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5.jpg" ContentType="image/jpeg"/>
  <Override PartName="/ppt/notesSlides/notesSlide2.xml" ContentType="application/vnd.openxmlformats-officedocument.presentationml.notesSlide+xml"/>
  <Override PartName="/ppt/notesSlides/notesSlide3.xml" ContentType="application/vnd.openxmlformats-officedocument.presentationml.notesSlide+xml"/>
  <Override PartName="/ppt/media/image20.jpg" ContentType="image/jpeg"/>
  <Override PartName="/ppt/notesSlides/notesSlide4.xml" ContentType="application/vnd.openxmlformats-officedocument.presentationml.notesSlide+xml"/>
  <Override PartName="/ppt/notesSlides/notesSlide5.xml" ContentType="application/vnd.openxmlformats-officedocument.presentationml.notesSlide+xml"/>
  <Override PartName="/ppt/media/image23.jpg" ContentType="image/jpeg"/>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56" r:id="rId2"/>
    <p:sldId id="257" r:id="rId3"/>
    <p:sldId id="258" r:id="rId4"/>
    <p:sldId id="259" r:id="rId5"/>
    <p:sldId id="260" r:id="rId6"/>
    <p:sldId id="261" r:id="rId7"/>
    <p:sldId id="262" r:id="rId8"/>
    <p:sldId id="274" r:id="rId9"/>
    <p:sldId id="263" r:id="rId10"/>
    <p:sldId id="277" r:id="rId11"/>
    <p:sldId id="276" r:id="rId12"/>
    <p:sldId id="265" r:id="rId13"/>
    <p:sldId id="266" r:id="rId14"/>
    <p:sldId id="267" r:id="rId15"/>
    <p:sldId id="268" r:id="rId16"/>
    <p:sldId id="269" r:id="rId17"/>
    <p:sldId id="270" r:id="rId18"/>
    <p:sldId id="275" r:id="rId19"/>
    <p:sldId id="271" r:id="rId20"/>
  </p:sldIdLst>
  <p:sldSz cx="20104100" cy="11309350"/>
  <p:notesSz cx="20104100" cy="11309350"/>
  <p:defaultTextStyle>
    <a:defPPr>
      <a:defRPr lang="he-IL"/>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1"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1B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842" autoAdjust="0"/>
  </p:normalViewPr>
  <p:slideViewPr>
    <p:cSldViewPr>
      <p:cViewPr varScale="1">
        <p:scale>
          <a:sx n="59" d="100"/>
          <a:sy n="59" d="100"/>
        </p:scale>
        <p:origin x="1104" y="7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מציין מיקום של כותרת עליונה 1"/>
          <p:cNvSpPr>
            <a:spLocks noGrp="1"/>
          </p:cNvSpPr>
          <p:nvPr>
            <p:ph type="hdr" sz="quarter"/>
          </p:nvPr>
        </p:nvSpPr>
        <p:spPr>
          <a:xfrm>
            <a:off x="11391900" y="0"/>
            <a:ext cx="8712200" cy="566738"/>
          </a:xfrm>
          <a:prstGeom prst="rect">
            <a:avLst/>
          </a:prstGeom>
        </p:spPr>
        <p:txBody>
          <a:bodyPr vert="horz" lIns="91440" tIns="45720" rIns="91440" bIns="45720" rtlCol="1"/>
          <a:lstStyle>
            <a:lvl1pPr algn="r">
              <a:defRPr sz="1200"/>
            </a:lvl1pPr>
          </a:lstStyle>
          <a:p>
            <a:endParaRPr lang="he-IL"/>
          </a:p>
        </p:txBody>
      </p:sp>
      <p:sp>
        <p:nvSpPr>
          <p:cNvPr id="3" name="מציין מיקום של תאריך 2"/>
          <p:cNvSpPr>
            <a:spLocks noGrp="1"/>
          </p:cNvSpPr>
          <p:nvPr>
            <p:ph type="dt" idx="1"/>
          </p:nvPr>
        </p:nvSpPr>
        <p:spPr>
          <a:xfrm>
            <a:off x="4763" y="0"/>
            <a:ext cx="8712200" cy="566738"/>
          </a:xfrm>
          <a:prstGeom prst="rect">
            <a:avLst/>
          </a:prstGeom>
        </p:spPr>
        <p:txBody>
          <a:bodyPr vert="horz" lIns="91440" tIns="45720" rIns="91440" bIns="45720" rtlCol="1"/>
          <a:lstStyle>
            <a:lvl1pPr algn="l">
              <a:defRPr sz="1200"/>
            </a:lvl1pPr>
          </a:lstStyle>
          <a:p>
            <a:fld id="{81B2B1EF-B3EB-4DF1-B266-6FDD730689DE}" type="datetimeFigureOut">
              <a:rPr lang="he-IL" smtClean="0"/>
              <a:t>ב'/סיון/תשפ"ב</a:t>
            </a:fld>
            <a:endParaRPr lang="he-IL"/>
          </a:p>
        </p:txBody>
      </p:sp>
      <p:sp>
        <p:nvSpPr>
          <p:cNvPr id="4" name="מציין מיקום של תמונת שקופית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1" anchor="ctr"/>
          <a:lstStyle/>
          <a:p>
            <a:endParaRPr lang="he-IL"/>
          </a:p>
        </p:txBody>
      </p:sp>
      <p:sp>
        <p:nvSpPr>
          <p:cNvPr id="5" name="מציין מיקום של הערות 4"/>
          <p:cNvSpPr>
            <a:spLocks noGrp="1"/>
          </p:cNvSpPr>
          <p:nvPr>
            <p:ph type="body" sz="quarter" idx="3"/>
          </p:nvPr>
        </p:nvSpPr>
        <p:spPr>
          <a:xfrm>
            <a:off x="2009775" y="5441950"/>
            <a:ext cx="16084550" cy="4454525"/>
          </a:xfrm>
          <a:prstGeom prst="rect">
            <a:avLst/>
          </a:prstGeom>
        </p:spPr>
        <p:txBody>
          <a:bodyPr vert="horz" lIns="91440" tIns="45720" rIns="91440" bIns="45720" rtlCol="1"/>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6" name="מציין מיקום של כותרת תחתונה 5"/>
          <p:cNvSpPr>
            <a:spLocks noGrp="1"/>
          </p:cNvSpPr>
          <p:nvPr>
            <p:ph type="ftr" sz="quarter" idx="4"/>
          </p:nvPr>
        </p:nvSpPr>
        <p:spPr>
          <a:xfrm>
            <a:off x="11391900" y="10742613"/>
            <a:ext cx="8712200" cy="566737"/>
          </a:xfrm>
          <a:prstGeom prst="rect">
            <a:avLst/>
          </a:prstGeom>
        </p:spPr>
        <p:txBody>
          <a:bodyPr vert="horz" lIns="91440" tIns="45720" rIns="91440" bIns="45720" rtlCol="1" anchor="b"/>
          <a:lstStyle>
            <a:lvl1pPr algn="r">
              <a:defRPr sz="1200"/>
            </a:lvl1pPr>
          </a:lstStyle>
          <a:p>
            <a:endParaRPr lang="he-IL"/>
          </a:p>
        </p:txBody>
      </p:sp>
      <p:sp>
        <p:nvSpPr>
          <p:cNvPr id="7" name="מציין מיקום של מספר שקופית 6"/>
          <p:cNvSpPr>
            <a:spLocks noGrp="1"/>
          </p:cNvSpPr>
          <p:nvPr>
            <p:ph type="sldNum" sz="quarter" idx="5"/>
          </p:nvPr>
        </p:nvSpPr>
        <p:spPr>
          <a:xfrm>
            <a:off x="4763" y="10742613"/>
            <a:ext cx="8712200" cy="566737"/>
          </a:xfrm>
          <a:prstGeom prst="rect">
            <a:avLst/>
          </a:prstGeom>
        </p:spPr>
        <p:txBody>
          <a:bodyPr vert="horz" lIns="91440" tIns="45720" rIns="91440" bIns="45720" rtlCol="1" anchor="b"/>
          <a:lstStyle>
            <a:lvl1pPr algn="l">
              <a:defRPr sz="1200"/>
            </a:lvl1pPr>
          </a:lstStyle>
          <a:p>
            <a:fld id="{A82E29F0-2AE0-4D35-83E2-CAA6C0BF7BC6}" type="slidenum">
              <a:rPr lang="he-IL" smtClean="0"/>
              <a:t>‹#›</a:t>
            </a:fld>
            <a:endParaRPr lang="he-IL"/>
          </a:p>
        </p:txBody>
      </p:sp>
    </p:spTree>
    <p:extLst>
      <p:ext uri="{BB962C8B-B14F-4D97-AF65-F5344CB8AC3E}">
        <p14:creationId xmlns:p14="http://schemas.microsoft.com/office/powerpoint/2010/main" val="3129938423"/>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youtube.com/watch?v=kcGVK9K1530"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5"/>
          </p:nvPr>
        </p:nvSpPr>
        <p:spPr/>
        <p:txBody>
          <a:bodyPr/>
          <a:lstStyle/>
          <a:p>
            <a:fld id="{A82E29F0-2AE0-4D35-83E2-CAA6C0BF7BC6}" type="slidenum">
              <a:rPr lang="he-IL" smtClean="0"/>
              <a:t>2</a:t>
            </a:fld>
            <a:endParaRPr lang="he-IL"/>
          </a:p>
        </p:txBody>
      </p:sp>
    </p:spTree>
    <p:extLst>
      <p:ext uri="{BB962C8B-B14F-4D97-AF65-F5344CB8AC3E}">
        <p14:creationId xmlns:p14="http://schemas.microsoft.com/office/powerpoint/2010/main" val="38151000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lvl="0" indent="0" algn="l" rtl="0">
              <a:lnSpc>
                <a:spcPct val="107000"/>
              </a:lnSpc>
              <a:spcBef>
                <a:spcPts val="0"/>
              </a:spcBef>
              <a:spcAft>
                <a:spcPts val="0"/>
              </a:spcAft>
              <a:buNone/>
            </a:pPr>
            <a:r>
              <a:rPr lang="en-us" b="0" i="0" u="none" baseline="0" dirty="0">
                <a:latin typeface="+mn-lt"/>
                <a:ea typeface="Calibri"/>
                <a:cs typeface="Calibri"/>
                <a:sym typeface="Calibri"/>
              </a:rPr>
              <a:t>On the international space lab, all liquids require double packaging. The current experiment will be triple packaged: The lens polymer will be in a bottle, the bottle in a sealed bag, and the entire experiment will be performed inside a closed and transparent flexible box that allows the person performing it to insert their hands and conduct the experiment without the risk of liquids or gases escaping into the space station.</a:t>
            </a:r>
          </a:p>
          <a:p>
            <a:pPr marL="0" lvl="0" indent="0" algn="l" rtl="0">
              <a:lnSpc>
                <a:spcPct val="107000"/>
              </a:lnSpc>
              <a:spcBef>
                <a:spcPts val="800"/>
              </a:spcBef>
              <a:spcAft>
                <a:spcPts val="0"/>
              </a:spcAft>
              <a:buNone/>
            </a:pPr>
            <a:r>
              <a:rPr lang="en-us" b="0" i="0" u="none" baseline="0" dirty="0">
                <a:latin typeface="+mn-lt"/>
                <a:ea typeface="Calibri"/>
                <a:cs typeface="Calibri"/>
                <a:sym typeface="Calibri"/>
              </a:rPr>
              <a:t> </a:t>
            </a:r>
          </a:p>
          <a:p>
            <a:pPr marL="0" lvl="0" indent="0" algn="l" rtl="0">
              <a:lnSpc>
                <a:spcPct val="107000"/>
              </a:lnSpc>
              <a:spcBef>
                <a:spcPts val="800"/>
              </a:spcBef>
              <a:spcAft>
                <a:spcPts val="0"/>
              </a:spcAft>
              <a:buNone/>
            </a:pPr>
            <a:r>
              <a:rPr lang="en-us" b="0" i="0" u="none" baseline="0" dirty="0">
                <a:latin typeface="+mn-lt"/>
                <a:ea typeface="Calibri"/>
                <a:cs typeface="Calibri"/>
                <a:sym typeface="Calibri"/>
              </a:rPr>
              <a:t>On Earth, if we “missed” during the injection process, the polymer drop would fall on the table and we could wipe it up with a cloth.   Without gravity, the polymer drops will float around and it may be challenging to catch them and prevent them from reaching other sensitive equipment. </a:t>
            </a:r>
          </a:p>
          <a:p>
            <a:pPr marL="0" lvl="0" indent="0" algn="l" rtl="0">
              <a:lnSpc>
                <a:spcPct val="107000"/>
              </a:lnSpc>
              <a:spcBef>
                <a:spcPts val="800"/>
              </a:spcBef>
              <a:spcAft>
                <a:spcPts val="0"/>
              </a:spcAft>
              <a:buNone/>
            </a:pPr>
            <a:r>
              <a:rPr lang="en-us" b="0" i="0" u="none" baseline="0" dirty="0">
                <a:latin typeface="+mn-lt"/>
                <a:ea typeface="Calibri"/>
                <a:cs typeface="Calibri"/>
                <a:sym typeface="Calibri"/>
              </a:rPr>
              <a:t> </a:t>
            </a:r>
          </a:p>
          <a:p>
            <a:pPr marL="0" lvl="0" indent="0" algn="l" rtl="0">
              <a:spcBef>
                <a:spcPts val="800"/>
              </a:spcBef>
              <a:spcAft>
                <a:spcPts val="0"/>
              </a:spcAft>
              <a:buNone/>
            </a:pPr>
            <a:r>
              <a:rPr lang="en-us" b="0" i="0" u="none" baseline="0" dirty="0">
                <a:latin typeface="+mn-lt"/>
                <a:ea typeface="Calibri"/>
                <a:cs typeface="Calibri"/>
                <a:sym typeface="Calibri"/>
              </a:rPr>
              <a:t>Polymers sometimes carry an unpleasant odor (like glue). On Earth it’s possible to open a window and air out the room, but on a space station you can’t open any windows!  It’s imperative to ensure that all the materials sent into space are neither hazardous nor smelly. </a:t>
            </a:r>
            <a:endParaRPr lang="en-us" dirty="0"/>
          </a:p>
          <a:p>
            <a:pPr marL="0" lvl="0" indent="0" algn="r" rtl="0">
              <a:spcBef>
                <a:spcPts val="0"/>
              </a:spcBef>
              <a:spcAft>
                <a:spcPts val="0"/>
              </a:spcAft>
              <a:buNone/>
            </a:pPr>
            <a:endParaRPr lang="en-us" dirty="0"/>
          </a:p>
          <a:p>
            <a:endParaRPr lang="en-us" dirty="0"/>
          </a:p>
          <a:p>
            <a:endParaRPr lang="he-IL" dirty="0"/>
          </a:p>
        </p:txBody>
      </p:sp>
      <p:sp>
        <p:nvSpPr>
          <p:cNvPr id="4" name="מציין מיקום של מספר שקופית 3"/>
          <p:cNvSpPr>
            <a:spLocks noGrp="1"/>
          </p:cNvSpPr>
          <p:nvPr>
            <p:ph type="sldNum" sz="quarter" idx="5"/>
          </p:nvPr>
        </p:nvSpPr>
        <p:spPr/>
        <p:txBody>
          <a:bodyPr/>
          <a:lstStyle/>
          <a:p>
            <a:fld id="{A82E29F0-2AE0-4D35-83E2-CAA6C0BF7BC6}" type="slidenum">
              <a:rPr lang="he-IL" smtClean="0"/>
              <a:t>15</a:t>
            </a:fld>
            <a:endParaRPr lang="he-IL"/>
          </a:p>
        </p:txBody>
      </p:sp>
    </p:spTree>
    <p:extLst>
      <p:ext uri="{BB962C8B-B14F-4D97-AF65-F5344CB8AC3E}">
        <p14:creationId xmlns:p14="http://schemas.microsoft.com/office/powerpoint/2010/main" val="42224855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baseline="0" dirty="0"/>
              <a:t>NASA conducted comprehensive tests on the polymer making up the lens, to ensure that there are no toxic and volatile substances during the lens formation process.</a:t>
            </a:r>
          </a:p>
          <a:p>
            <a:endParaRPr lang="en-us" dirty="0"/>
          </a:p>
          <a:p>
            <a:endParaRPr lang="he-IL" dirty="0"/>
          </a:p>
        </p:txBody>
      </p:sp>
      <p:sp>
        <p:nvSpPr>
          <p:cNvPr id="4" name="מציין מיקום של מספר שקופית 3"/>
          <p:cNvSpPr>
            <a:spLocks noGrp="1"/>
          </p:cNvSpPr>
          <p:nvPr>
            <p:ph type="sldNum" sz="quarter" idx="5"/>
          </p:nvPr>
        </p:nvSpPr>
        <p:spPr/>
        <p:txBody>
          <a:bodyPr/>
          <a:lstStyle/>
          <a:p>
            <a:fld id="{A82E29F0-2AE0-4D35-83E2-CAA6C0BF7BC6}" type="slidenum">
              <a:rPr lang="he-IL" smtClean="0"/>
              <a:t>16</a:t>
            </a:fld>
            <a:endParaRPr lang="he-IL"/>
          </a:p>
        </p:txBody>
      </p:sp>
    </p:spTree>
    <p:extLst>
      <p:ext uri="{BB962C8B-B14F-4D97-AF65-F5344CB8AC3E}">
        <p14:creationId xmlns:p14="http://schemas.microsoft.com/office/powerpoint/2010/main" val="13661752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baseline="0" dirty="0"/>
              <a:t>https://www.youtube.com/watch?v=XE1wlo7IJrU&amp;feature=youtu.be</a:t>
            </a:r>
            <a:endParaRPr lang="en-us" dirty="0"/>
          </a:p>
          <a:p>
            <a:pPr algn="l" rtl="0"/>
            <a:endParaRPr lang="en-us" dirty="0"/>
          </a:p>
        </p:txBody>
      </p:sp>
      <p:sp>
        <p:nvSpPr>
          <p:cNvPr id="4" name="מציין מיקום של מספר שקופית 3"/>
          <p:cNvSpPr>
            <a:spLocks noGrp="1"/>
          </p:cNvSpPr>
          <p:nvPr>
            <p:ph type="sldNum" sz="quarter" idx="10"/>
          </p:nvPr>
        </p:nvSpPr>
        <p:spPr/>
        <p:txBody>
          <a:bodyPr/>
          <a:lstStyle/>
          <a:p>
            <a:pPr algn="l" rtl="0"/>
            <a:fld id="{E97A8F47-4C84-4AAC-A4D6-E795461C2BA7}" type="slidenum">
              <a:rPr/>
              <a:t>18</a:t>
            </a:fld>
            <a:endParaRPr lang="en-us" dirty="0"/>
          </a:p>
        </p:txBody>
      </p:sp>
    </p:spTree>
    <p:extLst>
      <p:ext uri="{BB962C8B-B14F-4D97-AF65-F5344CB8AC3E}">
        <p14:creationId xmlns:p14="http://schemas.microsoft.com/office/powerpoint/2010/main" val="8491946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en-US" b="0" i="0" u="none" baseline="0" dirty="0"/>
              <a:t>https://www.eng.rakiamission.co.il/</a:t>
            </a:r>
            <a:endParaRPr lang="en-us" dirty="0"/>
          </a:p>
          <a:p>
            <a:endParaRPr lang="he-IL" dirty="0"/>
          </a:p>
        </p:txBody>
      </p:sp>
      <p:sp>
        <p:nvSpPr>
          <p:cNvPr id="4" name="מציין מיקום של מספר שקופית 3"/>
          <p:cNvSpPr>
            <a:spLocks noGrp="1"/>
          </p:cNvSpPr>
          <p:nvPr>
            <p:ph type="sldNum" sz="quarter" idx="5"/>
          </p:nvPr>
        </p:nvSpPr>
        <p:spPr/>
        <p:txBody>
          <a:bodyPr/>
          <a:lstStyle/>
          <a:p>
            <a:fld id="{A82E29F0-2AE0-4D35-83E2-CAA6C0BF7BC6}" type="slidenum">
              <a:rPr lang="he-IL" smtClean="0"/>
              <a:t>19</a:t>
            </a:fld>
            <a:endParaRPr lang="he-IL"/>
          </a:p>
        </p:txBody>
      </p:sp>
    </p:spTree>
    <p:extLst>
      <p:ext uri="{BB962C8B-B14F-4D97-AF65-F5344CB8AC3E}">
        <p14:creationId xmlns:p14="http://schemas.microsoft.com/office/powerpoint/2010/main" val="14086623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Calibri"/>
              <a:buNone/>
            </a:pPr>
            <a:r>
              <a:rPr lang="en-us" b="0" i="0" u="none" baseline="0" dirty="0"/>
              <a:t>The Ramon Foundation and the Israel Space Agency at the Ministry of Innovation, Science and Technology is sending the second Israeli to space, </a:t>
            </a:r>
            <a:r>
              <a:rPr lang="en-us" b="0" i="0" u="none" baseline="0" dirty="0" err="1"/>
              <a:t>Eytan</a:t>
            </a:r>
            <a:r>
              <a:rPr lang="en-us" b="0" i="0" u="none" baseline="0" dirty="0"/>
              <a:t> </a:t>
            </a:r>
            <a:r>
              <a:rPr lang="en-us" b="0" i="0" u="none" baseline="0" dirty="0" err="1"/>
              <a:t>Stibbe</a:t>
            </a:r>
            <a:r>
              <a:rPr lang="en-us" b="0" i="0" u="none" baseline="0" dirty="0"/>
              <a:t>, on a mission of great national and historic significance. The Rakia Mission is designed to inspire the younger generation and to boost and expand the Israeli space industry. In February 2022, a mission with a significant Israeli presence will set out to the International Space Station. This mission will be able to make a valuable contribution to the development of the space industry, and to improve life on Earth.</a:t>
            </a:r>
          </a:p>
          <a:p>
            <a:pPr marL="0" marR="0" lvl="0" indent="0" algn="l" rtl="0">
              <a:lnSpc>
                <a:spcPct val="100000"/>
              </a:lnSpc>
              <a:spcBef>
                <a:spcPts val="0"/>
              </a:spcBef>
              <a:spcAft>
                <a:spcPts val="0"/>
              </a:spcAft>
              <a:buClr>
                <a:schemeClr val="dk1"/>
              </a:buClr>
              <a:buSzPts val="1200"/>
              <a:buFont typeface="Calibri"/>
              <a:buNone/>
            </a:pPr>
            <a:endParaRPr lang="en-us" dirty="0"/>
          </a:p>
          <a:p>
            <a:pPr marL="0" marR="0" lvl="0" indent="0" algn="l" rtl="0">
              <a:lnSpc>
                <a:spcPct val="100000"/>
              </a:lnSpc>
              <a:spcBef>
                <a:spcPts val="0"/>
              </a:spcBef>
              <a:spcAft>
                <a:spcPts val="0"/>
              </a:spcAft>
              <a:buClr>
                <a:schemeClr val="dk1"/>
              </a:buClr>
              <a:buSzPts val="1200"/>
              <a:buFont typeface="Calibri"/>
              <a:buNone/>
            </a:pPr>
            <a:r>
              <a:rPr lang="en-us" b="0" i="0" u="none" baseline="0" dirty="0"/>
              <a:t>The International Space Station orbits the Earth at a fixed speed, 400 km above us, and like in space, there is microgravity on it.</a:t>
            </a:r>
          </a:p>
          <a:p>
            <a:pPr marL="0" marR="0" lvl="0" indent="0" algn="l" rtl="0">
              <a:lnSpc>
                <a:spcPct val="100000"/>
              </a:lnSpc>
              <a:spcBef>
                <a:spcPts val="0"/>
              </a:spcBef>
              <a:spcAft>
                <a:spcPts val="0"/>
              </a:spcAft>
              <a:buClr>
                <a:schemeClr val="dk1"/>
              </a:buClr>
              <a:buSzPts val="1200"/>
              <a:buFont typeface="Calibri"/>
              <a:buNone/>
            </a:pPr>
            <a:endParaRPr lang="en-us" dirty="0"/>
          </a:p>
          <a:p>
            <a:pPr marL="0" marR="0" lvl="0" indent="0" algn="l" rtl="0">
              <a:lnSpc>
                <a:spcPct val="100000"/>
              </a:lnSpc>
              <a:spcBef>
                <a:spcPts val="0"/>
              </a:spcBef>
              <a:spcAft>
                <a:spcPts val="0"/>
              </a:spcAft>
              <a:buClr>
                <a:schemeClr val="dk1"/>
              </a:buClr>
              <a:buSzPts val="1200"/>
              <a:buFont typeface="Calibri"/>
              <a:buNone/>
            </a:pPr>
            <a:r>
              <a:rPr lang="en-us" sz="1200" b="0" i="0" u="none" baseline="0" dirty="0">
                <a:solidFill>
                  <a:schemeClr val="dk1"/>
                </a:solidFill>
                <a:latin typeface="+mn-lt"/>
                <a:ea typeface="Calibri"/>
                <a:cs typeface="Calibri"/>
                <a:sym typeface="Calibri"/>
              </a:rPr>
              <a:t>The mission will enable Israeli entrepreneurs, scientists, and researchers to promote innovative ideas and provide them with a rare opportunity to test their initiatives in a unique research environment, thereby contributing to the Israeli and international space industry and research. The mission will also make a range of educational activities accessible to all children in Israel. This will be the first ever opportunity for Israeli children and youth to access the International Space Station </a:t>
            </a:r>
            <a:r>
              <a:rPr lang="en-US" sz="1200" b="0" i="0" u="none" baseline="0" dirty="0">
                <a:solidFill>
                  <a:schemeClr val="dk1"/>
                </a:solidFill>
                <a:latin typeface="+mn-lt"/>
                <a:ea typeface="Calibri"/>
                <a:cs typeface="Calibri"/>
                <a:sym typeface="Calibri"/>
              </a:rPr>
              <a:t>–</a:t>
            </a:r>
            <a:r>
              <a:rPr lang="en-us" sz="1200" b="0" i="0" u="none" baseline="0" dirty="0">
                <a:solidFill>
                  <a:schemeClr val="dk1"/>
                </a:solidFill>
                <a:latin typeface="+mn-lt"/>
                <a:ea typeface="Calibri"/>
                <a:cs typeface="Calibri"/>
                <a:sym typeface="Calibri"/>
              </a:rPr>
              <a:t> in Hebrew.</a:t>
            </a:r>
            <a:endParaRPr lang="en-us" dirty="0"/>
          </a:p>
          <a:p>
            <a:pPr marL="0" marR="0" lvl="0" indent="0" algn="l" rtl="0">
              <a:lnSpc>
                <a:spcPct val="100000"/>
              </a:lnSpc>
              <a:spcBef>
                <a:spcPts val="0"/>
              </a:spcBef>
              <a:spcAft>
                <a:spcPts val="0"/>
              </a:spcAft>
              <a:buClr>
                <a:schemeClr val="dk1"/>
              </a:buClr>
              <a:buSzPts val="1200"/>
              <a:buFont typeface="Calibri"/>
              <a:buNone/>
            </a:pPr>
            <a:endParaRPr lang="en-us" sz="1200" b="0" i="0" dirty="0">
              <a:solidFill>
                <a:schemeClr val="dk1"/>
              </a:solidFill>
              <a:latin typeface="+mn-lt"/>
              <a:ea typeface="Calibri"/>
              <a:cs typeface="Calibri"/>
              <a:sym typeface="Calibri"/>
            </a:endParaRPr>
          </a:p>
          <a:p>
            <a:pPr marL="0" lvl="0" indent="0" algn="l" rtl="0">
              <a:spcBef>
                <a:spcPts val="0"/>
              </a:spcBef>
              <a:spcAft>
                <a:spcPts val="0"/>
              </a:spcAft>
              <a:buNone/>
            </a:pPr>
            <a:r>
              <a:rPr lang="en-us" b="1" i="0" u="none" baseline="0" dirty="0"/>
              <a:t>Approx. 40 scientific experiments to be conducted in space will be launched together with the astronauts</a:t>
            </a:r>
            <a:endParaRPr lang="en-us" dirty="0"/>
          </a:p>
          <a:p>
            <a:pPr marL="0" lvl="0" indent="0" algn="l" rtl="0">
              <a:spcBef>
                <a:spcPts val="0"/>
              </a:spcBef>
              <a:spcAft>
                <a:spcPts val="0"/>
              </a:spcAft>
              <a:buNone/>
            </a:pPr>
            <a:r>
              <a:rPr lang="en-us" b="0" i="0" u="none" baseline="0" dirty="0"/>
              <a:t>The Rakia Mission will enable Israel entrepreneurs, scientists, and researchers to promote innovative ideas and to test their initiatives in a unique research environment. By doing so, it will contribute to promoting Israeli and international research.</a:t>
            </a:r>
          </a:p>
          <a:p>
            <a:pPr marL="0" lvl="0" indent="0" algn="l" rtl="0">
              <a:spcBef>
                <a:spcPts val="0"/>
              </a:spcBef>
              <a:spcAft>
                <a:spcPts val="0"/>
              </a:spcAft>
              <a:buNone/>
            </a:pPr>
            <a:r>
              <a:rPr lang="en-us" b="0" i="0" u="none" baseline="0" dirty="0"/>
              <a:t>The experiments to be launched into space were carefully selected and span a variety of fields including biology, human physiology, agriculture, and more.</a:t>
            </a:r>
          </a:p>
          <a:p>
            <a:pPr marL="0" marR="0" lvl="0" indent="0" algn="l" rtl="0">
              <a:lnSpc>
                <a:spcPct val="100000"/>
              </a:lnSpc>
              <a:spcBef>
                <a:spcPts val="0"/>
              </a:spcBef>
              <a:spcAft>
                <a:spcPts val="0"/>
              </a:spcAft>
              <a:buClr>
                <a:schemeClr val="dk1"/>
              </a:buClr>
              <a:buSzPts val="1200"/>
              <a:buFont typeface="Calibri"/>
              <a:buNone/>
            </a:pPr>
            <a:endParaRPr lang="en-us" sz="1200" b="0" i="0" dirty="0">
              <a:solidFill>
                <a:schemeClr val="dk1"/>
              </a:solidFill>
              <a:latin typeface="+mn-lt"/>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lang="en-us" dirty="0"/>
          </a:p>
          <a:p>
            <a:pPr marL="0" marR="0" lvl="0" indent="0" algn="l" rtl="0">
              <a:lnSpc>
                <a:spcPct val="100000"/>
              </a:lnSpc>
              <a:spcBef>
                <a:spcPts val="0"/>
              </a:spcBef>
              <a:spcAft>
                <a:spcPts val="0"/>
              </a:spcAft>
              <a:buClr>
                <a:schemeClr val="dk1"/>
              </a:buClr>
              <a:buSzPts val="1200"/>
              <a:buFont typeface="Calibri"/>
              <a:buNone/>
            </a:pPr>
            <a:endParaRPr lang="en-us" dirty="0"/>
          </a:p>
          <a:p>
            <a:pPr marL="0" marR="0" lvl="0" indent="0" algn="l" rtl="0">
              <a:lnSpc>
                <a:spcPct val="100000"/>
              </a:lnSpc>
              <a:spcBef>
                <a:spcPts val="0"/>
              </a:spcBef>
              <a:spcAft>
                <a:spcPts val="0"/>
              </a:spcAft>
              <a:buClr>
                <a:schemeClr val="dk1"/>
              </a:buClr>
              <a:buSzPts val="1200"/>
              <a:buFont typeface="Calibri"/>
              <a:buNone/>
            </a:pPr>
            <a:endParaRPr lang="en-us" dirty="0"/>
          </a:p>
          <a:p>
            <a:pPr marL="0" marR="0" lvl="0" indent="0" algn="l" rtl="0">
              <a:lnSpc>
                <a:spcPct val="100000"/>
              </a:lnSpc>
              <a:spcBef>
                <a:spcPts val="0"/>
              </a:spcBef>
              <a:spcAft>
                <a:spcPts val="0"/>
              </a:spcAft>
              <a:buClr>
                <a:schemeClr val="dk1"/>
              </a:buClr>
              <a:buSzPts val="1200"/>
              <a:buFont typeface="Calibri"/>
              <a:buNone/>
            </a:pPr>
            <a:endParaRPr lang="en-us" dirty="0"/>
          </a:p>
          <a:p>
            <a:pPr marL="0" lvl="0" indent="0" algn="r" rtl="0">
              <a:spcBef>
                <a:spcPts val="0"/>
              </a:spcBef>
              <a:spcAft>
                <a:spcPts val="0"/>
              </a:spcAft>
              <a:buNone/>
            </a:pPr>
            <a:endParaRPr lang="en-us" dirty="0"/>
          </a:p>
          <a:p>
            <a:endParaRPr lang="en-us" dirty="0"/>
          </a:p>
          <a:p>
            <a:endParaRPr lang="he-IL" dirty="0"/>
          </a:p>
        </p:txBody>
      </p:sp>
      <p:sp>
        <p:nvSpPr>
          <p:cNvPr id="4" name="מציין מיקום של מספר שקופית 3"/>
          <p:cNvSpPr>
            <a:spLocks noGrp="1"/>
          </p:cNvSpPr>
          <p:nvPr>
            <p:ph type="sldNum" sz="quarter" idx="5"/>
          </p:nvPr>
        </p:nvSpPr>
        <p:spPr/>
        <p:txBody>
          <a:bodyPr/>
          <a:lstStyle/>
          <a:p>
            <a:fld id="{A82E29F0-2AE0-4D35-83E2-CAA6C0BF7BC6}" type="slidenum">
              <a:rPr lang="he-IL" smtClean="0"/>
              <a:t>3</a:t>
            </a:fld>
            <a:endParaRPr lang="he-IL"/>
          </a:p>
        </p:txBody>
      </p:sp>
    </p:spTree>
    <p:extLst>
      <p:ext uri="{BB962C8B-B14F-4D97-AF65-F5344CB8AC3E}">
        <p14:creationId xmlns:p14="http://schemas.microsoft.com/office/powerpoint/2010/main" val="388142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algn="l" rtl="0"/>
            <a:r>
              <a:rPr lang="en-us" sz="1200" b="0" i="0" u="none" kern="1200" baseline="0" dirty="0">
                <a:solidFill>
                  <a:schemeClr val="tx1"/>
                </a:solidFill>
                <a:effectLst/>
                <a:latin typeface="+mn-lt"/>
                <a:ea typeface="+mn-ea"/>
                <a:cs typeface="+mn-cs"/>
                <a:hlinkClick r:id="rId3"/>
              </a:rPr>
              <a:t>https://www.youtube.com/watch?v=kcGVK9K1530</a:t>
            </a:r>
            <a:endParaRPr lang="en-us" sz="1200" b="0" i="0" kern="1200" dirty="0">
              <a:solidFill>
                <a:schemeClr val="tx1"/>
              </a:solidFill>
              <a:effectLst/>
              <a:latin typeface="+mn-lt"/>
              <a:ea typeface="+mn-ea"/>
              <a:cs typeface="+mn-cs"/>
            </a:endParaRPr>
          </a:p>
          <a:p>
            <a:pPr algn="l" rtl="0"/>
            <a:br>
              <a:rPr lang="en-us" dirty="0"/>
            </a:br>
            <a:endParaRPr lang="en-us" dirty="0"/>
          </a:p>
          <a:p>
            <a:endParaRPr lang="he-IL" dirty="0"/>
          </a:p>
        </p:txBody>
      </p:sp>
      <p:sp>
        <p:nvSpPr>
          <p:cNvPr id="4" name="מציין מיקום של מספר שקופית 3"/>
          <p:cNvSpPr>
            <a:spLocks noGrp="1"/>
          </p:cNvSpPr>
          <p:nvPr>
            <p:ph type="sldNum" sz="quarter" idx="5"/>
          </p:nvPr>
        </p:nvSpPr>
        <p:spPr/>
        <p:txBody>
          <a:bodyPr/>
          <a:lstStyle/>
          <a:p>
            <a:fld id="{A82E29F0-2AE0-4D35-83E2-CAA6C0BF7BC6}" type="slidenum">
              <a:rPr lang="he-IL" smtClean="0"/>
              <a:t>4</a:t>
            </a:fld>
            <a:endParaRPr lang="he-IL"/>
          </a:p>
        </p:txBody>
      </p:sp>
    </p:spTree>
    <p:extLst>
      <p:ext uri="{BB962C8B-B14F-4D97-AF65-F5344CB8AC3E}">
        <p14:creationId xmlns:p14="http://schemas.microsoft.com/office/powerpoint/2010/main" val="2622109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lvl="0" indent="0" algn="l" rtl="0">
              <a:spcBef>
                <a:spcPts val="0"/>
              </a:spcBef>
              <a:spcAft>
                <a:spcPts val="0"/>
              </a:spcAft>
              <a:buClr>
                <a:schemeClr val="dk1"/>
              </a:buClr>
              <a:buSzPts val="1200"/>
              <a:buFont typeface="Calibri"/>
              <a:buNone/>
            </a:pPr>
            <a:r>
              <a:rPr lang="en-us" sz="1200" b="0" i="0" u="none" baseline="0" dirty="0"/>
              <a:t>The lenses are made of polymer</a:t>
            </a:r>
            <a:r>
              <a:rPr lang="en-US" sz="1200" b="0" i="0" u="none" baseline="0" dirty="0"/>
              <a:t> – </a:t>
            </a:r>
            <a:r>
              <a:rPr lang="en-us" sz="1200" b="0" i="0" u="none" baseline="0" dirty="0"/>
              <a:t>a liquid material built of large molecules that stimulates a rapid chemical process that causes the molecules to bond with each other when exposed to ultraviolet (UV) radiation, with the liquid becoming a solid. </a:t>
            </a:r>
            <a:endParaRPr lang="en-us" dirty="0"/>
          </a:p>
          <a:p>
            <a:pPr marL="0" lvl="0" indent="0" algn="l" rtl="0">
              <a:spcBef>
                <a:spcPts val="0"/>
              </a:spcBef>
              <a:spcAft>
                <a:spcPts val="0"/>
              </a:spcAft>
              <a:buClr>
                <a:schemeClr val="dk1"/>
              </a:buClr>
              <a:buSzPts val="1200"/>
              <a:buFont typeface="Calibri"/>
              <a:buNone/>
            </a:pPr>
            <a:r>
              <a:rPr lang="en-us" sz="1200" b="0" i="0" u="none" baseline="0" dirty="0"/>
              <a:t>The researchers inject the polymer into a ring placed inside a container filled with a solution of water and glycerin.  The amount of glycerin in the water is planned so that the density of the solution is completely identical to the density of the polymer. This achieves neutral buoyancy</a:t>
            </a:r>
            <a:r>
              <a:rPr lang="en-US" sz="1200" b="0" i="0" u="none" baseline="0" dirty="0"/>
              <a:t> – </a:t>
            </a:r>
            <a:r>
              <a:rPr lang="en-us" sz="1200" b="0" i="0" u="none" baseline="0" dirty="0"/>
              <a:t>The polymer neither sinks to the bottom nor floats to the surface of the water. </a:t>
            </a:r>
            <a:endParaRPr lang="en-us" dirty="0"/>
          </a:p>
          <a:p>
            <a:pPr marL="0" lvl="0" indent="0" algn="l" rtl="0">
              <a:spcBef>
                <a:spcPts val="0"/>
              </a:spcBef>
              <a:spcAft>
                <a:spcPts val="0"/>
              </a:spcAft>
              <a:buClr>
                <a:schemeClr val="dk1"/>
              </a:buClr>
              <a:buSzPts val="1200"/>
              <a:buFont typeface="Calibri"/>
              <a:buNone/>
            </a:pPr>
            <a:r>
              <a:rPr lang="en-us" sz="1200" b="0" i="0" u="none" baseline="0" dirty="0"/>
              <a:t>The polymer likes to adhere to the inside of the ring and remains attached to it. Because the polymer and the solution are insoluble with each other (they don’t mix, like oil and water), a smooth contact surface is created between the two liquids, which is controlled by the surface tension. This creates the shape of a perfect lens!</a:t>
            </a:r>
          </a:p>
          <a:p>
            <a:pPr marL="0" lvl="0" indent="0" algn="r" rtl="0">
              <a:spcBef>
                <a:spcPts val="0"/>
              </a:spcBef>
              <a:spcAft>
                <a:spcPts val="0"/>
              </a:spcAft>
              <a:buNone/>
            </a:pPr>
            <a:endParaRPr lang="en-us" dirty="0"/>
          </a:p>
          <a:p>
            <a:endParaRPr lang="en-us" dirty="0"/>
          </a:p>
          <a:p>
            <a:endParaRPr lang="en-us" dirty="0"/>
          </a:p>
          <a:p>
            <a:endParaRPr lang="he-IL" dirty="0"/>
          </a:p>
        </p:txBody>
      </p:sp>
      <p:sp>
        <p:nvSpPr>
          <p:cNvPr id="4" name="מציין מיקום של מספר שקופית 3"/>
          <p:cNvSpPr>
            <a:spLocks noGrp="1"/>
          </p:cNvSpPr>
          <p:nvPr>
            <p:ph type="sldNum" sz="quarter" idx="5"/>
          </p:nvPr>
        </p:nvSpPr>
        <p:spPr/>
        <p:txBody>
          <a:bodyPr/>
          <a:lstStyle/>
          <a:p>
            <a:fld id="{A82E29F0-2AE0-4D35-83E2-CAA6C0BF7BC6}" type="slidenum">
              <a:rPr lang="he-IL" smtClean="0"/>
              <a:t>7</a:t>
            </a:fld>
            <a:endParaRPr lang="he-IL"/>
          </a:p>
        </p:txBody>
      </p:sp>
    </p:spTree>
    <p:extLst>
      <p:ext uri="{BB962C8B-B14F-4D97-AF65-F5344CB8AC3E}">
        <p14:creationId xmlns:p14="http://schemas.microsoft.com/office/powerpoint/2010/main" val="34404328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baseline="0" dirty="0"/>
              <a:t>https://www.youtube.com/watch?app=desktop&amp;v=https://www.youtube.com/watch?app=desktop&amp;v=p8FAy4q6vjQ&amp;feature=youtu.be</a:t>
            </a:r>
            <a:endParaRPr lang="en-us" dirty="0"/>
          </a:p>
          <a:p>
            <a:pPr algn="l" rtl="0"/>
            <a:r>
              <a:rPr lang="en-us" b="0" i="0" u="none" baseline="0" dirty="0"/>
              <a:t>&amp;feature=youtu.be</a:t>
            </a:r>
            <a:endParaRPr lang="en-us" dirty="0"/>
          </a:p>
        </p:txBody>
      </p:sp>
      <p:sp>
        <p:nvSpPr>
          <p:cNvPr id="4" name="מציין מיקום של מספר שקופית 3"/>
          <p:cNvSpPr>
            <a:spLocks noGrp="1"/>
          </p:cNvSpPr>
          <p:nvPr>
            <p:ph type="sldNum" sz="quarter" idx="10"/>
          </p:nvPr>
        </p:nvSpPr>
        <p:spPr/>
        <p:txBody>
          <a:bodyPr/>
          <a:lstStyle/>
          <a:p>
            <a:pPr algn="l" rtl="0"/>
            <a:fld id="{E97A8F47-4C84-4AAC-A4D6-E795461C2BA7}" type="slidenum">
              <a:rPr/>
              <a:t>8</a:t>
            </a:fld>
            <a:endParaRPr lang="en-us" dirty="0"/>
          </a:p>
        </p:txBody>
      </p:sp>
    </p:spTree>
    <p:extLst>
      <p:ext uri="{BB962C8B-B14F-4D97-AF65-F5344CB8AC3E}">
        <p14:creationId xmlns:p14="http://schemas.microsoft.com/office/powerpoint/2010/main" val="35564631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lvl="0" indent="0" algn="l" rtl="0">
              <a:spcBef>
                <a:spcPts val="0"/>
              </a:spcBef>
              <a:spcAft>
                <a:spcPts val="0"/>
              </a:spcAft>
              <a:buClr>
                <a:schemeClr val="dk1"/>
              </a:buClr>
              <a:buSzPts val="1200"/>
              <a:buFont typeface="Calibri"/>
              <a:buNone/>
            </a:pPr>
            <a:r>
              <a:rPr lang="en-us" sz="1200" b="0" i="0" u="none" baseline="0" dirty="0"/>
              <a:t>The lenses are made of polymer</a:t>
            </a:r>
            <a:r>
              <a:rPr lang="en-US" sz="1200" b="0" i="0" u="none" baseline="0" dirty="0"/>
              <a:t> – </a:t>
            </a:r>
            <a:r>
              <a:rPr lang="en-us" sz="1200" b="0" i="0" u="none" baseline="0" dirty="0"/>
              <a:t>a liquid material built of large molecules that stimulates a rapid chemical process that causes the molecules to bond with each other when exposed to ultraviolet (UV) radiation, with the liquid becoming a solid. </a:t>
            </a:r>
            <a:endParaRPr lang="en-us" dirty="0"/>
          </a:p>
          <a:p>
            <a:pPr marL="0" lvl="0" indent="0" algn="l" rtl="0">
              <a:spcBef>
                <a:spcPts val="0"/>
              </a:spcBef>
              <a:spcAft>
                <a:spcPts val="0"/>
              </a:spcAft>
              <a:buClr>
                <a:schemeClr val="dk1"/>
              </a:buClr>
              <a:buSzPts val="1200"/>
              <a:buFont typeface="Calibri"/>
              <a:buNone/>
            </a:pPr>
            <a:r>
              <a:rPr lang="en-us" sz="1200" b="0" i="0" u="none" baseline="0" dirty="0"/>
              <a:t>The researchers inject the polymer into a ring placed inside a container filled with a solution of water and glycerin.  The amount of glycerin in the water is planned so that the density of the solution is completely identical to the density of the polymer. This achieves neutral buoyancy</a:t>
            </a:r>
            <a:r>
              <a:rPr lang="en-US" sz="1200" b="0" i="0" u="none" baseline="0" dirty="0"/>
              <a:t> – </a:t>
            </a:r>
            <a:r>
              <a:rPr lang="en-us" sz="1200" b="0" i="0" u="none" baseline="0" dirty="0"/>
              <a:t>The polymer neither sinks to the bottom nor floats to the surface of the water. </a:t>
            </a:r>
            <a:endParaRPr lang="en-us" dirty="0"/>
          </a:p>
          <a:p>
            <a:pPr marL="0" lvl="0" indent="0" algn="l" rtl="0">
              <a:spcBef>
                <a:spcPts val="0"/>
              </a:spcBef>
              <a:spcAft>
                <a:spcPts val="0"/>
              </a:spcAft>
              <a:buClr>
                <a:schemeClr val="dk1"/>
              </a:buClr>
              <a:buSzPts val="1200"/>
              <a:buFont typeface="Calibri"/>
              <a:buNone/>
            </a:pPr>
            <a:r>
              <a:rPr lang="en-us" sz="1200" b="0" i="0" u="none" baseline="0" dirty="0"/>
              <a:t>The polymer likes to adhere to the inside of the ring and remains attached to it. Because the polymer and the solution are insoluble with each other (they don’t mix, like oil and water), a smooth contact surface is created between the two liquids, which is controlled by the surface tension. This creates the shape of a perfect lens!</a:t>
            </a:r>
          </a:p>
          <a:p>
            <a:pPr marL="0" lvl="0" indent="0" algn="r" rtl="0">
              <a:spcBef>
                <a:spcPts val="0"/>
              </a:spcBef>
              <a:spcAft>
                <a:spcPts val="0"/>
              </a:spcAft>
              <a:buNone/>
            </a:pPr>
            <a:endParaRPr lang="en-us" dirty="0"/>
          </a:p>
          <a:p>
            <a:endParaRPr lang="en-us" dirty="0"/>
          </a:p>
          <a:p>
            <a:endParaRPr lang="he-IL" dirty="0"/>
          </a:p>
        </p:txBody>
      </p:sp>
      <p:sp>
        <p:nvSpPr>
          <p:cNvPr id="4" name="מציין מיקום של מספר שקופית 3"/>
          <p:cNvSpPr>
            <a:spLocks noGrp="1"/>
          </p:cNvSpPr>
          <p:nvPr>
            <p:ph type="sldNum" sz="quarter" idx="5"/>
          </p:nvPr>
        </p:nvSpPr>
        <p:spPr/>
        <p:txBody>
          <a:bodyPr/>
          <a:lstStyle/>
          <a:p>
            <a:fld id="{A82E29F0-2AE0-4D35-83E2-CAA6C0BF7BC6}" type="slidenum">
              <a:rPr lang="he-IL" smtClean="0"/>
              <a:t>9</a:t>
            </a:fld>
            <a:endParaRPr lang="he-IL"/>
          </a:p>
        </p:txBody>
      </p:sp>
    </p:spTree>
    <p:extLst>
      <p:ext uri="{BB962C8B-B14F-4D97-AF65-F5344CB8AC3E}">
        <p14:creationId xmlns:p14="http://schemas.microsoft.com/office/powerpoint/2010/main" val="14372719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5"/>
          </p:nvPr>
        </p:nvSpPr>
        <p:spPr/>
        <p:txBody>
          <a:bodyPr/>
          <a:lstStyle/>
          <a:p>
            <a:fld id="{A82E29F0-2AE0-4D35-83E2-CAA6C0BF7BC6}" type="slidenum">
              <a:rPr lang="he-IL" smtClean="0"/>
              <a:t>10</a:t>
            </a:fld>
            <a:endParaRPr lang="he-IL"/>
          </a:p>
        </p:txBody>
      </p:sp>
    </p:spTree>
    <p:extLst>
      <p:ext uri="{BB962C8B-B14F-4D97-AF65-F5344CB8AC3E}">
        <p14:creationId xmlns:p14="http://schemas.microsoft.com/office/powerpoint/2010/main" val="24868816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Calibri"/>
              <a:buNone/>
            </a:pPr>
            <a:r>
              <a:rPr lang="en-us" b="0" i="0" u="none" baseline="0" dirty="0">
                <a:latin typeface="+mn-lt"/>
                <a:ea typeface="Calibri"/>
                <a:cs typeface="Calibri"/>
                <a:sym typeface="Calibri"/>
              </a:rPr>
              <a:t>The solution in the experiment on Earth enables neutral buoyancy and resembles microgravity conditions. In the experiment in space, the solution will be unnecessary and the lens is expected to “float” in the air, just like in water.</a:t>
            </a:r>
            <a:endParaRPr lang="en-us" dirty="0"/>
          </a:p>
          <a:p>
            <a:pPr marL="0" lvl="0" indent="0" algn="l" rtl="0">
              <a:spcBef>
                <a:spcPts val="0"/>
              </a:spcBef>
              <a:spcAft>
                <a:spcPts val="0"/>
              </a:spcAft>
              <a:buNone/>
            </a:pPr>
            <a:r>
              <a:rPr lang="en-us" sz="1200" b="0" i="0" u="none" baseline="0" dirty="0">
                <a:solidFill>
                  <a:schemeClr val="dk1"/>
                </a:solidFill>
                <a:latin typeface="+mn-lt"/>
                <a:ea typeface="Calibri"/>
                <a:cs typeface="Calibri"/>
                <a:sym typeface="Calibri"/>
              </a:rPr>
              <a:t>And yet...we don’t know for certain. The experiment in space is supposed to prove the expected hypothesis.</a:t>
            </a:r>
          </a:p>
          <a:p>
            <a:pPr marL="0" lvl="0" indent="0" algn="l" rtl="0">
              <a:spcBef>
                <a:spcPts val="0"/>
              </a:spcBef>
              <a:spcAft>
                <a:spcPts val="0"/>
              </a:spcAft>
              <a:buNone/>
            </a:pPr>
            <a:r>
              <a:rPr lang="en-us" sz="1200" b="0" i="0" u="none" baseline="0" dirty="0">
                <a:solidFill>
                  <a:schemeClr val="dk1"/>
                </a:solidFill>
                <a:latin typeface="+mn-lt"/>
                <a:ea typeface="Calibri"/>
                <a:cs typeface="Calibri"/>
                <a:sym typeface="Calibri"/>
              </a:rPr>
              <a:t> </a:t>
            </a:r>
          </a:p>
          <a:p>
            <a:pPr marL="0" lvl="0" indent="0" algn="l" rtl="0">
              <a:spcBef>
                <a:spcPts val="0"/>
              </a:spcBef>
              <a:spcAft>
                <a:spcPts val="0"/>
              </a:spcAft>
              <a:buNone/>
            </a:pPr>
            <a:r>
              <a:rPr lang="en-us" sz="1200" b="0" i="0" u="none" baseline="0" dirty="0">
                <a:solidFill>
                  <a:schemeClr val="dk1"/>
                </a:solidFill>
                <a:latin typeface="+mn-lt"/>
                <a:ea typeface="Calibri"/>
                <a:cs typeface="Calibri"/>
                <a:sym typeface="Calibri"/>
              </a:rPr>
              <a:t>What might be different?  </a:t>
            </a:r>
          </a:p>
          <a:p>
            <a:pPr marL="0" lvl="0" indent="0" algn="l" rtl="0">
              <a:spcBef>
                <a:spcPts val="0"/>
              </a:spcBef>
              <a:spcAft>
                <a:spcPts val="0"/>
              </a:spcAft>
              <a:buNone/>
            </a:pPr>
            <a:r>
              <a:rPr lang="en-us" sz="1200" b="0" i="0" u="none" baseline="0" dirty="0">
                <a:solidFill>
                  <a:schemeClr val="dk1"/>
                </a:solidFill>
                <a:latin typeface="+mn-lt"/>
                <a:ea typeface="Calibri"/>
                <a:cs typeface="Calibri"/>
                <a:sym typeface="Calibri"/>
              </a:rPr>
              <a:t>Tremors can disrupt the lens’ shape.  When there is a buoyancy fluid surrounding the lens, it acts to restrain (or reduce) and rapidly suppresses disturbances.  Without the buoyancy fluid, disturbances may manifest more significantly on the surface. </a:t>
            </a:r>
          </a:p>
          <a:p>
            <a:pPr marL="0" marR="0" lvl="0" indent="0" algn="l" rtl="0">
              <a:lnSpc>
                <a:spcPct val="100000"/>
              </a:lnSpc>
              <a:spcBef>
                <a:spcPts val="0"/>
              </a:spcBef>
              <a:spcAft>
                <a:spcPts val="0"/>
              </a:spcAft>
              <a:buClr>
                <a:schemeClr val="dk1"/>
              </a:buClr>
              <a:buSzPts val="1200"/>
              <a:buFont typeface="Calibri"/>
              <a:buNone/>
            </a:pPr>
            <a:endParaRPr lang="en-us" dirty="0"/>
          </a:p>
          <a:p>
            <a:pPr marL="0" lvl="0" indent="0" algn="r" rtl="0">
              <a:spcBef>
                <a:spcPts val="0"/>
              </a:spcBef>
              <a:spcAft>
                <a:spcPts val="0"/>
              </a:spcAft>
              <a:buNone/>
            </a:pPr>
            <a:endParaRPr lang="en-us" dirty="0"/>
          </a:p>
          <a:p>
            <a:endParaRPr lang="en-us" dirty="0"/>
          </a:p>
          <a:p>
            <a:endParaRPr lang="he-IL" dirty="0"/>
          </a:p>
        </p:txBody>
      </p:sp>
      <p:sp>
        <p:nvSpPr>
          <p:cNvPr id="4" name="מציין מיקום של מספר שקופית 3"/>
          <p:cNvSpPr>
            <a:spLocks noGrp="1"/>
          </p:cNvSpPr>
          <p:nvPr>
            <p:ph type="sldNum" sz="quarter" idx="5"/>
          </p:nvPr>
        </p:nvSpPr>
        <p:spPr/>
        <p:txBody>
          <a:bodyPr/>
          <a:lstStyle/>
          <a:p>
            <a:fld id="{A82E29F0-2AE0-4D35-83E2-CAA6C0BF7BC6}" type="slidenum">
              <a:rPr lang="he-IL" smtClean="0"/>
              <a:t>11</a:t>
            </a:fld>
            <a:endParaRPr lang="he-IL"/>
          </a:p>
        </p:txBody>
      </p:sp>
    </p:spTree>
    <p:extLst>
      <p:ext uri="{BB962C8B-B14F-4D97-AF65-F5344CB8AC3E}">
        <p14:creationId xmlns:p14="http://schemas.microsoft.com/office/powerpoint/2010/main" val="15178085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5"/>
          </p:nvPr>
        </p:nvSpPr>
        <p:spPr/>
        <p:txBody>
          <a:bodyPr/>
          <a:lstStyle/>
          <a:p>
            <a:fld id="{A82E29F0-2AE0-4D35-83E2-CAA6C0BF7BC6}" type="slidenum">
              <a:rPr lang="he-IL" smtClean="0"/>
              <a:t>13</a:t>
            </a:fld>
            <a:endParaRPr lang="he-IL"/>
          </a:p>
        </p:txBody>
      </p:sp>
    </p:spTree>
    <p:extLst>
      <p:ext uri="{BB962C8B-B14F-4D97-AF65-F5344CB8AC3E}">
        <p14:creationId xmlns:p14="http://schemas.microsoft.com/office/powerpoint/2010/main" val="12145279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507807" y="3505898"/>
            <a:ext cx="17088486" cy="237496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3015615" y="6333236"/>
            <a:ext cx="14072870" cy="2827337"/>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750" b="1" i="0">
                <a:solidFill>
                  <a:srgbClr val="111B32"/>
                </a:solidFill>
                <a:latin typeface="Trebuchet MS"/>
                <a:cs typeface="Trebuchet MS"/>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10468" y="1549685"/>
            <a:ext cx="20093940" cy="9759315"/>
          </a:xfrm>
          <a:custGeom>
            <a:avLst/>
            <a:gdLst/>
            <a:ahLst/>
            <a:cxnLst/>
            <a:rect l="l" t="t" r="r" b="b"/>
            <a:pathLst>
              <a:path w="20093940" h="9759315">
                <a:moveTo>
                  <a:pt x="20093629" y="0"/>
                </a:moveTo>
                <a:lnTo>
                  <a:pt x="14711593" y="1064616"/>
                </a:lnTo>
                <a:lnTo>
                  <a:pt x="0" y="0"/>
                </a:lnTo>
                <a:lnTo>
                  <a:pt x="0" y="9758865"/>
                </a:lnTo>
                <a:lnTo>
                  <a:pt x="20093629" y="9758865"/>
                </a:lnTo>
                <a:lnTo>
                  <a:pt x="20093629" y="0"/>
                </a:lnTo>
                <a:close/>
              </a:path>
            </a:pathLst>
          </a:custGeom>
          <a:solidFill>
            <a:srgbClr val="111B32"/>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5750" b="1" i="0">
                <a:solidFill>
                  <a:srgbClr val="111B32"/>
                </a:solidFill>
                <a:latin typeface="Trebuchet MS"/>
                <a:cs typeface="Trebuchet MS"/>
              </a:defRPr>
            </a:lvl1pPr>
          </a:lstStyle>
          <a:p>
            <a:endParaRPr/>
          </a:p>
        </p:txBody>
      </p:sp>
      <p:sp>
        <p:nvSpPr>
          <p:cNvPr id="3" name="Holder 3"/>
          <p:cNvSpPr>
            <a:spLocks noGrp="1"/>
          </p:cNvSpPr>
          <p:nvPr>
            <p:ph sz="half" idx="2"/>
          </p:nvPr>
        </p:nvSpPr>
        <p:spPr>
          <a:xfrm>
            <a:off x="1005205" y="2601150"/>
            <a:ext cx="8745284" cy="746417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10353611" y="2601150"/>
            <a:ext cx="8745284" cy="746417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6/1/2022</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750" b="1" i="0">
                <a:solidFill>
                  <a:srgbClr val="111B32"/>
                </a:solidFill>
                <a:latin typeface="Trebuchet MS"/>
                <a:cs typeface="Trebuchet M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6/1/2022</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6/1/2022</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ריק">
    <p:spTree>
      <p:nvGrpSpPr>
        <p:cNvPr id="1" name=""/>
        <p:cNvGrpSpPr/>
        <p:nvPr/>
      </p:nvGrpSpPr>
      <p:grpSpPr>
        <a:xfrm>
          <a:off x="0" y="0"/>
          <a:ext cx="0" cy="0"/>
          <a:chOff x="0" y="0"/>
          <a:chExt cx="0" cy="0"/>
        </a:xfrm>
      </p:grpSpPr>
      <p:sp>
        <p:nvSpPr>
          <p:cNvPr id="2" name="מציין מיקום של תאריך 1"/>
          <p:cNvSpPr>
            <a:spLocks noGrp="1"/>
          </p:cNvSpPr>
          <p:nvPr>
            <p:ph type="dt" sz="half" idx="10"/>
          </p:nvPr>
        </p:nvSpPr>
        <p:spPr>
          <a:xfrm>
            <a:off x="1005205" y="10517696"/>
            <a:ext cx="4623943" cy="276999"/>
          </a:xfrm>
        </p:spPr>
        <p:txBody>
          <a:bodyPr/>
          <a:lstStyle/>
          <a:p>
            <a:fld id="{6B432843-5282-4097-AC8D-8E43E5F4CC61}" type="datetimeFigureOut">
              <a:rPr lang="he-IL" smtClean="0"/>
              <a:t>ב'/סיון/תשפ"ב</a:t>
            </a:fld>
            <a:endParaRPr lang="he-IL" dirty="0"/>
          </a:p>
        </p:txBody>
      </p:sp>
      <p:sp>
        <p:nvSpPr>
          <p:cNvPr id="3" name="מציין מיקום של כותרת תחתונה 2"/>
          <p:cNvSpPr>
            <a:spLocks noGrp="1"/>
          </p:cNvSpPr>
          <p:nvPr>
            <p:ph type="ftr" sz="quarter" idx="11"/>
          </p:nvPr>
        </p:nvSpPr>
        <p:spPr>
          <a:xfrm>
            <a:off x="6835394" y="10517696"/>
            <a:ext cx="6433312" cy="276999"/>
          </a:xfrm>
        </p:spPr>
        <p:txBody>
          <a:bodyPr/>
          <a:lstStyle/>
          <a:p>
            <a:endParaRPr lang="he-IL" dirty="0"/>
          </a:p>
        </p:txBody>
      </p:sp>
      <p:sp>
        <p:nvSpPr>
          <p:cNvPr id="4" name="מציין מיקום של מספר שקופית 3"/>
          <p:cNvSpPr>
            <a:spLocks noGrp="1"/>
          </p:cNvSpPr>
          <p:nvPr>
            <p:ph type="sldNum" sz="quarter" idx="12"/>
          </p:nvPr>
        </p:nvSpPr>
        <p:spPr>
          <a:xfrm>
            <a:off x="14474953" y="10517696"/>
            <a:ext cx="4623943" cy="276999"/>
          </a:xfrm>
        </p:spPr>
        <p:txBody>
          <a:bodyPr/>
          <a:lstStyle/>
          <a:p>
            <a:fld id="{2BA79476-C052-4FEC-83B7-1104A6EDEE78}" type="slidenum">
              <a:rPr lang="he-IL" smtClean="0"/>
              <a:t>‹#›</a:t>
            </a:fld>
            <a:endParaRPr lang="he-IL" dirty="0"/>
          </a:p>
        </p:txBody>
      </p:sp>
    </p:spTree>
    <p:extLst>
      <p:ext uri="{BB962C8B-B14F-4D97-AF65-F5344CB8AC3E}">
        <p14:creationId xmlns:p14="http://schemas.microsoft.com/office/powerpoint/2010/main" val="5864816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7128253" y="521299"/>
            <a:ext cx="5847592" cy="905510"/>
          </a:xfrm>
          <a:prstGeom prst="rect">
            <a:avLst/>
          </a:prstGeom>
        </p:spPr>
        <p:txBody>
          <a:bodyPr wrap="square" lIns="0" tIns="0" rIns="0" bIns="0">
            <a:spAutoFit/>
          </a:bodyPr>
          <a:lstStyle>
            <a:lvl1pPr>
              <a:defRPr sz="5750" b="1" i="0">
                <a:solidFill>
                  <a:srgbClr val="111B32"/>
                </a:solidFill>
                <a:latin typeface="Trebuchet MS"/>
                <a:cs typeface="Trebuchet MS"/>
              </a:defRPr>
            </a:lvl1pPr>
          </a:lstStyle>
          <a:p>
            <a:endParaRPr/>
          </a:p>
        </p:txBody>
      </p:sp>
      <p:sp>
        <p:nvSpPr>
          <p:cNvPr id="3" name="Holder 3"/>
          <p:cNvSpPr>
            <a:spLocks noGrp="1"/>
          </p:cNvSpPr>
          <p:nvPr>
            <p:ph type="body" idx="1"/>
          </p:nvPr>
        </p:nvSpPr>
        <p:spPr>
          <a:xfrm>
            <a:off x="720289" y="2584074"/>
            <a:ext cx="18663521" cy="770635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6835394" y="10517696"/>
            <a:ext cx="6433312" cy="565467"/>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1005205" y="10517696"/>
            <a:ext cx="4623943" cy="565467"/>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6/1/2022</a:t>
            </a:fld>
            <a:endParaRPr lang="en-US"/>
          </a:p>
        </p:txBody>
      </p:sp>
      <p:sp>
        <p:nvSpPr>
          <p:cNvPr id="6" name="Holder 6"/>
          <p:cNvSpPr>
            <a:spLocks noGrp="1"/>
          </p:cNvSpPr>
          <p:nvPr>
            <p:ph type="sldNum" sz="quarter" idx="7"/>
          </p:nvPr>
        </p:nvSpPr>
        <p:spPr>
          <a:xfrm>
            <a:off x="14474953" y="10517696"/>
            <a:ext cx="4623943" cy="565467"/>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jpg"/><Relationship Id="rId1" Type="http://schemas.openxmlformats.org/officeDocument/2006/relationships/slideLayout" Target="../slideLayouts/slideLayout5.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31.tiff"/><Relationship Id="rId4" Type="http://schemas.openxmlformats.org/officeDocument/2006/relationships/image" Target="../media/image30.jp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36.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hyperlink" Target="https://www.youtube.com/watch?v=XE1wlo7IJrU&amp;feature=youtu.be"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kcGVK9K1530"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8.tiff"/></Relationships>
</file>

<file path=ppt/slides/_rels/slide5.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24.png"/><Relationship Id="rId4" Type="http://schemas.openxmlformats.org/officeDocument/2006/relationships/hyperlink" Target="https://www.youtube.com/watch?app=desktop&amp;v=p8FAy4q6vjQ&amp;feature=youtu.be"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10440"/>
            <a:ext cx="20104100" cy="11298555"/>
            <a:chOff x="0" y="10440"/>
            <a:chExt cx="20104100" cy="11298555"/>
          </a:xfrm>
        </p:grpSpPr>
        <p:pic>
          <p:nvPicPr>
            <p:cNvPr id="3" name="object 3"/>
            <p:cNvPicPr/>
            <p:nvPr/>
          </p:nvPicPr>
          <p:blipFill>
            <a:blip r:embed="rId2" cstate="print"/>
            <a:stretch>
              <a:fillRect/>
            </a:stretch>
          </p:blipFill>
          <p:spPr>
            <a:xfrm>
              <a:off x="0" y="10440"/>
              <a:ext cx="20104099" cy="11298116"/>
            </a:xfrm>
            <a:prstGeom prst="rect">
              <a:avLst/>
            </a:prstGeom>
          </p:spPr>
        </p:pic>
        <p:sp>
          <p:nvSpPr>
            <p:cNvPr id="4" name="object 4"/>
            <p:cNvSpPr/>
            <p:nvPr/>
          </p:nvSpPr>
          <p:spPr>
            <a:xfrm>
              <a:off x="0" y="10470"/>
              <a:ext cx="20104100" cy="11298555"/>
            </a:xfrm>
            <a:custGeom>
              <a:avLst/>
              <a:gdLst/>
              <a:ahLst/>
              <a:cxnLst/>
              <a:rect l="l" t="t" r="r" b="b"/>
              <a:pathLst>
                <a:path w="20104100" h="11298555">
                  <a:moveTo>
                    <a:pt x="8362721" y="8259546"/>
                  </a:moveTo>
                  <a:lnTo>
                    <a:pt x="17424" y="8646960"/>
                  </a:lnTo>
                  <a:lnTo>
                    <a:pt x="17424" y="11298085"/>
                  </a:lnTo>
                  <a:lnTo>
                    <a:pt x="8216544" y="11298085"/>
                  </a:lnTo>
                  <a:lnTo>
                    <a:pt x="8362721" y="8259546"/>
                  </a:lnTo>
                  <a:close/>
                </a:path>
                <a:path w="20104100" h="11298555">
                  <a:moveTo>
                    <a:pt x="20104100" y="0"/>
                  </a:moveTo>
                  <a:lnTo>
                    <a:pt x="0" y="0"/>
                  </a:lnTo>
                  <a:lnTo>
                    <a:pt x="0" y="3021190"/>
                  </a:lnTo>
                  <a:lnTo>
                    <a:pt x="2460650" y="4397781"/>
                  </a:lnTo>
                  <a:lnTo>
                    <a:pt x="20104100" y="1754251"/>
                  </a:lnTo>
                  <a:lnTo>
                    <a:pt x="20104100" y="0"/>
                  </a:lnTo>
                  <a:close/>
                </a:path>
              </a:pathLst>
            </a:custGeom>
            <a:solidFill>
              <a:srgbClr val="111B32">
                <a:alpha val="79998"/>
              </a:srgbClr>
            </a:solidFill>
          </p:spPr>
          <p:txBody>
            <a:bodyPr wrap="square" lIns="0" tIns="0" rIns="0" bIns="0" rtlCol="0"/>
            <a:lstStyle/>
            <a:p>
              <a:endParaRPr/>
            </a:p>
          </p:txBody>
        </p:sp>
        <p:pic>
          <p:nvPicPr>
            <p:cNvPr id="5" name="object 5"/>
            <p:cNvPicPr/>
            <p:nvPr/>
          </p:nvPicPr>
          <p:blipFill>
            <a:blip r:embed="rId3" cstate="print"/>
            <a:stretch>
              <a:fillRect/>
            </a:stretch>
          </p:blipFill>
          <p:spPr>
            <a:xfrm>
              <a:off x="5762013" y="356438"/>
              <a:ext cx="8614942" cy="2117632"/>
            </a:xfrm>
            <a:prstGeom prst="rect">
              <a:avLst/>
            </a:prstGeom>
          </p:spPr>
        </p:pic>
        <p:pic>
          <p:nvPicPr>
            <p:cNvPr id="6" name="object 6"/>
            <p:cNvPicPr/>
            <p:nvPr/>
          </p:nvPicPr>
          <p:blipFill>
            <a:blip r:embed="rId4" cstate="print"/>
            <a:stretch>
              <a:fillRect/>
            </a:stretch>
          </p:blipFill>
          <p:spPr>
            <a:xfrm>
              <a:off x="12533231" y="10453985"/>
              <a:ext cx="6488179" cy="787394"/>
            </a:xfrm>
            <a:prstGeom prst="rect">
              <a:avLst/>
            </a:prstGeom>
          </p:spPr>
        </p:pic>
        <p:pic>
          <p:nvPicPr>
            <p:cNvPr id="7" name="object 7"/>
            <p:cNvPicPr/>
            <p:nvPr/>
          </p:nvPicPr>
          <p:blipFill>
            <a:blip r:embed="rId5" cstate="print"/>
            <a:stretch>
              <a:fillRect/>
            </a:stretch>
          </p:blipFill>
          <p:spPr>
            <a:xfrm>
              <a:off x="12533231" y="9417367"/>
              <a:ext cx="6488179" cy="787389"/>
            </a:xfrm>
            <a:prstGeom prst="rect">
              <a:avLst/>
            </a:prstGeom>
          </p:spPr>
        </p:pic>
      </p:grpSp>
      <p:sp>
        <p:nvSpPr>
          <p:cNvPr id="8" name="object 8"/>
          <p:cNvSpPr txBox="1"/>
          <p:nvPr/>
        </p:nvSpPr>
        <p:spPr>
          <a:xfrm>
            <a:off x="283348" y="8508601"/>
            <a:ext cx="7758430" cy="2664460"/>
          </a:xfrm>
          <a:prstGeom prst="rect">
            <a:avLst/>
          </a:prstGeom>
        </p:spPr>
        <p:txBody>
          <a:bodyPr vert="horz" wrap="square" lIns="0" tIns="11430" rIns="0" bIns="0" rtlCol="0">
            <a:spAutoFit/>
          </a:bodyPr>
          <a:lstStyle/>
          <a:p>
            <a:pPr marL="12700" marR="5080" indent="635" algn="ctr">
              <a:lnSpc>
                <a:spcPct val="100400"/>
              </a:lnSpc>
              <a:spcBef>
                <a:spcPts val="90"/>
              </a:spcBef>
            </a:pPr>
            <a:r>
              <a:rPr lang="en-US" sz="5750" spc="-135" dirty="0">
                <a:solidFill>
                  <a:srgbClr val="FFFFFF"/>
                </a:solidFill>
                <a:latin typeface="Trebuchet MS"/>
                <a:cs typeface="Trebuchet MS"/>
              </a:rPr>
              <a:t>The Scientific  Experiments Planned  For The Rakia Mission</a:t>
            </a:r>
          </a:p>
        </p:txBody>
      </p:sp>
      <p:sp>
        <p:nvSpPr>
          <p:cNvPr id="9" name="object 9"/>
          <p:cNvSpPr txBox="1"/>
          <p:nvPr/>
        </p:nvSpPr>
        <p:spPr>
          <a:xfrm>
            <a:off x="8622315" y="9453896"/>
            <a:ext cx="5854700" cy="1291444"/>
          </a:xfrm>
          <a:prstGeom prst="rect">
            <a:avLst/>
          </a:prstGeom>
        </p:spPr>
        <p:txBody>
          <a:bodyPr vert="horz" wrap="square" lIns="0" tIns="12065" rIns="0" bIns="0" rtlCol="0">
            <a:spAutoFit/>
          </a:bodyPr>
          <a:lstStyle/>
          <a:p>
            <a:pPr marL="12700" marR="5080" algn="l" rtl="0">
              <a:lnSpc>
                <a:spcPct val="101000"/>
              </a:lnSpc>
              <a:spcBef>
                <a:spcPts val="95"/>
              </a:spcBef>
            </a:pPr>
            <a:r>
              <a:rPr lang="en-US" sz="2800" spc="-210" dirty="0">
                <a:solidFill>
                  <a:srgbClr val="FFFFFF"/>
                </a:solidFill>
                <a:latin typeface="Trebuchet MS" panose="020B0603020202020204" pitchFamily="34" charset="0"/>
                <a:cs typeface="Tahoma"/>
              </a:rPr>
              <a:t>In partnership with the Davidson institute of science education the educational arm of the  Weizmann institute</a:t>
            </a:r>
          </a:p>
        </p:txBody>
      </p:sp>
      <p:grpSp>
        <p:nvGrpSpPr>
          <p:cNvPr id="10" name="object 10"/>
          <p:cNvGrpSpPr/>
          <p:nvPr/>
        </p:nvGrpSpPr>
        <p:grpSpPr>
          <a:xfrm>
            <a:off x="394014" y="280734"/>
            <a:ext cx="19455765" cy="10889615"/>
            <a:chOff x="394014" y="280734"/>
            <a:chExt cx="19455765" cy="10889615"/>
          </a:xfrm>
        </p:grpSpPr>
        <p:pic>
          <p:nvPicPr>
            <p:cNvPr id="11" name="object 11"/>
            <p:cNvPicPr/>
            <p:nvPr/>
          </p:nvPicPr>
          <p:blipFill>
            <a:blip r:embed="rId6" cstate="print"/>
            <a:stretch>
              <a:fillRect/>
            </a:stretch>
          </p:blipFill>
          <p:spPr>
            <a:xfrm>
              <a:off x="16530019" y="280734"/>
              <a:ext cx="2890767" cy="1280349"/>
            </a:xfrm>
            <a:prstGeom prst="rect">
              <a:avLst/>
            </a:prstGeom>
          </p:spPr>
        </p:pic>
        <p:sp>
          <p:nvSpPr>
            <p:cNvPr id="12" name="object 12"/>
            <p:cNvSpPr/>
            <p:nvPr/>
          </p:nvSpPr>
          <p:spPr>
            <a:xfrm>
              <a:off x="16238826" y="10574708"/>
              <a:ext cx="0" cy="593725"/>
            </a:xfrm>
            <a:custGeom>
              <a:avLst/>
              <a:gdLst/>
              <a:ahLst/>
              <a:cxnLst/>
              <a:rect l="l" t="t" r="r" b="b"/>
              <a:pathLst>
                <a:path h="593725">
                  <a:moveTo>
                    <a:pt x="0" y="0"/>
                  </a:moveTo>
                  <a:lnTo>
                    <a:pt x="0" y="593343"/>
                  </a:lnTo>
                </a:path>
              </a:pathLst>
            </a:custGeom>
            <a:ln w="3175">
              <a:solidFill>
                <a:srgbClr val="FFFFFF"/>
              </a:solidFill>
            </a:ln>
          </p:spPr>
          <p:txBody>
            <a:bodyPr wrap="square" lIns="0" tIns="0" rIns="0" bIns="0" rtlCol="0"/>
            <a:lstStyle/>
            <a:p>
              <a:endParaRPr/>
            </a:p>
          </p:txBody>
        </p:sp>
        <p:pic>
          <p:nvPicPr>
            <p:cNvPr id="13" name="object 13"/>
            <p:cNvPicPr/>
            <p:nvPr/>
          </p:nvPicPr>
          <p:blipFill>
            <a:blip r:embed="rId7" cstate="print"/>
            <a:stretch>
              <a:fillRect/>
            </a:stretch>
          </p:blipFill>
          <p:spPr>
            <a:xfrm>
              <a:off x="16522950" y="10427610"/>
              <a:ext cx="1343129" cy="742495"/>
            </a:xfrm>
            <a:prstGeom prst="rect">
              <a:avLst/>
            </a:prstGeom>
          </p:spPr>
        </p:pic>
        <p:sp>
          <p:nvSpPr>
            <p:cNvPr id="14" name="object 14"/>
            <p:cNvSpPr/>
            <p:nvPr/>
          </p:nvSpPr>
          <p:spPr>
            <a:xfrm>
              <a:off x="18136955" y="10574708"/>
              <a:ext cx="0" cy="593725"/>
            </a:xfrm>
            <a:custGeom>
              <a:avLst/>
              <a:gdLst/>
              <a:ahLst/>
              <a:cxnLst/>
              <a:rect l="l" t="t" r="r" b="b"/>
              <a:pathLst>
                <a:path h="593725">
                  <a:moveTo>
                    <a:pt x="0" y="0"/>
                  </a:moveTo>
                  <a:lnTo>
                    <a:pt x="0" y="593343"/>
                  </a:lnTo>
                </a:path>
              </a:pathLst>
            </a:custGeom>
            <a:ln w="3175">
              <a:solidFill>
                <a:srgbClr val="FFFFFF"/>
              </a:solidFill>
            </a:ln>
          </p:spPr>
          <p:txBody>
            <a:bodyPr wrap="square" lIns="0" tIns="0" rIns="0" bIns="0" rtlCol="0"/>
            <a:lstStyle/>
            <a:p>
              <a:endParaRPr/>
            </a:p>
          </p:txBody>
        </p:sp>
        <p:pic>
          <p:nvPicPr>
            <p:cNvPr id="15" name="object 15"/>
            <p:cNvPicPr/>
            <p:nvPr/>
          </p:nvPicPr>
          <p:blipFill>
            <a:blip r:embed="rId8" cstate="print"/>
            <a:stretch>
              <a:fillRect/>
            </a:stretch>
          </p:blipFill>
          <p:spPr>
            <a:xfrm>
              <a:off x="15058870" y="10575322"/>
              <a:ext cx="956127" cy="566198"/>
            </a:xfrm>
            <a:prstGeom prst="rect">
              <a:avLst/>
            </a:prstGeom>
          </p:spPr>
        </p:pic>
        <p:pic>
          <p:nvPicPr>
            <p:cNvPr id="16" name="object 16"/>
            <p:cNvPicPr/>
            <p:nvPr/>
          </p:nvPicPr>
          <p:blipFill>
            <a:blip r:embed="rId9" cstate="print"/>
            <a:stretch>
              <a:fillRect/>
            </a:stretch>
          </p:blipFill>
          <p:spPr>
            <a:xfrm>
              <a:off x="19495500" y="10749306"/>
              <a:ext cx="353801" cy="360407"/>
            </a:xfrm>
            <a:prstGeom prst="rect">
              <a:avLst/>
            </a:prstGeom>
          </p:spPr>
        </p:pic>
        <p:pic>
          <p:nvPicPr>
            <p:cNvPr id="17" name="object 17"/>
            <p:cNvPicPr/>
            <p:nvPr/>
          </p:nvPicPr>
          <p:blipFill>
            <a:blip r:embed="rId10" cstate="print"/>
            <a:stretch>
              <a:fillRect/>
            </a:stretch>
          </p:blipFill>
          <p:spPr>
            <a:xfrm>
              <a:off x="18332092" y="10780948"/>
              <a:ext cx="1100737" cy="309423"/>
            </a:xfrm>
            <a:prstGeom prst="rect">
              <a:avLst/>
            </a:prstGeom>
          </p:spPr>
        </p:pic>
        <p:pic>
          <p:nvPicPr>
            <p:cNvPr id="18" name="object 18"/>
            <p:cNvPicPr/>
            <p:nvPr/>
          </p:nvPicPr>
          <p:blipFill>
            <a:blip r:embed="rId11" cstate="print"/>
            <a:stretch>
              <a:fillRect/>
            </a:stretch>
          </p:blipFill>
          <p:spPr>
            <a:xfrm>
              <a:off x="1509378" y="339225"/>
              <a:ext cx="2231366" cy="2232811"/>
            </a:xfrm>
            <a:prstGeom prst="rect">
              <a:avLst/>
            </a:prstGeom>
          </p:spPr>
        </p:pic>
        <p:pic>
          <p:nvPicPr>
            <p:cNvPr id="19" name="object 19"/>
            <p:cNvPicPr/>
            <p:nvPr/>
          </p:nvPicPr>
          <p:blipFill>
            <a:blip r:embed="rId12" cstate="print"/>
            <a:stretch>
              <a:fillRect/>
            </a:stretch>
          </p:blipFill>
          <p:spPr>
            <a:xfrm>
              <a:off x="2933678" y="2109023"/>
              <a:ext cx="120980" cy="120980"/>
            </a:xfrm>
            <a:prstGeom prst="rect">
              <a:avLst/>
            </a:prstGeom>
          </p:spPr>
        </p:pic>
        <p:pic>
          <p:nvPicPr>
            <p:cNvPr id="20" name="object 20"/>
            <p:cNvPicPr/>
            <p:nvPr/>
          </p:nvPicPr>
          <p:blipFill>
            <a:blip r:embed="rId13" cstate="print"/>
            <a:stretch>
              <a:fillRect/>
            </a:stretch>
          </p:blipFill>
          <p:spPr>
            <a:xfrm>
              <a:off x="1375686" y="599575"/>
              <a:ext cx="120980" cy="120980"/>
            </a:xfrm>
            <a:prstGeom prst="rect">
              <a:avLst/>
            </a:prstGeom>
          </p:spPr>
        </p:pic>
        <p:pic>
          <p:nvPicPr>
            <p:cNvPr id="21" name="object 21"/>
            <p:cNvPicPr/>
            <p:nvPr/>
          </p:nvPicPr>
          <p:blipFill>
            <a:blip r:embed="rId14" cstate="print"/>
            <a:stretch>
              <a:fillRect/>
            </a:stretch>
          </p:blipFill>
          <p:spPr>
            <a:xfrm>
              <a:off x="1357497" y="340157"/>
              <a:ext cx="2535137" cy="2535577"/>
            </a:xfrm>
            <a:prstGeom prst="rect">
              <a:avLst/>
            </a:prstGeom>
          </p:spPr>
        </p:pic>
        <p:sp>
          <p:nvSpPr>
            <p:cNvPr id="22" name="object 22"/>
            <p:cNvSpPr/>
            <p:nvPr/>
          </p:nvSpPr>
          <p:spPr>
            <a:xfrm>
              <a:off x="394014" y="1437706"/>
              <a:ext cx="4599305" cy="529590"/>
            </a:xfrm>
            <a:custGeom>
              <a:avLst/>
              <a:gdLst/>
              <a:ahLst/>
              <a:cxnLst/>
              <a:rect l="l" t="t" r="r" b="b"/>
              <a:pathLst>
                <a:path w="4599305" h="529589">
                  <a:moveTo>
                    <a:pt x="653980" y="0"/>
                  </a:moveTo>
                  <a:lnTo>
                    <a:pt x="0" y="4743"/>
                  </a:lnTo>
                  <a:lnTo>
                    <a:pt x="0" y="529188"/>
                  </a:lnTo>
                  <a:lnTo>
                    <a:pt x="115315" y="529188"/>
                  </a:lnTo>
                  <a:lnTo>
                    <a:pt x="115315" y="346743"/>
                  </a:lnTo>
                  <a:lnTo>
                    <a:pt x="712469" y="346743"/>
                  </a:lnTo>
                  <a:lnTo>
                    <a:pt x="710051" y="345151"/>
                  </a:lnTo>
                  <a:lnTo>
                    <a:pt x="774422" y="340123"/>
                  </a:lnTo>
                  <a:lnTo>
                    <a:pt x="830104" y="330551"/>
                  </a:lnTo>
                  <a:lnTo>
                    <a:pt x="877098" y="316434"/>
                  </a:lnTo>
                  <a:lnTo>
                    <a:pt x="915406" y="297771"/>
                  </a:lnTo>
                  <a:lnTo>
                    <a:pt x="965169" y="246629"/>
                  </a:lnTo>
                  <a:lnTo>
                    <a:pt x="966136" y="244055"/>
                  </a:lnTo>
                  <a:lnTo>
                    <a:pt x="115315" y="244055"/>
                  </a:lnTo>
                  <a:lnTo>
                    <a:pt x="115315" y="105839"/>
                  </a:lnTo>
                  <a:lnTo>
                    <a:pt x="965022" y="102677"/>
                  </a:lnTo>
                  <a:lnTo>
                    <a:pt x="962007" y="95181"/>
                  </a:lnTo>
                  <a:lnTo>
                    <a:pt x="937321" y="64867"/>
                  </a:lnTo>
                  <a:lnTo>
                    <a:pt x="902768" y="41066"/>
                  </a:lnTo>
                  <a:lnTo>
                    <a:pt x="867540" y="26285"/>
                  </a:lnTo>
                  <a:lnTo>
                    <a:pt x="825048" y="14787"/>
                  </a:lnTo>
                  <a:lnTo>
                    <a:pt x="775290" y="6572"/>
                  </a:lnTo>
                  <a:lnTo>
                    <a:pt x="718267" y="1643"/>
                  </a:lnTo>
                  <a:lnTo>
                    <a:pt x="653980" y="0"/>
                  </a:lnTo>
                  <a:close/>
                </a:path>
                <a:path w="4599305" h="529589">
                  <a:moveTo>
                    <a:pt x="712469" y="346743"/>
                  </a:moveTo>
                  <a:lnTo>
                    <a:pt x="523659" y="346743"/>
                  </a:lnTo>
                  <a:lnTo>
                    <a:pt x="799305" y="529188"/>
                  </a:lnTo>
                  <a:lnTo>
                    <a:pt x="989655" y="529188"/>
                  </a:lnTo>
                  <a:lnTo>
                    <a:pt x="712469" y="346743"/>
                  </a:lnTo>
                  <a:close/>
                </a:path>
                <a:path w="4599305" h="529589">
                  <a:moveTo>
                    <a:pt x="965022" y="102677"/>
                  </a:moveTo>
                  <a:lnTo>
                    <a:pt x="670565" y="102677"/>
                  </a:lnTo>
                  <a:lnTo>
                    <a:pt x="721110" y="103764"/>
                  </a:lnTo>
                  <a:lnTo>
                    <a:pt x="762971" y="107025"/>
                  </a:lnTo>
                  <a:lnTo>
                    <a:pt x="820634" y="120059"/>
                  </a:lnTo>
                  <a:lnTo>
                    <a:pt x="851432" y="142566"/>
                  </a:lnTo>
                  <a:lnTo>
                    <a:pt x="861701" y="175345"/>
                  </a:lnTo>
                  <a:lnTo>
                    <a:pt x="859084" y="192231"/>
                  </a:lnTo>
                  <a:lnTo>
                    <a:pt x="819838" y="227469"/>
                  </a:lnTo>
                  <a:lnTo>
                    <a:pt x="761984" y="239908"/>
                  </a:lnTo>
                  <a:lnTo>
                    <a:pt x="720470" y="243018"/>
                  </a:lnTo>
                  <a:lnTo>
                    <a:pt x="670565" y="244055"/>
                  </a:lnTo>
                  <a:lnTo>
                    <a:pt x="966136" y="244055"/>
                  </a:lnTo>
                  <a:lnTo>
                    <a:pt x="977612" y="213506"/>
                  </a:lnTo>
                  <a:lnTo>
                    <a:pt x="981760" y="175345"/>
                  </a:lnTo>
                  <a:lnTo>
                    <a:pt x="976821" y="132007"/>
                  </a:lnTo>
                  <a:lnTo>
                    <a:pt x="965022" y="102677"/>
                  </a:lnTo>
                  <a:close/>
                </a:path>
                <a:path w="4599305" h="529589">
                  <a:moveTo>
                    <a:pt x="1670483" y="4743"/>
                  </a:moveTo>
                  <a:lnTo>
                    <a:pt x="1527524" y="4743"/>
                  </a:lnTo>
                  <a:lnTo>
                    <a:pt x="1022817" y="529188"/>
                  </a:lnTo>
                  <a:lnTo>
                    <a:pt x="1172100" y="529188"/>
                  </a:lnTo>
                  <a:lnTo>
                    <a:pt x="1266087" y="431253"/>
                  </a:lnTo>
                  <a:lnTo>
                    <a:pt x="2080294" y="431253"/>
                  </a:lnTo>
                  <a:lnTo>
                    <a:pt x="1981627" y="328565"/>
                  </a:lnTo>
                  <a:lnTo>
                    <a:pt x="1365602" y="328565"/>
                  </a:lnTo>
                  <a:lnTo>
                    <a:pt x="1599396" y="86091"/>
                  </a:lnTo>
                  <a:lnTo>
                    <a:pt x="1748646" y="86091"/>
                  </a:lnTo>
                  <a:lnTo>
                    <a:pt x="1670483" y="4743"/>
                  </a:lnTo>
                  <a:close/>
                </a:path>
                <a:path w="4599305" h="529589">
                  <a:moveTo>
                    <a:pt x="2080294" y="431253"/>
                  </a:moveTo>
                  <a:lnTo>
                    <a:pt x="1931920" y="431253"/>
                  </a:lnTo>
                  <a:lnTo>
                    <a:pt x="2025906" y="529188"/>
                  </a:lnTo>
                  <a:lnTo>
                    <a:pt x="2174394" y="529188"/>
                  </a:lnTo>
                  <a:lnTo>
                    <a:pt x="2080294" y="431253"/>
                  </a:lnTo>
                  <a:close/>
                </a:path>
                <a:path w="4599305" h="529589">
                  <a:moveTo>
                    <a:pt x="1748646" y="86091"/>
                  </a:moveTo>
                  <a:lnTo>
                    <a:pt x="1599396" y="86091"/>
                  </a:lnTo>
                  <a:lnTo>
                    <a:pt x="1832394" y="328565"/>
                  </a:lnTo>
                  <a:lnTo>
                    <a:pt x="1981627" y="328565"/>
                  </a:lnTo>
                  <a:lnTo>
                    <a:pt x="1748646" y="86091"/>
                  </a:lnTo>
                  <a:close/>
                </a:path>
                <a:path w="4599305" h="529589">
                  <a:moveTo>
                    <a:pt x="2347352" y="4743"/>
                  </a:moveTo>
                  <a:lnTo>
                    <a:pt x="2232036" y="4743"/>
                  </a:lnTo>
                  <a:lnTo>
                    <a:pt x="2232036" y="529188"/>
                  </a:lnTo>
                  <a:lnTo>
                    <a:pt x="2347352" y="529188"/>
                  </a:lnTo>
                  <a:lnTo>
                    <a:pt x="2347352" y="441515"/>
                  </a:lnTo>
                  <a:lnTo>
                    <a:pt x="2577325" y="322251"/>
                  </a:lnTo>
                  <a:lnTo>
                    <a:pt x="2347352" y="322251"/>
                  </a:lnTo>
                  <a:lnTo>
                    <a:pt x="2347352" y="4743"/>
                  </a:lnTo>
                  <a:close/>
                </a:path>
                <a:path w="4599305" h="529589">
                  <a:moveTo>
                    <a:pt x="2836298" y="287499"/>
                  </a:moveTo>
                  <a:lnTo>
                    <a:pt x="2644338" y="287499"/>
                  </a:lnTo>
                  <a:lnTo>
                    <a:pt x="3017918" y="529188"/>
                  </a:lnTo>
                  <a:lnTo>
                    <a:pt x="3207483" y="529188"/>
                  </a:lnTo>
                  <a:lnTo>
                    <a:pt x="2836298" y="287499"/>
                  </a:lnTo>
                  <a:close/>
                </a:path>
                <a:path w="4599305" h="529589">
                  <a:moveTo>
                    <a:pt x="3193264" y="4743"/>
                  </a:moveTo>
                  <a:lnTo>
                    <a:pt x="2969742" y="4743"/>
                  </a:lnTo>
                  <a:lnTo>
                    <a:pt x="2347352" y="322251"/>
                  </a:lnTo>
                  <a:lnTo>
                    <a:pt x="2577325" y="322251"/>
                  </a:lnTo>
                  <a:lnTo>
                    <a:pt x="2644338" y="287499"/>
                  </a:lnTo>
                  <a:lnTo>
                    <a:pt x="2836298" y="287499"/>
                  </a:lnTo>
                  <a:lnTo>
                    <a:pt x="2750167" y="231417"/>
                  </a:lnTo>
                  <a:lnTo>
                    <a:pt x="3193264" y="4743"/>
                  </a:lnTo>
                  <a:close/>
                </a:path>
                <a:path w="4599305" h="529589">
                  <a:moveTo>
                    <a:pt x="3389928" y="4743"/>
                  </a:moveTo>
                  <a:lnTo>
                    <a:pt x="3274612" y="4743"/>
                  </a:lnTo>
                  <a:lnTo>
                    <a:pt x="3274612" y="529188"/>
                  </a:lnTo>
                  <a:lnTo>
                    <a:pt x="3389928" y="529188"/>
                  </a:lnTo>
                  <a:lnTo>
                    <a:pt x="3389928" y="4743"/>
                  </a:lnTo>
                  <a:close/>
                </a:path>
                <a:path w="4599305" h="529589">
                  <a:moveTo>
                    <a:pt x="4095236" y="4743"/>
                  </a:moveTo>
                  <a:lnTo>
                    <a:pt x="3952277" y="4743"/>
                  </a:lnTo>
                  <a:lnTo>
                    <a:pt x="3447580" y="529188"/>
                  </a:lnTo>
                  <a:lnTo>
                    <a:pt x="3596853" y="529188"/>
                  </a:lnTo>
                  <a:lnTo>
                    <a:pt x="3690840" y="431253"/>
                  </a:lnTo>
                  <a:lnTo>
                    <a:pt x="4505056" y="431253"/>
                  </a:lnTo>
                  <a:lnTo>
                    <a:pt x="4406387" y="328565"/>
                  </a:lnTo>
                  <a:lnTo>
                    <a:pt x="3790366" y="328565"/>
                  </a:lnTo>
                  <a:lnTo>
                    <a:pt x="4024160" y="86091"/>
                  </a:lnTo>
                  <a:lnTo>
                    <a:pt x="4173401" y="86091"/>
                  </a:lnTo>
                  <a:lnTo>
                    <a:pt x="4095236" y="4743"/>
                  </a:lnTo>
                  <a:close/>
                </a:path>
                <a:path w="4599305" h="529589">
                  <a:moveTo>
                    <a:pt x="4505056" y="431253"/>
                  </a:moveTo>
                  <a:lnTo>
                    <a:pt x="4356673" y="431253"/>
                  </a:lnTo>
                  <a:lnTo>
                    <a:pt x="4450670" y="529188"/>
                  </a:lnTo>
                  <a:lnTo>
                    <a:pt x="4599158" y="529188"/>
                  </a:lnTo>
                  <a:lnTo>
                    <a:pt x="4505056" y="431253"/>
                  </a:lnTo>
                  <a:close/>
                </a:path>
                <a:path w="4599305" h="529589">
                  <a:moveTo>
                    <a:pt x="4173401" y="86091"/>
                  </a:moveTo>
                  <a:lnTo>
                    <a:pt x="4024160" y="86091"/>
                  </a:lnTo>
                  <a:lnTo>
                    <a:pt x="4257158" y="328565"/>
                  </a:lnTo>
                  <a:lnTo>
                    <a:pt x="4406387" y="328565"/>
                  </a:lnTo>
                  <a:lnTo>
                    <a:pt x="4173401" y="86091"/>
                  </a:lnTo>
                  <a:close/>
                </a:path>
              </a:pathLst>
            </a:custGeom>
            <a:solidFill>
              <a:srgbClr val="FFFFFF"/>
            </a:solidFill>
          </p:spPr>
          <p:txBody>
            <a:bodyPr wrap="square" lIns="0" tIns="0" rIns="0" bIns="0" rtlCol="0"/>
            <a:lstStyle/>
            <a:p>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18CC04EA-B3AF-959D-FCE1-7C0CFFA6E5F5}"/>
              </a:ext>
            </a:extLst>
          </p:cNvPr>
          <p:cNvSpPr>
            <a:spLocks noGrp="1"/>
          </p:cNvSpPr>
          <p:nvPr>
            <p:ph type="title"/>
          </p:nvPr>
        </p:nvSpPr>
        <p:spPr/>
        <p:txBody>
          <a:bodyPr/>
          <a:lstStyle/>
          <a:p>
            <a:endParaRPr lang="he-IL"/>
          </a:p>
        </p:txBody>
      </p:sp>
      <p:sp>
        <p:nvSpPr>
          <p:cNvPr id="3" name="מציין מיקום טקסט 2">
            <a:extLst>
              <a:ext uri="{FF2B5EF4-FFF2-40B4-BE49-F238E27FC236}">
                <a16:creationId xmlns:a16="http://schemas.microsoft.com/office/drawing/2014/main" id="{6687844F-83B4-7892-E5B3-8AD569BB1FDE}"/>
              </a:ext>
            </a:extLst>
          </p:cNvPr>
          <p:cNvSpPr>
            <a:spLocks noGrp="1"/>
          </p:cNvSpPr>
          <p:nvPr>
            <p:ph type="body" idx="1"/>
          </p:nvPr>
        </p:nvSpPr>
        <p:spPr/>
        <p:txBody>
          <a:bodyPr/>
          <a:lstStyle/>
          <a:p>
            <a:endParaRPr lang="he-IL"/>
          </a:p>
        </p:txBody>
      </p:sp>
      <p:pic>
        <p:nvPicPr>
          <p:cNvPr id="5" name="תמונה 4">
            <a:extLst>
              <a:ext uri="{FF2B5EF4-FFF2-40B4-BE49-F238E27FC236}">
                <a16:creationId xmlns:a16="http://schemas.microsoft.com/office/drawing/2014/main" id="{EE2D3A5A-B0E6-85F2-6F1F-417B833267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07" y="0"/>
            <a:ext cx="20104100" cy="11308556"/>
          </a:xfrm>
          <a:prstGeom prst="rect">
            <a:avLst/>
          </a:prstGeom>
        </p:spPr>
      </p:pic>
    </p:spTree>
    <p:extLst>
      <p:ext uri="{BB962C8B-B14F-4D97-AF65-F5344CB8AC3E}">
        <p14:creationId xmlns:p14="http://schemas.microsoft.com/office/powerpoint/2010/main" val="4452126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75842509-8935-9EF1-A1AD-2E7D4CD0CD2D}"/>
              </a:ext>
            </a:extLst>
          </p:cNvPr>
          <p:cNvSpPr>
            <a:spLocks noGrp="1"/>
          </p:cNvSpPr>
          <p:nvPr>
            <p:ph type="title"/>
          </p:nvPr>
        </p:nvSpPr>
        <p:spPr/>
        <p:txBody>
          <a:bodyPr/>
          <a:lstStyle/>
          <a:p>
            <a:endParaRPr lang="he-IL"/>
          </a:p>
        </p:txBody>
      </p:sp>
      <p:sp>
        <p:nvSpPr>
          <p:cNvPr id="3" name="מציין מיקום טקסט 2">
            <a:extLst>
              <a:ext uri="{FF2B5EF4-FFF2-40B4-BE49-F238E27FC236}">
                <a16:creationId xmlns:a16="http://schemas.microsoft.com/office/drawing/2014/main" id="{671404F1-7176-E217-6977-D6D9E5E8420E}"/>
              </a:ext>
            </a:extLst>
          </p:cNvPr>
          <p:cNvSpPr>
            <a:spLocks noGrp="1"/>
          </p:cNvSpPr>
          <p:nvPr>
            <p:ph type="body" idx="1"/>
          </p:nvPr>
        </p:nvSpPr>
        <p:spPr/>
        <p:txBody>
          <a:bodyPr/>
          <a:lstStyle/>
          <a:p>
            <a:endParaRPr lang="he-IL"/>
          </a:p>
        </p:txBody>
      </p:sp>
      <p:pic>
        <p:nvPicPr>
          <p:cNvPr id="5" name="תמונה 4">
            <a:extLst>
              <a:ext uri="{FF2B5EF4-FFF2-40B4-BE49-F238E27FC236}">
                <a16:creationId xmlns:a16="http://schemas.microsoft.com/office/drawing/2014/main" id="{4E67BEF5-6607-A9FE-0152-510167AD01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7"/>
            <a:ext cx="20104100" cy="11308953"/>
          </a:xfrm>
          <a:prstGeom prst="rect">
            <a:avLst/>
          </a:prstGeom>
        </p:spPr>
      </p:pic>
    </p:spTree>
    <p:extLst>
      <p:ext uri="{BB962C8B-B14F-4D97-AF65-F5344CB8AC3E}">
        <p14:creationId xmlns:p14="http://schemas.microsoft.com/office/powerpoint/2010/main" val="11167662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20104100" cy="7780020"/>
          </a:xfrm>
          <a:custGeom>
            <a:avLst/>
            <a:gdLst/>
            <a:ahLst/>
            <a:cxnLst/>
            <a:rect l="l" t="t" r="r" b="b"/>
            <a:pathLst>
              <a:path w="20104100" h="7780020">
                <a:moveTo>
                  <a:pt x="0" y="7779878"/>
                </a:moveTo>
                <a:lnTo>
                  <a:pt x="20104099" y="7779878"/>
                </a:lnTo>
                <a:lnTo>
                  <a:pt x="20104099" y="0"/>
                </a:lnTo>
                <a:lnTo>
                  <a:pt x="0" y="0"/>
                </a:lnTo>
                <a:lnTo>
                  <a:pt x="0" y="7779878"/>
                </a:lnTo>
                <a:close/>
              </a:path>
            </a:pathLst>
          </a:custGeom>
          <a:solidFill>
            <a:srgbClr val="111B32"/>
          </a:solidFill>
        </p:spPr>
        <p:txBody>
          <a:bodyPr wrap="square" lIns="0" tIns="0" rIns="0" bIns="0" rtlCol="0"/>
          <a:lstStyle/>
          <a:p>
            <a:endParaRPr/>
          </a:p>
        </p:txBody>
      </p:sp>
      <p:sp>
        <p:nvSpPr>
          <p:cNvPr id="3" name="object 3"/>
          <p:cNvSpPr/>
          <p:nvPr/>
        </p:nvSpPr>
        <p:spPr>
          <a:xfrm>
            <a:off x="0" y="10764070"/>
            <a:ext cx="20104100" cy="544830"/>
          </a:xfrm>
          <a:custGeom>
            <a:avLst/>
            <a:gdLst/>
            <a:ahLst/>
            <a:cxnLst/>
            <a:rect l="l" t="t" r="r" b="b"/>
            <a:pathLst>
              <a:path w="20104100" h="544829">
                <a:moveTo>
                  <a:pt x="0" y="544486"/>
                </a:moveTo>
                <a:lnTo>
                  <a:pt x="20104099" y="544486"/>
                </a:lnTo>
                <a:lnTo>
                  <a:pt x="20104099" y="0"/>
                </a:lnTo>
                <a:lnTo>
                  <a:pt x="0" y="0"/>
                </a:lnTo>
                <a:lnTo>
                  <a:pt x="0" y="544486"/>
                </a:lnTo>
                <a:close/>
              </a:path>
            </a:pathLst>
          </a:custGeom>
          <a:solidFill>
            <a:srgbClr val="111B32"/>
          </a:solidFill>
        </p:spPr>
        <p:txBody>
          <a:bodyPr wrap="square" lIns="0" tIns="0" rIns="0" bIns="0" rtlCol="0"/>
          <a:lstStyle/>
          <a:p>
            <a:endParaRPr/>
          </a:p>
        </p:txBody>
      </p:sp>
      <p:sp>
        <p:nvSpPr>
          <p:cNvPr id="4" name="object 4"/>
          <p:cNvSpPr txBox="1">
            <a:spLocks noGrp="1"/>
          </p:cNvSpPr>
          <p:nvPr>
            <p:ph type="title"/>
          </p:nvPr>
        </p:nvSpPr>
        <p:spPr>
          <a:xfrm>
            <a:off x="3555605" y="290950"/>
            <a:ext cx="12993370" cy="1784985"/>
          </a:xfrm>
          <a:prstGeom prst="rect">
            <a:avLst/>
          </a:prstGeom>
        </p:spPr>
        <p:txBody>
          <a:bodyPr vert="horz" wrap="square" lIns="0" tIns="11430" rIns="0" bIns="0" rtlCol="0">
            <a:spAutoFit/>
          </a:bodyPr>
          <a:lstStyle/>
          <a:p>
            <a:pPr marL="1951989" marR="5080" indent="-1939925">
              <a:lnSpc>
                <a:spcPct val="100400"/>
              </a:lnSpc>
              <a:spcBef>
                <a:spcPts val="90"/>
              </a:spcBef>
            </a:pPr>
            <a:r>
              <a:rPr lang="en-US" b="0" spc="120" dirty="0">
                <a:solidFill>
                  <a:srgbClr val="FFFFFF"/>
                </a:solidFill>
                <a:latin typeface="Trebuchet MS" panose="020B0603020202020204" pitchFamily="34" charset="0"/>
              </a:rPr>
              <a:t>A Stand That Stabilizes The Ring Into  Which The Lens Is Poured</a:t>
            </a:r>
            <a:endParaRPr b="0" spc="40" dirty="0">
              <a:solidFill>
                <a:srgbClr val="FFFFFF"/>
              </a:solidFill>
              <a:latin typeface="Trebuchet MS" panose="020B0603020202020204" pitchFamily="34" charset="0"/>
            </a:endParaRPr>
          </a:p>
        </p:txBody>
      </p:sp>
      <p:sp>
        <p:nvSpPr>
          <p:cNvPr id="5" name="object 5"/>
          <p:cNvSpPr txBox="1"/>
          <p:nvPr/>
        </p:nvSpPr>
        <p:spPr>
          <a:xfrm>
            <a:off x="375279" y="2395598"/>
            <a:ext cx="19185255" cy="4423410"/>
          </a:xfrm>
          <a:prstGeom prst="rect">
            <a:avLst/>
          </a:prstGeom>
        </p:spPr>
        <p:txBody>
          <a:bodyPr vert="horz" wrap="square" lIns="0" tIns="12065" rIns="0" bIns="0" rtlCol="0">
            <a:spAutoFit/>
          </a:bodyPr>
          <a:lstStyle/>
          <a:p>
            <a:pPr marL="971550" marR="48260" lvl="2" algn="l">
              <a:lnSpc>
                <a:spcPct val="100499"/>
              </a:lnSpc>
              <a:spcBef>
                <a:spcPts val="95"/>
              </a:spcBef>
            </a:pPr>
            <a:r>
              <a:rPr lang="en-US" sz="4100" spc="-55" dirty="0">
                <a:solidFill>
                  <a:srgbClr val="FFFFFF"/>
                </a:solidFill>
                <a:latin typeface="Trebuchet MS" panose="020B0603020202020204" pitchFamily="34" charset="0"/>
                <a:cs typeface="Tahoma"/>
              </a:rPr>
              <a:t>On earth, weights are attached to the stand stabilizing the lens’s frame, and they prevent it from floating in the solution. Weights won’t help to stabilize the stand in space.</a:t>
            </a:r>
          </a:p>
          <a:p>
            <a:pPr marL="971550" marR="48260" lvl="2" algn="l">
              <a:lnSpc>
                <a:spcPct val="100499"/>
              </a:lnSpc>
              <a:spcBef>
                <a:spcPts val="95"/>
              </a:spcBef>
            </a:pPr>
            <a:endParaRPr lang="en-US" sz="4100" spc="-55" dirty="0">
              <a:solidFill>
                <a:srgbClr val="FFFFFF"/>
              </a:solidFill>
              <a:latin typeface="Trebuchet MS" panose="020B0603020202020204" pitchFamily="34" charset="0"/>
              <a:cs typeface="Tahoma"/>
            </a:endParaRPr>
          </a:p>
          <a:p>
            <a:pPr marL="971550" marR="48260" lvl="2" algn="l">
              <a:lnSpc>
                <a:spcPct val="100499"/>
              </a:lnSpc>
              <a:spcBef>
                <a:spcPts val="95"/>
              </a:spcBef>
            </a:pPr>
            <a:r>
              <a:rPr lang="en-US" sz="4100" spc="-55" dirty="0">
                <a:solidFill>
                  <a:srgbClr val="FFFFFF"/>
                </a:solidFill>
                <a:latin typeface="Trebuchet MS" panose="020B0603020202020204" pitchFamily="34" charset="0"/>
                <a:cs typeface="Tahoma"/>
              </a:rPr>
              <a:t>In space, things are stabilized mostly using hook and loop fasteners (such as Velcro), magnets (like fridge magnets), or rubber bands, which allow for strong fastening and release even in microgravity conditions.</a:t>
            </a:r>
          </a:p>
        </p:txBody>
      </p:sp>
      <p:sp>
        <p:nvSpPr>
          <p:cNvPr id="6" name="object 6"/>
          <p:cNvSpPr/>
          <p:nvPr/>
        </p:nvSpPr>
        <p:spPr>
          <a:xfrm>
            <a:off x="1225973" y="4299067"/>
            <a:ext cx="21590" cy="21590"/>
          </a:xfrm>
          <a:custGeom>
            <a:avLst/>
            <a:gdLst/>
            <a:ahLst/>
            <a:cxnLst/>
            <a:rect l="l" t="t" r="r" b="b"/>
            <a:pathLst>
              <a:path w="21590" h="21589">
                <a:moveTo>
                  <a:pt x="16585" y="0"/>
                </a:moveTo>
                <a:lnTo>
                  <a:pt x="4795" y="0"/>
                </a:lnTo>
                <a:lnTo>
                  <a:pt x="0" y="4816"/>
                </a:lnTo>
                <a:lnTo>
                  <a:pt x="0" y="16711"/>
                </a:lnTo>
                <a:lnTo>
                  <a:pt x="4795" y="21549"/>
                </a:lnTo>
                <a:lnTo>
                  <a:pt x="16585" y="21549"/>
                </a:lnTo>
                <a:lnTo>
                  <a:pt x="21371" y="16711"/>
                </a:lnTo>
                <a:lnTo>
                  <a:pt x="21371" y="10774"/>
                </a:lnTo>
                <a:lnTo>
                  <a:pt x="21371" y="4816"/>
                </a:lnTo>
                <a:lnTo>
                  <a:pt x="16585" y="0"/>
                </a:lnTo>
                <a:close/>
              </a:path>
            </a:pathLst>
          </a:custGeom>
          <a:solidFill>
            <a:srgbClr val="6F4478">
              <a:alpha val="79998"/>
            </a:srgbClr>
          </a:solidFill>
        </p:spPr>
        <p:txBody>
          <a:bodyPr wrap="square" lIns="0" tIns="0" rIns="0" bIns="0" rtlCol="0"/>
          <a:lstStyle/>
          <a:p>
            <a:endParaRPr/>
          </a:p>
        </p:txBody>
      </p:sp>
      <p:sp>
        <p:nvSpPr>
          <p:cNvPr id="7" name="object 7"/>
          <p:cNvSpPr/>
          <p:nvPr/>
        </p:nvSpPr>
        <p:spPr>
          <a:xfrm>
            <a:off x="1826037" y="5672190"/>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8" name="object 8"/>
          <p:cNvSpPr/>
          <p:nvPr/>
        </p:nvSpPr>
        <p:spPr>
          <a:xfrm>
            <a:off x="471477" y="6595248"/>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79998"/>
            </a:srgbClr>
          </a:solidFill>
        </p:spPr>
        <p:txBody>
          <a:bodyPr wrap="square" lIns="0" tIns="0" rIns="0" bIns="0" rtlCol="0"/>
          <a:lstStyle/>
          <a:p>
            <a:endParaRPr/>
          </a:p>
        </p:txBody>
      </p:sp>
      <p:sp>
        <p:nvSpPr>
          <p:cNvPr id="9" name="object 9"/>
          <p:cNvSpPr/>
          <p:nvPr/>
        </p:nvSpPr>
        <p:spPr>
          <a:xfrm>
            <a:off x="2896657" y="5155502"/>
            <a:ext cx="19050" cy="19050"/>
          </a:xfrm>
          <a:custGeom>
            <a:avLst/>
            <a:gdLst/>
            <a:ahLst/>
            <a:cxnLst/>
            <a:rect l="l" t="t" r="r" b="b"/>
            <a:pathLst>
              <a:path w="19050" h="19050">
                <a:moveTo>
                  <a:pt x="14376" y="0"/>
                </a:moveTo>
                <a:lnTo>
                  <a:pt x="4156" y="0"/>
                </a:lnTo>
                <a:lnTo>
                  <a:pt x="0" y="4177"/>
                </a:lnTo>
                <a:lnTo>
                  <a:pt x="0" y="14491"/>
                </a:lnTo>
                <a:lnTo>
                  <a:pt x="4156" y="18680"/>
                </a:lnTo>
                <a:lnTo>
                  <a:pt x="14376" y="18680"/>
                </a:lnTo>
                <a:lnTo>
                  <a:pt x="18512" y="14491"/>
                </a:lnTo>
                <a:lnTo>
                  <a:pt x="18512" y="9340"/>
                </a:lnTo>
                <a:lnTo>
                  <a:pt x="18512" y="4177"/>
                </a:lnTo>
                <a:lnTo>
                  <a:pt x="14376" y="0"/>
                </a:lnTo>
                <a:close/>
              </a:path>
            </a:pathLst>
          </a:custGeom>
          <a:solidFill>
            <a:srgbClr val="FFFFFF">
              <a:alpha val="62399"/>
            </a:srgbClr>
          </a:solidFill>
        </p:spPr>
        <p:txBody>
          <a:bodyPr wrap="square" lIns="0" tIns="0" rIns="0" bIns="0" rtlCol="0"/>
          <a:lstStyle/>
          <a:p>
            <a:endParaRPr/>
          </a:p>
        </p:txBody>
      </p:sp>
      <p:sp>
        <p:nvSpPr>
          <p:cNvPr id="10" name="object 10"/>
          <p:cNvSpPr/>
          <p:nvPr/>
        </p:nvSpPr>
        <p:spPr>
          <a:xfrm>
            <a:off x="2355248" y="5221323"/>
            <a:ext cx="24130" cy="24765"/>
          </a:xfrm>
          <a:custGeom>
            <a:avLst/>
            <a:gdLst/>
            <a:ahLst/>
            <a:cxnLst/>
            <a:rect l="l" t="t" r="r" b="b"/>
            <a:pathLst>
              <a:path w="24130" h="24764">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79998"/>
            </a:srgbClr>
          </a:solidFill>
        </p:spPr>
        <p:txBody>
          <a:bodyPr wrap="square" lIns="0" tIns="0" rIns="0" bIns="0" rtlCol="0"/>
          <a:lstStyle/>
          <a:p>
            <a:endParaRPr/>
          </a:p>
        </p:txBody>
      </p:sp>
      <p:grpSp>
        <p:nvGrpSpPr>
          <p:cNvPr id="11" name="object 11"/>
          <p:cNvGrpSpPr/>
          <p:nvPr/>
        </p:nvGrpSpPr>
        <p:grpSpPr>
          <a:xfrm>
            <a:off x="1409478" y="6052190"/>
            <a:ext cx="75565" cy="63500"/>
            <a:chOff x="1409478" y="6052190"/>
            <a:chExt cx="75565" cy="63500"/>
          </a:xfrm>
        </p:grpSpPr>
        <p:sp>
          <p:nvSpPr>
            <p:cNvPr id="12" name="object 12"/>
            <p:cNvSpPr/>
            <p:nvPr/>
          </p:nvSpPr>
          <p:spPr>
            <a:xfrm>
              <a:off x="1469528" y="6099536"/>
              <a:ext cx="15875" cy="15875"/>
            </a:xfrm>
            <a:custGeom>
              <a:avLst/>
              <a:gdLst/>
              <a:ahLst/>
              <a:cxnLst/>
              <a:rect l="l" t="t" r="r" b="b"/>
              <a:pathLst>
                <a:path w="15875" h="15875">
                  <a:moveTo>
                    <a:pt x="11989" y="0"/>
                  </a:moveTo>
                  <a:lnTo>
                    <a:pt x="3455" y="0"/>
                  </a:lnTo>
                  <a:lnTo>
                    <a:pt x="0" y="3476"/>
                  </a:lnTo>
                  <a:lnTo>
                    <a:pt x="0" y="12093"/>
                  </a:lnTo>
                  <a:lnTo>
                    <a:pt x="3455" y="15570"/>
                  </a:lnTo>
                  <a:lnTo>
                    <a:pt x="11989" y="15570"/>
                  </a:lnTo>
                  <a:lnTo>
                    <a:pt x="15444" y="12093"/>
                  </a:lnTo>
                  <a:lnTo>
                    <a:pt x="15444" y="7779"/>
                  </a:lnTo>
                  <a:lnTo>
                    <a:pt x="15444" y="3476"/>
                  </a:lnTo>
                  <a:lnTo>
                    <a:pt x="11989" y="0"/>
                  </a:lnTo>
                  <a:close/>
                </a:path>
              </a:pathLst>
            </a:custGeom>
            <a:solidFill>
              <a:srgbClr val="384746">
                <a:alpha val="79998"/>
              </a:srgbClr>
            </a:solidFill>
          </p:spPr>
          <p:txBody>
            <a:bodyPr wrap="square" lIns="0" tIns="0" rIns="0" bIns="0" rtlCol="0"/>
            <a:lstStyle/>
            <a:p>
              <a:endParaRPr/>
            </a:p>
          </p:txBody>
        </p:sp>
        <p:sp>
          <p:nvSpPr>
            <p:cNvPr id="13" name="object 13"/>
            <p:cNvSpPr/>
            <p:nvPr/>
          </p:nvSpPr>
          <p:spPr>
            <a:xfrm>
              <a:off x="1409478" y="6052190"/>
              <a:ext cx="19050" cy="19685"/>
            </a:xfrm>
            <a:custGeom>
              <a:avLst/>
              <a:gdLst/>
              <a:ahLst/>
              <a:cxnLst/>
              <a:rect l="l" t="t" r="r" b="b"/>
              <a:pathLst>
                <a:path w="19050" h="19685">
                  <a:moveTo>
                    <a:pt x="14669" y="0"/>
                  </a:moveTo>
                  <a:lnTo>
                    <a:pt x="4219" y="0"/>
                  </a:lnTo>
                  <a:lnTo>
                    <a:pt x="0" y="4251"/>
                  </a:lnTo>
                  <a:lnTo>
                    <a:pt x="0" y="14795"/>
                  </a:lnTo>
                  <a:lnTo>
                    <a:pt x="4219" y="19077"/>
                  </a:lnTo>
                  <a:lnTo>
                    <a:pt x="14669" y="19077"/>
                  </a:lnTo>
                  <a:lnTo>
                    <a:pt x="18910" y="14795"/>
                  </a:lnTo>
                  <a:lnTo>
                    <a:pt x="18910" y="9538"/>
                  </a:lnTo>
                  <a:lnTo>
                    <a:pt x="18910" y="4251"/>
                  </a:lnTo>
                  <a:lnTo>
                    <a:pt x="14669" y="0"/>
                  </a:lnTo>
                  <a:close/>
                </a:path>
              </a:pathLst>
            </a:custGeom>
            <a:solidFill>
              <a:srgbClr val="FFFFFF">
                <a:alpha val="79998"/>
              </a:srgbClr>
            </a:solidFill>
          </p:spPr>
          <p:txBody>
            <a:bodyPr wrap="square" lIns="0" tIns="0" rIns="0" bIns="0" rtlCol="0"/>
            <a:lstStyle/>
            <a:p>
              <a:endParaRPr/>
            </a:p>
          </p:txBody>
        </p:sp>
      </p:grpSp>
      <p:sp>
        <p:nvSpPr>
          <p:cNvPr id="14" name="object 14"/>
          <p:cNvSpPr/>
          <p:nvPr/>
        </p:nvSpPr>
        <p:spPr>
          <a:xfrm>
            <a:off x="747636" y="5104913"/>
            <a:ext cx="22225" cy="22860"/>
          </a:xfrm>
          <a:custGeom>
            <a:avLst/>
            <a:gdLst/>
            <a:ahLst/>
            <a:cxnLst/>
            <a:rect l="l" t="t" r="r" b="b"/>
            <a:pathLst>
              <a:path w="22225" h="22860">
                <a:moveTo>
                  <a:pt x="17214" y="0"/>
                </a:moveTo>
                <a:lnTo>
                  <a:pt x="4994" y="0"/>
                </a:lnTo>
                <a:lnTo>
                  <a:pt x="0" y="4984"/>
                </a:lnTo>
                <a:lnTo>
                  <a:pt x="0" y="17318"/>
                </a:lnTo>
                <a:lnTo>
                  <a:pt x="4994" y="22323"/>
                </a:lnTo>
                <a:lnTo>
                  <a:pt x="17214" y="22323"/>
                </a:lnTo>
                <a:lnTo>
                  <a:pt x="22156" y="17318"/>
                </a:lnTo>
                <a:lnTo>
                  <a:pt x="22156" y="11172"/>
                </a:lnTo>
                <a:lnTo>
                  <a:pt x="22156" y="4984"/>
                </a:lnTo>
                <a:lnTo>
                  <a:pt x="17214" y="0"/>
                </a:lnTo>
                <a:close/>
              </a:path>
            </a:pathLst>
          </a:custGeom>
          <a:solidFill>
            <a:srgbClr val="FFFFFF">
              <a:alpha val="79998"/>
            </a:srgbClr>
          </a:solidFill>
        </p:spPr>
        <p:txBody>
          <a:bodyPr wrap="square" lIns="0" tIns="0" rIns="0" bIns="0" rtlCol="0"/>
          <a:lstStyle/>
          <a:p>
            <a:endParaRPr/>
          </a:p>
        </p:txBody>
      </p:sp>
      <p:sp>
        <p:nvSpPr>
          <p:cNvPr id="15" name="object 15"/>
          <p:cNvSpPr/>
          <p:nvPr/>
        </p:nvSpPr>
        <p:spPr>
          <a:xfrm>
            <a:off x="2431248" y="5931651"/>
            <a:ext cx="31750" cy="32384"/>
          </a:xfrm>
          <a:custGeom>
            <a:avLst/>
            <a:gdLst/>
            <a:ahLst/>
            <a:cxnLst/>
            <a:rect l="l" t="t" r="r" b="b"/>
            <a:pathLst>
              <a:path w="31750" h="32385">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79998"/>
            </a:srgbClr>
          </a:solidFill>
        </p:spPr>
        <p:txBody>
          <a:bodyPr wrap="square" lIns="0" tIns="0" rIns="0" bIns="0" rtlCol="0"/>
          <a:lstStyle/>
          <a:p>
            <a:endParaRPr/>
          </a:p>
        </p:txBody>
      </p:sp>
      <p:sp>
        <p:nvSpPr>
          <p:cNvPr id="16" name="object 16"/>
          <p:cNvSpPr/>
          <p:nvPr/>
        </p:nvSpPr>
        <p:spPr>
          <a:xfrm>
            <a:off x="1236664" y="6241239"/>
            <a:ext cx="26034" cy="26034"/>
          </a:xfrm>
          <a:custGeom>
            <a:avLst/>
            <a:gdLst/>
            <a:ahLst/>
            <a:cxnLst/>
            <a:rect l="l" t="t" r="r" b="b"/>
            <a:pathLst>
              <a:path w="26034" h="26035">
                <a:moveTo>
                  <a:pt x="19926" y="0"/>
                </a:moveTo>
                <a:lnTo>
                  <a:pt x="5758" y="0"/>
                </a:lnTo>
                <a:lnTo>
                  <a:pt x="0" y="5800"/>
                </a:lnTo>
                <a:lnTo>
                  <a:pt x="0" y="20093"/>
                </a:lnTo>
                <a:lnTo>
                  <a:pt x="5758" y="25904"/>
                </a:lnTo>
                <a:lnTo>
                  <a:pt x="19926" y="25904"/>
                </a:lnTo>
                <a:lnTo>
                  <a:pt x="25685" y="20093"/>
                </a:lnTo>
                <a:lnTo>
                  <a:pt x="25685" y="12952"/>
                </a:lnTo>
                <a:lnTo>
                  <a:pt x="25685" y="5800"/>
                </a:lnTo>
                <a:lnTo>
                  <a:pt x="19926" y="0"/>
                </a:lnTo>
                <a:close/>
              </a:path>
            </a:pathLst>
          </a:custGeom>
          <a:solidFill>
            <a:srgbClr val="384746">
              <a:alpha val="79998"/>
            </a:srgbClr>
          </a:solidFill>
        </p:spPr>
        <p:txBody>
          <a:bodyPr wrap="square" lIns="0" tIns="0" rIns="0" bIns="0" rtlCol="0"/>
          <a:lstStyle/>
          <a:p>
            <a:endParaRPr/>
          </a:p>
        </p:txBody>
      </p:sp>
      <p:sp>
        <p:nvSpPr>
          <p:cNvPr id="17" name="object 17"/>
          <p:cNvSpPr/>
          <p:nvPr/>
        </p:nvSpPr>
        <p:spPr>
          <a:xfrm>
            <a:off x="3256753" y="4812100"/>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62399"/>
            </a:srgbClr>
          </a:solidFill>
        </p:spPr>
        <p:txBody>
          <a:bodyPr wrap="square" lIns="0" tIns="0" rIns="0" bIns="0" rtlCol="0"/>
          <a:lstStyle/>
          <a:p>
            <a:endParaRPr/>
          </a:p>
        </p:txBody>
      </p:sp>
      <p:sp>
        <p:nvSpPr>
          <p:cNvPr id="18" name="object 18"/>
          <p:cNvSpPr/>
          <p:nvPr/>
        </p:nvSpPr>
        <p:spPr>
          <a:xfrm>
            <a:off x="2380454" y="4968180"/>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79998"/>
            </a:srgbClr>
          </a:solidFill>
        </p:spPr>
        <p:txBody>
          <a:bodyPr wrap="square" lIns="0" tIns="0" rIns="0" bIns="0" rtlCol="0"/>
          <a:lstStyle/>
          <a:p>
            <a:endParaRPr/>
          </a:p>
        </p:txBody>
      </p:sp>
      <p:sp>
        <p:nvSpPr>
          <p:cNvPr id="19" name="object 19"/>
          <p:cNvSpPr/>
          <p:nvPr/>
        </p:nvSpPr>
        <p:spPr>
          <a:xfrm>
            <a:off x="2820365" y="4042275"/>
            <a:ext cx="27305" cy="27940"/>
          </a:xfrm>
          <a:custGeom>
            <a:avLst/>
            <a:gdLst/>
            <a:ahLst/>
            <a:cxnLst/>
            <a:rect l="l" t="t" r="r" b="b"/>
            <a:pathLst>
              <a:path w="27305" h="27939">
                <a:moveTo>
                  <a:pt x="21098" y="0"/>
                </a:moveTo>
                <a:lnTo>
                  <a:pt x="6114" y="0"/>
                </a:lnTo>
                <a:lnTo>
                  <a:pt x="0" y="6146"/>
                </a:lnTo>
                <a:lnTo>
                  <a:pt x="0" y="21287"/>
                </a:lnTo>
                <a:lnTo>
                  <a:pt x="6114" y="27444"/>
                </a:lnTo>
                <a:lnTo>
                  <a:pt x="21098" y="27444"/>
                </a:lnTo>
                <a:lnTo>
                  <a:pt x="27203" y="21287"/>
                </a:lnTo>
                <a:lnTo>
                  <a:pt x="27203" y="13737"/>
                </a:lnTo>
                <a:lnTo>
                  <a:pt x="27203" y="6146"/>
                </a:lnTo>
                <a:lnTo>
                  <a:pt x="21098" y="0"/>
                </a:lnTo>
                <a:close/>
              </a:path>
            </a:pathLst>
          </a:custGeom>
          <a:solidFill>
            <a:srgbClr val="FFFFFF">
              <a:alpha val="59999"/>
            </a:srgbClr>
          </a:solidFill>
        </p:spPr>
        <p:txBody>
          <a:bodyPr wrap="square" lIns="0" tIns="0" rIns="0" bIns="0" rtlCol="0"/>
          <a:lstStyle/>
          <a:p>
            <a:endParaRPr/>
          </a:p>
        </p:txBody>
      </p:sp>
      <p:sp>
        <p:nvSpPr>
          <p:cNvPr id="20" name="object 20"/>
          <p:cNvSpPr/>
          <p:nvPr/>
        </p:nvSpPr>
        <p:spPr>
          <a:xfrm>
            <a:off x="2856694" y="3837041"/>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79998"/>
            </a:srgbClr>
          </a:solidFill>
        </p:spPr>
        <p:txBody>
          <a:bodyPr wrap="square" lIns="0" tIns="0" rIns="0" bIns="0" rtlCol="0"/>
          <a:lstStyle/>
          <a:p>
            <a:endParaRPr/>
          </a:p>
        </p:txBody>
      </p:sp>
      <p:sp>
        <p:nvSpPr>
          <p:cNvPr id="21" name="object 21"/>
          <p:cNvSpPr/>
          <p:nvPr/>
        </p:nvSpPr>
        <p:spPr>
          <a:xfrm>
            <a:off x="1430210" y="5734411"/>
            <a:ext cx="37465" cy="33020"/>
          </a:xfrm>
          <a:custGeom>
            <a:avLst/>
            <a:gdLst/>
            <a:ahLst/>
            <a:cxnLst/>
            <a:rect l="l" t="t" r="r" b="b"/>
            <a:pathLst>
              <a:path w="37465" h="33020">
                <a:moveTo>
                  <a:pt x="16916" y="3835"/>
                </a:moveTo>
                <a:lnTo>
                  <a:pt x="13119" y="0"/>
                </a:lnTo>
                <a:lnTo>
                  <a:pt x="3746" y="0"/>
                </a:lnTo>
                <a:lnTo>
                  <a:pt x="0" y="3835"/>
                </a:lnTo>
                <a:lnTo>
                  <a:pt x="0" y="13271"/>
                </a:lnTo>
                <a:lnTo>
                  <a:pt x="3746" y="17081"/>
                </a:lnTo>
                <a:lnTo>
                  <a:pt x="13119" y="17081"/>
                </a:lnTo>
                <a:lnTo>
                  <a:pt x="16916" y="13271"/>
                </a:lnTo>
                <a:lnTo>
                  <a:pt x="16916" y="8559"/>
                </a:lnTo>
                <a:lnTo>
                  <a:pt x="16916" y="3835"/>
                </a:lnTo>
                <a:close/>
              </a:path>
              <a:path w="37465" h="33020">
                <a:moveTo>
                  <a:pt x="37363" y="22567"/>
                </a:moveTo>
                <a:lnTo>
                  <a:pt x="34505" y="19672"/>
                </a:lnTo>
                <a:lnTo>
                  <a:pt x="27482" y="19672"/>
                </a:lnTo>
                <a:lnTo>
                  <a:pt x="24638" y="22567"/>
                </a:lnTo>
                <a:lnTo>
                  <a:pt x="24638" y="29641"/>
                </a:lnTo>
                <a:lnTo>
                  <a:pt x="27482" y="32537"/>
                </a:lnTo>
                <a:lnTo>
                  <a:pt x="34505" y="32537"/>
                </a:lnTo>
                <a:lnTo>
                  <a:pt x="37363" y="29641"/>
                </a:lnTo>
                <a:lnTo>
                  <a:pt x="37363" y="26098"/>
                </a:lnTo>
                <a:lnTo>
                  <a:pt x="37363" y="22567"/>
                </a:lnTo>
                <a:close/>
              </a:path>
            </a:pathLst>
          </a:custGeom>
          <a:solidFill>
            <a:srgbClr val="6F4478">
              <a:alpha val="79998"/>
            </a:srgbClr>
          </a:solidFill>
        </p:spPr>
        <p:txBody>
          <a:bodyPr wrap="square" lIns="0" tIns="0" rIns="0" bIns="0" rtlCol="0"/>
          <a:lstStyle/>
          <a:p>
            <a:endParaRPr/>
          </a:p>
        </p:txBody>
      </p:sp>
      <p:sp>
        <p:nvSpPr>
          <p:cNvPr id="22" name="object 22"/>
          <p:cNvSpPr/>
          <p:nvPr/>
        </p:nvSpPr>
        <p:spPr>
          <a:xfrm>
            <a:off x="310163" y="4542673"/>
            <a:ext cx="19050" cy="19050"/>
          </a:xfrm>
          <a:custGeom>
            <a:avLst/>
            <a:gdLst/>
            <a:ahLst/>
            <a:cxnLst/>
            <a:rect l="l" t="t" r="r" b="b"/>
            <a:pathLst>
              <a:path w="19050" h="19050">
                <a:moveTo>
                  <a:pt x="14523" y="0"/>
                </a:moveTo>
                <a:lnTo>
                  <a:pt x="4177" y="0"/>
                </a:lnTo>
                <a:lnTo>
                  <a:pt x="0" y="4230"/>
                </a:lnTo>
                <a:lnTo>
                  <a:pt x="0" y="14659"/>
                </a:lnTo>
                <a:lnTo>
                  <a:pt x="4177" y="18889"/>
                </a:lnTo>
                <a:lnTo>
                  <a:pt x="14523" y="18889"/>
                </a:lnTo>
                <a:lnTo>
                  <a:pt x="18721" y="14659"/>
                </a:lnTo>
                <a:lnTo>
                  <a:pt x="18721" y="9444"/>
                </a:lnTo>
                <a:lnTo>
                  <a:pt x="18721" y="4230"/>
                </a:lnTo>
                <a:lnTo>
                  <a:pt x="14523" y="0"/>
                </a:lnTo>
                <a:close/>
              </a:path>
            </a:pathLst>
          </a:custGeom>
          <a:solidFill>
            <a:srgbClr val="FFFFFF">
              <a:alpha val="79998"/>
            </a:srgbClr>
          </a:solidFill>
        </p:spPr>
        <p:txBody>
          <a:bodyPr wrap="square" lIns="0" tIns="0" rIns="0" bIns="0" rtlCol="0"/>
          <a:lstStyle/>
          <a:p>
            <a:endParaRPr/>
          </a:p>
        </p:txBody>
      </p:sp>
      <p:sp>
        <p:nvSpPr>
          <p:cNvPr id="23" name="object 23"/>
          <p:cNvSpPr/>
          <p:nvPr/>
        </p:nvSpPr>
        <p:spPr>
          <a:xfrm>
            <a:off x="1226510" y="5344592"/>
            <a:ext cx="23495" cy="23495"/>
          </a:xfrm>
          <a:custGeom>
            <a:avLst/>
            <a:gdLst/>
            <a:ahLst/>
            <a:cxnLst/>
            <a:rect l="l" t="t" r="r" b="b"/>
            <a:pathLst>
              <a:path w="23494" h="23495">
                <a:moveTo>
                  <a:pt x="17852" y="0"/>
                </a:moveTo>
                <a:lnTo>
                  <a:pt x="5151" y="0"/>
                </a:lnTo>
                <a:lnTo>
                  <a:pt x="0" y="5193"/>
                </a:lnTo>
                <a:lnTo>
                  <a:pt x="0" y="17988"/>
                </a:lnTo>
                <a:lnTo>
                  <a:pt x="5151" y="23193"/>
                </a:lnTo>
                <a:lnTo>
                  <a:pt x="17852" y="23193"/>
                </a:lnTo>
                <a:lnTo>
                  <a:pt x="22994" y="17988"/>
                </a:lnTo>
                <a:lnTo>
                  <a:pt x="22994" y="11612"/>
                </a:lnTo>
                <a:lnTo>
                  <a:pt x="22994" y="5193"/>
                </a:lnTo>
                <a:lnTo>
                  <a:pt x="17852" y="0"/>
                </a:lnTo>
                <a:close/>
              </a:path>
            </a:pathLst>
          </a:custGeom>
          <a:solidFill>
            <a:srgbClr val="FFFFFF">
              <a:alpha val="62399"/>
            </a:srgbClr>
          </a:solidFill>
        </p:spPr>
        <p:txBody>
          <a:bodyPr wrap="square" lIns="0" tIns="0" rIns="0" bIns="0" rtlCol="0"/>
          <a:lstStyle/>
          <a:p>
            <a:endParaRPr/>
          </a:p>
        </p:txBody>
      </p:sp>
      <p:sp>
        <p:nvSpPr>
          <p:cNvPr id="24" name="object 24"/>
          <p:cNvSpPr/>
          <p:nvPr/>
        </p:nvSpPr>
        <p:spPr>
          <a:xfrm>
            <a:off x="1382478" y="5127651"/>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62399"/>
            </a:srgbClr>
          </a:solidFill>
        </p:spPr>
        <p:txBody>
          <a:bodyPr wrap="square" lIns="0" tIns="0" rIns="0" bIns="0" rtlCol="0"/>
          <a:lstStyle/>
          <a:p>
            <a:endParaRPr/>
          </a:p>
        </p:txBody>
      </p:sp>
      <p:sp>
        <p:nvSpPr>
          <p:cNvPr id="25" name="object 25"/>
          <p:cNvSpPr/>
          <p:nvPr/>
        </p:nvSpPr>
        <p:spPr>
          <a:xfrm>
            <a:off x="2624446" y="5119165"/>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sp>
        <p:nvSpPr>
          <p:cNvPr id="26" name="object 26"/>
          <p:cNvSpPr/>
          <p:nvPr/>
        </p:nvSpPr>
        <p:spPr>
          <a:xfrm>
            <a:off x="2957468" y="4416442"/>
            <a:ext cx="10160" cy="10160"/>
          </a:xfrm>
          <a:custGeom>
            <a:avLst/>
            <a:gdLst/>
            <a:ahLst/>
            <a:cxnLst/>
            <a:rect l="l" t="t" r="r" b="b"/>
            <a:pathLst>
              <a:path w="10160" h="10160">
                <a:moveTo>
                  <a:pt x="7675" y="0"/>
                </a:moveTo>
                <a:lnTo>
                  <a:pt x="2219" y="0"/>
                </a:lnTo>
                <a:lnTo>
                  <a:pt x="0" y="2240"/>
                </a:lnTo>
                <a:lnTo>
                  <a:pt x="0" y="7737"/>
                </a:lnTo>
                <a:lnTo>
                  <a:pt x="2219"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27" name="object 27"/>
          <p:cNvSpPr/>
          <p:nvPr/>
        </p:nvSpPr>
        <p:spPr>
          <a:xfrm>
            <a:off x="1356410" y="4616055"/>
            <a:ext cx="21590" cy="21590"/>
          </a:xfrm>
          <a:custGeom>
            <a:avLst/>
            <a:gdLst/>
            <a:ahLst/>
            <a:cxnLst/>
            <a:rect l="l" t="t" r="r" b="b"/>
            <a:pathLst>
              <a:path w="21590" h="21589">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FFFFFF">
              <a:alpha val="79998"/>
            </a:srgbClr>
          </a:solidFill>
        </p:spPr>
        <p:txBody>
          <a:bodyPr wrap="square" lIns="0" tIns="0" rIns="0" bIns="0" rtlCol="0"/>
          <a:lstStyle/>
          <a:p>
            <a:endParaRPr/>
          </a:p>
        </p:txBody>
      </p:sp>
      <p:sp>
        <p:nvSpPr>
          <p:cNvPr id="28" name="object 28"/>
          <p:cNvSpPr/>
          <p:nvPr/>
        </p:nvSpPr>
        <p:spPr>
          <a:xfrm>
            <a:off x="2266551" y="4483596"/>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29" name="object 29"/>
          <p:cNvSpPr/>
          <p:nvPr/>
        </p:nvSpPr>
        <p:spPr>
          <a:xfrm>
            <a:off x="2528516" y="4358248"/>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79998"/>
            </a:srgbClr>
          </a:solidFill>
        </p:spPr>
        <p:txBody>
          <a:bodyPr wrap="square" lIns="0" tIns="0" rIns="0" bIns="0" rtlCol="0"/>
          <a:lstStyle/>
          <a:p>
            <a:endParaRPr/>
          </a:p>
        </p:txBody>
      </p:sp>
      <p:sp>
        <p:nvSpPr>
          <p:cNvPr id="30" name="object 30"/>
          <p:cNvSpPr/>
          <p:nvPr/>
        </p:nvSpPr>
        <p:spPr>
          <a:xfrm>
            <a:off x="2129914" y="3981716"/>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FFFFFF">
              <a:alpha val="62399"/>
            </a:srgbClr>
          </a:solidFill>
        </p:spPr>
        <p:txBody>
          <a:bodyPr wrap="square" lIns="0" tIns="0" rIns="0" bIns="0" rtlCol="0"/>
          <a:lstStyle/>
          <a:p>
            <a:endParaRPr/>
          </a:p>
        </p:txBody>
      </p:sp>
      <p:sp>
        <p:nvSpPr>
          <p:cNvPr id="31" name="object 31"/>
          <p:cNvSpPr/>
          <p:nvPr/>
        </p:nvSpPr>
        <p:spPr>
          <a:xfrm>
            <a:off x="3168118" y="4003940"/>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79998"/>
            </a:srgbClr>
          </a:solidFill>
        </p:spPr>
        <p:txBody>
          <a:bodyPr wrap="square" lIns="0" tIns="0" rIns="0" bIns="0" rtlCol="0"/>
          <a:lstStyle/>
          <a:p>
            <a:endParaRPr/>
          </a:p>
        </p:txBody>
      </p:sp>
      <p:sp>
        <p:nvSpPr>
          <p:cNvPr id="32" name="object 32"/>
          <p:cNvSpPr/>
          <p:nvPr/>
        </p:nvSpPr>
        <p:spPr>
          <a:xfrm>
            <a:off x="2048315" y="4336381"/>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79998"/>
            </a:srgbClr>
          </a:solidFill>
        </p:spPr>
        <p:txBody>
          <a:bodyPr wrap="square" lIns="0" tIns="0" rIns="0" bIns="0" rtlCol="0"/>
          <a:lstStyle/>
          <a:p>
            <a:endParaRPr/>
          </a:p>
        </p:txBody>
      </p:sp>
      <p:sp>
        <p:nvSpPr>
          <p:cNvPr id="33" name="object 33"/>
          <p:cNvSpPr/>
          <p:nvPr/>
        </p:nvSpPr>
        <p:spPr>
          <a:xfrm>
            <a:off x="1776442" y="3752064"/>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79998"/>
            </a:srgbClr>
          </a:solidFill>
        </p:spPr>
        <p:txBody>
          <a:bodyPr wrap="square" lIns="0" tIns="0" rIns="0" bIns="0" rtlCol="0"/>
          <a:lstStyle/>
          <a:p>
            <a:endParaRPr/>
          </a:p>
        </p:txBody>
      </p:sp>
      <p:sp>
        <p:nvSpPr>
          <p:cNvPr id="34" name="object 34"/>
          <p:cNvSpPr/>
          <p:nvPr/>
        </p:nvSpPr>
        <p:spPr>
          <a:xfrm>
            <a:off x="1663836" y="3858676"/>
            <a:ext cx="10160" cy="10160"/>
          </a:xfrm>
          <a:custGeom>
            <a:avLst/>
            <a:gdLst/>
            <a:ahLst/>
            <a:cxnLst/>
            <a:rect l="l" t="t" r="r" b="b"/>
            <a:pathLst>
              <a:path w="10160"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35" name="object 35"/>
          <p:cNvSpPr/>
          <p:nvPr/>
        </p:nvSpPr>
        <p:spPr>
          <a:xfrm>
            <a:off x="1751359" y="3204669"/>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79998"/>
            </a:srgbClr>
          </a:solidFill>
        </p:spPr>
        <p:txBody>
          <a:bodyPr wrap="square" lIns="0" tIns="0" rIns="0" bIns="0" rtlCol="0"/>
          <a:lstStyle/>
          <a:p>
            <a:endParaRPr/>
          </a:p>
        </p:txBody>
      </p:sp>
      <p:sp>
        <p:nvSpPr>
          <p:cNvPr id="36" name="object 36"/>
          <p:cNvSpPr/>
          <p:nvPr/>
        </p:nvSpPr>
        <p:spPr>
          <a:xfrm>
            <a:off x="886512" y="4614518"/>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6F4478">
              <a:alpha val="79998"/>
            </a:srgbClr>
          </a:solidFill>
        </p:spPr>
        <p:txBody>
          <a:bodyPr wrap="square" lIns="0" tIns="0" rIns="0" bIns="0" rtlCol="0"/>
          <a:lstStyle/>
          <a:p>
            <a:endParaRPr/>
          </a:p>
        </p:txBody>
      </p:sp>
      <p:sp>
        <p:nvSpPr>
          <p:cNvPr id="37" name="object 37"/>
          <p:cNvSpPr/>
          <p:nvPr/>
        </p:nvSpPr>
        <p:spPr>
          <a:xfrm>
            <a:off x="20016" y="496405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79998"/>
            </a:srgbClr>
          </a:solidFill>
        </p:spPr>
        <p:txBody>
          <a:bodyPr wrap="square" lIns="0" tIns="0" rIns="0" bIns="0" rtlCol="0"/>
          <a:lstStyle/>
          <a:p>
            <a:endParaRPr/>
          </a:p>
        </p:txBody>
      </p:sp>
      <p:sp>
        <p:nvSpPr>
          <p:cNvPr id="38" name="object 38"/>
          <p:cNvSpPr/>
          <p:nvPr/>
        </p:nvSpPr>
        <p:spPr>
          <a:xfrm>
            <a:off x="379390" y="5484973"/>
            <a:ext cx="10160" cy="10160"/>
          </a:xfrm>
          <a:custGeom>
            <a:avLst/>
            <a:gdLst/>
            <a:ahLst/>
            <a:cxnLst/>
            <a:rect l="l" t="t" r="r" b="b"/>
            <a:pathLst>
              <a:path w="10160"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39" name="object 39"/>
          <p:cNvSpPr/>
          <p:nvPr/>
        </p:nvSpPr>
        <p:spPr>
          <a:xfrm>
            <a:off x="1745987" y="6782969"/>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59999"/>
            </a:srgbClr>
          </a:solidFill>
        </p:spPr>
        <p:txBody>
          <a:bodyPr wrap="square" lIns="0" tIns="0" rIns="0" bIns="0" rtlCol="0"/>
          <a:lstStyle/>
          <a:p>
            <a:endParaRPr/>
          </a:p>
        </p:txBody>
      </p:sp>
      <p:sp>
        <p:nvSpPr>
          <p:cNvPr id="40" name="object 40"/>
          <p:cNvSpPr/>
          <p:nvPr/>
        </p:nvSpPr>
        <p:spPr>
          <a:xfrm>
            <a:off x="3148003" y="3708870"/>
            <a:ext cx="10795" cy="10795"/>
          </a:xfrm>
          <a:custGeom>
            <a:avLst/>
            <a:gdLst/>
            <a:ahLst/>
            <a:cxnLst/>
            <a:rect l="l" t="t" r="r" b="b"/>
            <a:pathLst>
              <a:path w="10794" h="10795">
                <a:moveTo>
                  <a:pt x="8041" y="0"/>
                </a:moveTo>
                <a:lnTo>
                  <a:pt x="2314" y="0"/>
                </a:lnTo>
                <a:lnTo>
                  <a:pt x="0" y="2355"/>
                </a:lnTo>
                <a:lnTo>
                  <a:pt x="0" y="8114"/>
                </a:lnTo>
                <a:lnTo>
                  <a:pt x="2314" y="10470"/>
                </a:lnTo>
                <a:lnTo>
                  <a:pt x="8041" y="10470"/>
                </a:lnTo>
                <a:lnTo>
                  <a:pt x="10376" y="8114"/>
                </a:lnTo>
                <a:lnTo>
                  <a:pt x="10376" y="5235"/>
                </a:lnTo>
                <a:lnTo>
                  <a:pt x="10376" y="2355"/>
                </a:lnTo>
                <a:lnTo>
                  <a:pt x="8041" y="0"/>
                </a:lnTo>
                <a:close/>
              </a:path>
            </a:pathLst>
          </a:custGeom>
          <a:solidFill>
            <a:srgbClr val="FFFFFF">
              <a:alpha val="47999"/>
            </a:srgbClr>
          </a:solidFill>
        </p:spPr>
        <p:txBody>
          <a:bodyPr wrap="square" lIns="0" tIns="0" rIns="0" bIns="0" rtlCol="0"/>
          <a:lstStyle/>
          <a:p>
            <a:endParaRPr/>
          </a:p>
        </p:txBody>
      </p:sp>
      <p:sp>
        <p:nvSpPr>
          <p:cNvPr id="41" name="object 41"/>
          <p:cNvSpPr/>
          <p:nvPr/>
        </p:nvSpPr>
        <p:spPr>
          <a:xfrm>
            <a:off x="2174629" y="5500892"/>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79998"/>
            </a:srgbClr>
          </a:solidFill>
        </p:spPr>
        <p:txBody>
          <a:bodyPr wrap="square" lIns="0" tIns="0" rIns="0" bIns="0" rtlCol="0"/>
          <a:lstStyle/>
          <a:p>
            <a:endParaRPr/>
          </a:p>
        </p:txBody>
      </p:sp>
      <p:sp>
        <p:nvSpPr>
          <p:cNvPr id="42" name="object 42"/>
          <p:cNvSpPr/>
          <p:nvPr/>
        </p:nvSpPr>
        <p:spPr>
          <a:xfrm>
            <a:off x="3326332" y="3624109"/>
            <a:ext cx="13335" cy="13335"/>
          </a:xfrm>
          <a:custGeom>
            <a:avLst/>
            <a:gdLst/>
            <a:ahLst/>
            <a:cxnLst/>
            <a:rect l="l" t="t" r="r" b="b"/>
            <a:pathLst>
              <a:path w="13335" h="13335">
                <a:moveTo>
                  <a:pt x="10125" y="0"/>
                </a:moveTo>
                <a:lnTo>
                  <a:pt x="2900" y="0"/>
                </a:lnTo>
                <a:lnTo>
                  <a:pt x="0" y="2952"/>
                </a:lnTo>
                <a:lnTo>
                  <a:pt x="0" y="10188"/>
                </a:lnTo>
                <a:lnTo>
                  <a:pt x="2900" y="13140"/>
                </a:lnTo>
                <a:lnTo>
                  <a:pt x="10125" y="13140"/>
                </a:lnTo>
                <a:lnTo>
                  <a:pt x="13057" y="10188"/>
                </a:lnTo>
                <a:lnTo>
                  <a:pt x="13057" y="6554"/>
                </a:lnTo>
                <a:lnTo>
                  <a:pt x="13057" y="2952"/>
                </a:lnTo>
                <a:lnTo>
                  <a:pt x="10125" y="0"/>
                </a:lnTo>
                <a:close/>
              </a:path>
            </a:pathLst>
          </a:custGeom>
          <a:solidFill>
            <a:srgbClr val="FFFFFF">
              <a:alpha val="47999"/>
            </a:srgbClr>
          </a:solidFill>
        </p:spPr>
        <p:txBody>
          <a:bodyPr wrap="square" lIns="0" tIns="0" rIns="0" bIns="0" rtlCol="0"/>
          <a:lstStyle/>
          <a:p>
            <a:endParaRPr/>
          </a:p>
        </p:txBody>
      </p:sp>
      <p:sp>
        <p:nvSpPr>
          <p:cNvPr id="43" name="object 43"/>
          <p:cNvSpPr/>
          <p:nvPr/>
        </p:nvSpPr>
        <p:spPr>
          <a:xfrm>
            <a:off x="2125070" y="6466196"/>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59999"/>
            </a:srgbClr>
          </a:solidFill>
        </p:spPr>
        <p:txBody>
          <a:bodyPr wrap="square" lIns="0" tIns="0" rIns="0" bIns="0" rtlCol="0"/>
          <a:lstStyle/>
          <a:p>
            <a:endParaRPr/>
          </a:p>
        </p:txBody>
      </p:sp>
      <p:sp>
        <p:nvSpPr>
          <p:cNvPr id="44" name="object 44"/>
          <p:cNvSpPr/>
          <p:nvPr/>
        </p:nvSpPr>
        <p:spPr>
          <a:xfrm>
            <a:off x="3360450" y="5506265"/>
            <a:ext cx="20320" cy="20955"/>
          </a:xfrm>
          <a:custGeom>
            <a:avLst/>
            <a:gdLst/>
            <a:ahLst/>
            <a:cxnLst/>
            <a:rect l="l" t="t" r="r" b="b"/>
            <a:pathLst>
              <a:path w="20320" h="20954">
                <a:moveTo>
                  <a:pt x="15653" y="0"/>
                </a:moveTo>
                <a:lnTo>
                  <a:pt x="4512" y="0"/>
                </a:lnTo>
                <a:lnTo>
                  <a:pt x="0" y="4533"/>
                </a:lnTo>
                <a:lnTo>
                  <a:pt x="0" y="15779"/>
                </a:lnTo>
                <a:lnTo>
                  <a:pt x="4512" y="20334"/>
                </a:lnTo>
                <a:lnTo>
                  <a:pt x="15653" y="20334"/>
                </a:lnTo>
                <a:lnTo>
                  <a:pt x="20177" y="15779"/>
                </a:lnTo>
                <a:lnTo>
                  <a:pt x="20177" y="10146"/>
                </a:lnTo>
                <a:lnTo>
                  <a:pt x="20177" y="4533"/>
                </a:lnTo>
                <a:lnTo>
                  <a:pt x="15653" y="0"/>
                </a:lnTo>
                <a:close/>
              </a:path>
            </a:pathLst>
          </a:custGeom>
          <a:solidFill>
            <a:srgbClr val="FFFFFF">
              <a:alpha val="47999"/>
            </a:srgbClr>
          </a:solidFill>
        </p:spPr>
        <p:txBody>
          <a:bodyPr wrap="square" lIns="0" tIns="0" rIns="0" bIns="0" rtlCol="0"/>
          <a:lstStyle/>
          <a:p>
            <a:endParaRPr/>
          </a:p>
        </p:txBody>
      </p:sp>
      <p:sp>
        <p:nvSpPr>
          <p:cNvPr id="45" name="object 45"/>
          <p:cNvSpPr/>
          <p:nvPr/>
        </p:nvSpPr>
        <p:spPr>
          <a:xfrm>
            <a:off x="10514" y="3270386"/>
            <a:ext cx="27305" cy="27940"/>
          </a:xfrm>
          <a:custGeom>
            <a:avLst/>
            <a:gdLst/>
            <a:ahLst/>
            <a:cxnLst/>
            <a:rect l="l" t="t" r="r" b="b"/>
            <a:pathLst>
              <a:path w="27305" h="27939">
                <a:moveTo>
                  <a:pt x="21088" y="0"/>
                </a:moveTo>
                <a:lnTo>
                  <a:pt x="6114" y="0"/>
                </a:lnTo>
                <a:lnTo>
                  <a:pt x="0" y="6146"/>
                </a:lnTo>
                <a:lnTo>
                  <a:pt x="0" y="21287"/>
                </a:lnTo>
                <a:lnTo>
                  <a:pt x="6114" y="27444"/>
                </a:lnTo>
                <a:lnTo>
                  <a:pt x="21088" y="27444"/>
                </a:lnTo>
                <a:lnTo>
                  <a:pt x="27203" y="21287"/>
                </a:lnTo>
                <a:lnTo>
                  <a:pt x="27203" y="13737"/>
                </a:lnTo>
                <a:lnTo>
                  <a:pt x="27203" y="6146"/>
                </a:lnTo>
                <a:lnTo>
                  <a:pt x="21088" y="0"/>
                </a:lnTo>
                <a:close/>
              </a:path>
            </a:pathLst>
          </a:custGeom>
          <a:solidFill>
            <a:srgbClr val="FFFFFF">
              <a:alpha val="20799"/>
            </a:srgbClr>
          </a:solidFill>
        </p:spPr>
        <p:txBody>
          <a:bodyPr wrap="square" lIns="0" tIns="0" rIns="0" bIns="0" rtlCol="0"/>
          <a:lstStyle/>
          <a:p>
            <a:endParaRPr/>
          </a:p>
        </p:txBody>
      </p:sp>
      <p:sp>
        <p:nvSpPr>
          <p:cNvPr id="46" name="object 46"/>
          <p:cNvSpPr/>
          <p:nvPr/>
        </p:nvSpPr>
        <p:spPr>
          <a:xfrm>
            <a:off x="351604" y="4087928"/>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79998"/>
            </a:srgbClr>
          </a:solidFill>
        </p:spPr>
        <p:txBody>
          <a:bodyPr wrap="square" lIns="0" tIns="0" rIns="0" bIns="0" rtlCol="0"/>
          <a:lstStyle/>
          <a:p>
            <a:endParaRPr/>
          </a:p>
        </p:txBody>
      </p:sp>
      <p:sp>
        <p:nvSpPr>
          <p:cNvPr id="47" name="object 47"/>
          <p:cNvSpPr/>
          <p:nvPr/>
        </p:nvSpPr>
        <p:spPr>
          <a:xfrm>
            <a:off x="143007" y="6295809"/>
            <a:ext cx="6350" cy="6350"/>
          </a:xfrm>
          <a:custGeom>
            <a:avLst/>
            <a:gdLst/>
            <a:ahLst/>
            <a:cxnLst/>
            <a:rect l="l" t="t" r="r" b="b"/>
            <a:pathLst>
              <a:path w="6350" h="6350">
                <a:moveTo>
                  <a:pt x="4596" y="0"/>
                </a:moveTo>
                <a:lnTo>
                  <a:pt x="1287" y="0"/>
                </a:lnTo>
                <a:lnTo>
                  <a:pt x="0" y="1361"/>
                </a:lnTo>
                <a:lnTo>
                  <a:pt x="0" y="4659"/>
                </a:lnTo>
                <a:lnTo>
                  <a:pt x="1287" y="5957"/>
                </a:lnTo>
                <a:lnTo>
                  <a:pt x="4596" y="5957"/>
                </a:lnTo>
                <a:lnTo>
                  <a:pt x="5884" y="4659"/>
                </a:lnTo>
                <a:lnTo>
                  <a:pt x="5884" y="3005"/>
                </a:lnTo>
                <a:lnTo>
                  <a:pt x="5884" y="1361"/>
                </a:lnTo>
                <a:lnTo>
                  <a:pt x="4596" y="0"/>
                </a:lnTo>
                <a:close/>
              </a:path>
            </a:pathLst>
          </a:custGeom>
          <a:solidFill>
            <a:srgbClr val="FFFFFF">
              <a:alpha val="59999"/>
            </a:srgbClr>
          </a:solidFill>
        </p:spPr>
        <p:txBody>
          <a:bodyPr wrap="square" lIns="0" tIns="0" rIns="0" bIns="0" rtlCol="0"/>
          <a:lstStyle/>
          <a:p>
            <a:endParaRPr/>
          </a:p>
        </p:txBody>
      </p:sp>
      <p:sp>
        <p:nvSpPr>
          <p:cNvPr id="48" name="object 48"/>
          <p:cNvSpPr/>
          <p:nvPr/>
        </p:nvSpPr>
        <p:spPr>
          <a:xfrm>
            <a:off x="374865" y="5880513"/>
            <a:ext cx="19050" cy="13970"/>
          </a:xfrm>
          <a:custGeom>
            <a:avLst/>
            <a:gdLst/>
            <a:ahLst/>
            <a:cxnLst/>
            <a:rect l="l" t="t" r="r" b="b"/>
            <a:pathLst>
              <a:path w="19050" h="13970">
                <a:moveTo>
                  <a:pt x="14711" y="0"/>
                </a:moveTo>
                <a:lnTo>
                  <a:pt x="4261" y="0"/>
                </a:lnTo>
                <a:lnTo>
                  <a:pt x="0" y="3078"/>
                </a:lnTo>
                <a:lnTo>
                  <a:pt x="0" y="10659"/>
                </a:lnTo>
                <a:lnTo>
                  <a:pt x="4261" y="13737"/>
                </a:lnTo>
                <a:lnTo>
                  <a:pt x="14711" y="13737"/>
                </a:lnTo>
                <a:lnTo>
                  <a:pt x="18952" y="10659"/>
                </a:lnTo>
                <a:lnTo>
                  <a:pt x="18952" y="6868"/>
                </a:lnTo>
                <a:lnTo>
                  <a:pt x="18952" y="3078"/>
                </a:lnTo>
                <a:lnTo>
                  <a:pt x="14711" y="0"/>
                </a:lnTo>
                <a:close/>
              </a:path>
            </a:pathLst>
          </a:custGeom>
          <a:solidFill>
            <a:srgbClr val="FFFFFF">
              <a:alpha val="79998"/>
            </a:srgbClr>
          </a:solidFill>
        </p:spPr>
        <p:txBody>
          <a:bodyPr wrap="square" lIns="0" tIns="0" rIns="0" bIns="0" rtlCol="0"/>
          <a:lstStyle/>
          <a:p>
            <a:endParaRPr/>
          </a:p>
        </p:txBody>
      </p:sp>
      <p:sp>
        <p:nvSpPr>
          <p:cNvPr id="49" name="object 49"/>
          <p:cNvSpPr/>
          <p:nvPr/>
        </p:nvSpPr>
        <p:spPr>
          <a:xfrm>
            <a:off x="59719" y="6171726"/>
            <a:ext cx="25400" cy="25400"/>
          </a:xfrm>
          <a:custGeom>
            <a:avLst/>
            <a:gdLst/>
            <a:ahLst/>
            <a:cxnLst/>
            <a:rect l="l" t="t" r="r" b="b"/>
            <a:pathLst>
              <a:path w="25400" h="25400">
                <a:moveTo>
                  <a:pt x="19475" y="0"/>
                </a:moveTo>
                <a:lnTo>
                  <a:pt x="5612" y="0"/>
                </a:lnTo>
                <a:lnTo>
                  <a:pt x="0" y="5654"/>
                </a:lnTo>
                <a:lnTo>
                  <a:pt x="0" y="19622"/>
                </a:lnTo>
                <a:lnTo>
                  <a:pt x="5612" y="25308"/>
                </a:lnTo>
                <a:lnTo>
                  <a:pt x="19475" y="25308"/>
                </a:lnTo>
                <a:lnTo>
                  <a:pt x="25088" y="19622"/>
                </a:lnTo>
                <a:lnTo>
                  <a:pt x="25088" y="12638"/>
                </a:lnTo>
                <a:lnTo>
                  <a:pt x="25088" y="5654"/>
                </a:lnTo>
                <a:lnTo>
                  <a:pt x="19475" y="0"/>
                </a:lnTo>
                <a:close/>
              </a:path>
            </a:pathLst>
          </a:custGeom>
          <a:solidFill>
            <a:srgbClr val="FFFFFF">
              <a:alpha val="79998"/>
            </a:srgbClr>
          </a:solidFill>
        </p:spPr>
        <p:txBody>
          <a:bodyPr wrap="square" lIns="0" tIns="0" rIns="0" bIns="0" rtlCol="0"/>
          <a:lstStyle/>
          <a:p>
            <a:endParaRPr/>
          </a:p>
        </p:txBody>
      </p:sp>
      <p:sp>
        <p:nvSpPr>
          <p:cNvPr id="50" name="object 50"/>
          <p:cNvSpPr/>
          <p:nvPr/>
        </p:nvSpPr>
        <p:spPr>
          <a:xfrm>
            <a:off x="97743" y="5960143"/>
            <a:ext cx="5715" cy="5715"/>
          </a:xfrm>
          <a:custGeom>
            <a:avLst/>
            <a:gdLst/>
            <a:ahLst/>
            <a:cxnLst/>
            <a:rect l="l" t="t" r="r" b="b"/>
            <a:pathLst>
              <a:path w="5714" h="5714">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79998"/>
            </a:srgbClr>
          </a:solidFill>
        </p:spPr>
        <p:txBody>
          <a:bodyPr wrap="square" lIns="0" tIns="0" rIns="0" bIns="0" rtlCol="0"/>
          <a:lstStyle/>
          <a:p>
            <a:endParaRPr/>
          </a:p>
        </p:txBody>
      </p:sp>
      <p:sp>
        <p:nvSpPr>
          <p:cNvPr id="51" name="object 51"/>
          <p:cNvSpPr/>
          <p:nvPr/>
        </p:nvSpPr>
        <p:spPr>
          <a:xfrm>
            <a:off x="1635107" y="3672292"/>
            <a:ext cx="13335" cy="13335"/>
          </a:xfrm>
          <a:custGeom>
            <a:avLst/>
            <a:gdLst/>
            <a:ahLst/>
            <a:cxnLst/>
            <a:rect l="l" t="t" r="r" b="b"/>
            <a:pathLst>
              <a:path w="13335" h="13335">
                <a:moveTo>
                  <a:pt x="10125" y="0"/>
                </a:moveTo>
                <a:lnTo>
                  <a:pt x="2921" y="0"/>
                </a:lnTo>
                <a:lnTo>
                  <a:pt x="0" y="2952"/>
                </a:lnTo>
                <a:lnTo>
                  <a:pt x="0" y="10219"/>
                </a:lnTo>
                <a:lnTo>
                  <a:pt x="2921" y="13172"/>
                </a:lnTo>
                <a:lnTo>
                  <a:pt x="10125" y="13172"/>
                </a:lnTo>
                <a:lnTo>
                  <a:pt x="13046" y="10219"/>
                </a:lnTo>
                <a:lnTo>
                  <a:pt x="13046" y="6586"/>
                </a:lnTo>
                <a:lnTo>
                  <a:pt x="13046" y="2952"/>
                </a:lnTo>
                <a:lnTo>
                  <a:pt x="10125" y="0"/>
                </a:lnTo>
                <a:close/>
              </a:path>
            </a:pathLst>
          </a:custGeom>
          <a:solidFill>
            <a:srgbClr val="FFFFFF">
              <a:alpha val="79998"/>
            </a:srgbClr>
          </a:solidFill>
        </p:spPr>
        <p:txBody>
          <a:bodyPr wrap="square" lIns="0" tIns="0" rIns="0" bIns="0" rtlCol="0"/>
          <a:lstStyle/>
          <a:p>
            <a:endParaRPr/>
          </a:p>
        </p:txBody>
      </p:sp>
      <p:sp>
        <p:nvSpPr>
          <p:cNvPr id="52" name="object 52"/>
          <p:cNvSpPr/>
          <p:nvPr/>
        </p:nvSpPr>
        <p:spPr>
          <a:xfrm>
            <a:off x="1062385" y="5432731"/>
            <a:ext cx="14604" cy="14604"/>
          </a:xfrm>
          <a:custGeom>
            <a:avLst/>
            <a:gdLst/>
            <a:ahLst/>
            <a:cxnLst/>
            <a:rect l="l" t="t" r="r" b="b"/>
            <a:pathLst>
              <a:path w="14605" h="14604">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79998"/>
            </a:srgbClr>
          </a:solidFill>
        </p:spPr>
        <p:txBody>
          <a:bodyPr wrap="square" lIns="0" tIns="0" rIns="0" bIns="0" rtlCol="0"/>
          <a:lstStyle/>
          <a:p>
            <a:endParaRPr/>
          </a:p>
        </p:txBody>
      </p:sp>
      <p:sp>
        <p:nvSpPr>
          <p:cNvPr id="53" name="object 53"/>
          <p:cNvSpPr/>
          <p:nvPr/>
        </p:nvSpPr>
        <p:spPr>
          <a:xfrm>
            <a:off x="1895604" y="5005201"/>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79998"/>
            </a:srgbClr>
          </a:solidFill>
        </p:spPr>
        <p:txBody>
          <a:bodyPr wrap="square" lIns="0" tIns="0" rIns="0" bIns="0" rtlCol="0"/>
          <a:lstStyle/>
          <a:p>
            <a:endParaRPr/>
          </a:p>
        </p:txBody>
      </p:sp>
      <p:sp>
        <p:nvSpPr>
          <p:cNvPr id="54" name="object 54"/>
          <p:cNvSpPr/>
          <p:nvPr/>
        </p:nvSpPr>
        <p:spPr>
          <a:xfrm>
            <a:off x="1832607" y="4883785"/>
            <a:ext cx="21590" cy="22225"/>
          </a:xfrm>
          <a:custGeom>
            <a:avLst/>
            <a:gdLst/>
            <a:ahLst/>
            <a:cxnLst/>
            <a:rect l="l" t="t" r="r" b="b"/>
            <a:pathLst>
              <a:path w="21589"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sp>
        <p:nvSpPr>
          <p:cNvPr id="55" name="object 55"/>
          <p:cNvSpPr/>
          <p:nvPr/>
        </p:nvSpPr>
        <p:spPr>
          <a:xfrm>
            <a:off x="3866469" y="4017099"/>
            <a:ext cx="21590" cy="21590"/>
          </a:xfrm>
          <a:custGeom>
            <a:avLst/>
            <a:gdLst/>
            <a:ahLst/>
            <a:cxnLst/>
            <a:rect l="l" t="t" r="r" b="b"/>
            <a:pathLst>
              <a:path w="21589" h="21589">
                <a:moveTo>
                  <a:pt x="16575" y="0"/>
                </a:moveTo>
                <a:lnTo>
                  <a:pt x="4785" y="0"/>
                </a:lnTo>
                <a:lnTo>
                  <a:pt x="0" y="4816"/>
                </a:lnTo>
                <a:lnTo>
                  <a:pt x="0" y="16711"/>
                </a:lnTo>
                <a:lnTo>
                  <a:pt x="4785" y="21549"/>
                </a:lnTo>
                <a:lnTo>
                  <a:pt x="16575" y="21549"/>
                </a:lnTo>
                <a:lnTo>
                  <a:pt x="21371" y="16711"/>
                </a:lnTo>
                <a:lnTo>
                  <a:pt x="21371" y="10774"/>
                </a:lnTo>
                <a:lnTo>
                  <a:pt x="21371" y="4816"/>
                </a:lnTo>
                <a:lnTo>
                  <a:pt x="16575" y="0"/>
                </a:lnTo>
                <a:close/>
              </a:path>
            </a:pathLst>
          </a:custGeom>
          <a:solidFill>
            <a:srgbClr val="6F4478">
              <a:alpha val="79998"/>
            </a:srgbClr>
          </a:solidFill>
        </p:spPr>
        <p:txBody>
          <a:bodyPr wrap="square" lIns="0" tIns="0" rIns="0" bIns="0" rtlCol="0"/>
          <a:lstStyle/>
          <a:p>
            <a:endParaRPr/>
          </a:p>
        </p:txBody>
      </p:sp>
      <p:sp>
        <p:nvSpPr>
          <p:cNvPr id="56" name="object 56"/>
          <p:cNvSpPr/>
          <p:nvPr/>
        </p:nvSpPr>
        <p:spPr>
          <a:xfrm>
            <a:off x="4466534" y="5390222"/>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57" name="object 57"/>
          <p:cNvSpPr/>
          <p:nvPr/>
        </p:nvSpPr>
        <p:spPr>
          <a:xfrm>
            <a:off x="4692695" y="5944493"/>
            <a:ext cx="19050" cy="19050"/>
          </a:xfrm>
          <a:custGeom>
            <a:avLst/>
            <a:gdLst/>
            <a:ahLst/>
            <a:cxnLst/>
            <a:rect l="l" t="t" r="r" b="b"/>
            <a:pathLst>
              <a:path w="19050" h="19050">
                <a:moveTo>
                  <a:pt x="14366" y="0"/>
                </a:moveTo>
                <a:lnTo>
                  <a:pt x="4156" y="0"/>
                </a:lnTo>
                <a:lnTo>
                  <a:pt x="0" y="4177"/>
                </a:lnTo>
                <a:lnTo>
                  <a:pt x="0" y="14481"/>
                </a:lnTo>
                <a:lnTo>
                  <a:pt x="4156" y="18680"/>
                </a:lnTo>
                <a:lnTo>
                  <a:pt x="14366" y="18680"/>
                </a:lnTo>
                <a:lnTo>
                  <a:pt x="18512" y="14481"/>
                </a:lnTo>
                <a:lnTo>
                  <a:pt x="18512" y="9340"/>
                </a:lnTo>
                <a:lnTo>
                  <a:pt x="18512" y="4177"/>
                </a:lnTo>
                <a:lnTo>
                  <a:pt x="14366" y="0"/>
                </a:lnTo>
                <a:close/>
              </a:path>
            </a:pathLst>
          </a:custGeom>
          <a:solidFill>
            <a:srgbClr val="FFFFFF">
              <a:alpha val="62399"/>
            </a:srgbClr>
          </a:solidFill>
        </p:spPr>
        <p:txBody>
          <a:bodyPr wrap="square" lIns="0" tIns="0" rIns="0" bIns="0" rtlCol="0"/>
          <a:lstStyle/>
          <a:p>
            <a:endParaRPr/>
          </a:p>
        </p:txBody>
      </p:sp>
      <p:sp>
        <p:nvSpPr>
          <p:cNvPr id="58" name="object 58"/>
          <p:cNvSpPr/>
          <p:nvPr/>
        </p:nvSpPr>
        <p:spPr>
          <a:xfrm>
            <a:off x="3074949" y="6961304"/>
            <a:ext cx="24130" cy="24765"/>
          </a:xfrm>
          <a:custGeom>
            <a:avLst/>
            <a:gdLst/>
            <a:ahLst/>
            <a:cxnLst/>
            <a:rect l="l" t="t" r="r" b="b"/>
            <a:pathLst>
              <a:path w="24130" h="24765">
                <a:moveTo>
                  <a:pt x="18659" y="0"/>
                </a:moveTo>
                <a:lnTo>
                  <a:pt x="5402" y="0"/>
                </a:lnTo>
                <a:lnTo>
                  <a:pt x="0" y="5423"/>
                </a:lnTo>
                <a:lnTo>
                  <a:pt x="0" y="18805"/>
                </a:lnTo>
                <a:lnTo>
                  <a:pt x="5402" y="24240"/>
                </a:lnTo>
                <a:lnTo>
                  <a:pt x="18659" y="24240"/>
                </a:lnTo>
                <a:lnTo>
                  <a:pt x="24020" y="18805"/>
                </a:lnTo>
                <a:lnTo>
                  <a:pt x="24020" y="12104"/>
                </a:lnTo>
                <a:lnTo>
                  <a:pt x="24020" y="5423"/>
                </a:lnTo>
                <a:lnTo>
                  <a:pt x="18659" y="0"/>
                </a:lnTo>
                <a:close/>
              </a:path>
            </a:pathLst>
          </a:custGeom>
          <a:solidFill>
            <a:srgbClr val="384746">
              <a:alpha val="79998"/>
            </a:srgbClr>
          </a:solidFill>
        </p:spPr>
        <p:txBody>
          <a:bodyPr wrap="square" lIns="0" tIns="0" rIns="0" bIns="0" rtlCol="0"/>
          <a:lstStyle/>
          <a:p>
            <a:endParaRPr/>
          </a:p>
        </p:txBody>
      </p:sp>
      <p:sp>
        <p:nvSpPr>
          <p:cNvPr id="59" name="object 59"/>
          <p:cNvSpPr/>
          <p:nvPr/>
        </p:nvSpPr>
        <p:spPr>
          <a:xfrm>
            <a:off x="4385494" y="5198999"/>
            <a:ext cx="13335" cy="13335"/>
          </a:xfrm>
          <a:custGeom>
            <a:avLst/>
            <a:gdLst/>
            <a:ahLst/>
            <a:cxnLst/>
            <a:rect l="l" t="t" r="r" b="b"/>
            <a:pathLst>
              <a:path w="13335" h="13335">
                <a:moveTo>
                  <a:pt x="9863" y="0"/>
                </a:moveTo>
                <a:lnTo>
                  <a:pt x="2848" y="0"/>
                </a:lnTo>
                <a:lnTo>
                  <a:pt x="0" y="2889"/>
                </a:lnTo>
                <a:lnTo>
                  <a:pt x="0" y="9968"/>
                </a:lnTo>
                <a:lnTo>
                  <a:pt x="2848" y="12858"/>
                </a:lnTo>
                <a:lnTo>
                  <a:pt x="9863" y="12858"/>
                </a:lnTo>
                <a:lnTo>
                  <a:pt x="12722" y="9968"/>
                </a:lnTo>
                <a:lnTo>
                  <a:pt x="12722" y="6418"/>
                </a:lnTo>
                <a:lnTo>
                  <a:pt x="12722" y="2889"/>
                </a:lnTo>
                <a:lnTo>
                  <a:pt x="9863" y="0"/>
                </a:lnTo>
                <a:close/>
              </a:path>
            </a:pathLst>
          </a:custGeom>
          <a:solidFill>
            <a:srgbClr val="6F4478">
              <a:alpha val="79998"/>
            </a:srgbClr>
          </a:solidFill>
        </p:spPr>
        <p:txBody>
          <a:bodyPr wrap="square" lIns="0" tIns="0" rIns="0" bIns="0" rtlCol="0"/>
          <a:lstStyle/>
          <a:p>
            <a:endParaRPr/>
          </a:p>
        </p:txBody>
      </p:sp>
      <p:sp>
        <p:nvSpPr>
          <p:cNvPr id="60" name="object 60"/>
          <p:cNvSpPr/>
          <p:nvPr/>
        </p:nvSpPr>
        <p:spPr>
          <a:xfrm>
            <a:off x="5052790" y="5601091"/>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62399"/>
            </a:srgbClr>
          </a:solidFill>
        </p:spPr>
        <p:txBody>
          <a:bodyPr wrap="square" lIns="0" tIns="0" rIns="0" bIns="0" rtlCol="0"/>
          <a:lstStyle/>
          <a:p>
            <a:endParaRPr/>
          </a:p>
        </p:txBody>
      </p:sp>
      <p:sp>
        <p:nvSpPr>
          <p:cNvPr id="61" name="object 61"/>
          <p:cNvSpPr/>
          <p:nvPr/>
        </p:nvSpPr>
        <p:spPr>
          <a:xfrm>
            <a:off x="2811181" y="6226376"/>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79998"/>
            </a:srgbClr>
          </a:solidFill>
        </p:spPr>
        <p:txBody>
          <a:bodyPr wrap="square" lIns="0" tIns="0" rIns="0" bIns="0" rtlCol="0"/>
          <a:lstStyle/>
          <a:p>
            <a:endParaRPr/>
          </a:p>
        </p:txBody>
      </p:sp>
      <p:sp>
        <p:nvSpPr>
          <p:cNvPr id="62" name="object 62"/>
          <p:cNvSpPr/>
          <p:nvPr/>
        </p:nvSpPr>
        <p:spPr>
          <a:xfrm>
            <a:off x="3603097" y="6957106"/>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79998"/>
            </a:srgbClr>
          </a:solidFill>
        </p:spPr>
        <p:txBody>
          <a:bodyPr wrap="square" lIns="0" tIns="0" rIns="0" bIns="0" rtlCol="0"/>
          <a:lstStyle/>
          <a:p>
            <a:endParaRPr/>
          </a:p>
        </p:txBody>
      </p:sp>
      <p:sp>
        <p:nvSpPr>
          <p:cNvPr id="63" name="object 63"/>
          <p:cNvSpPr/>
          <p:nvPr/>
        </p:nvSpPr>
        <p:spPr>
          <a:xfrm>
            <a:off x="4070718" y="5452426"/>
            <a:ext cx="17145" cy="17145"/>
          </a:xfrm>
          <a:custGeom>
            <a:avLst/>
            <a:gdLst/>
            <a:ahLst/>
            <a:cxnLst/>
            <a:rect l="l" t="t" r="r" b="b"/>
            <a:pathLst>
              <a:path w="17145" h="17145">
                <a:moveTo>
                  <a:pt x="13109" y="0"/>
                </a:moveTo>
                <a:lnTo>
                  <a:pt x="3738" y="0"/>
                </a:lnTo>
                <a:lnTo>
                  <a:pt x="0" y="3853"/>
                </a:lnTo>
                <a:lnTo>
                  <a:pt x="0" y="13277"/>
                </a:lnTo>
                <a:lnTo>
                  <a:pt x="3738" y="17109"/>
                </a:lnTo>
                <a:lnTo>
                  <a:pt x="13109" y="17109"/>
                </a:lnTo>
                <a:lnTo>
                  <a:pt x="16910" y="13277"/>
                </a:lnTo>
                <a:lnTo>
                  <a:pt x="16910" y="8565"/>
                </a:lnTo>
                <a:lnTo>
                  <a:pt x="16910" y="3853"/>
                </a:lnTo>
                <a:lnTo>
                  <a:pt x="13109" y="0"/>
                </a:lnTo>
                <a:close/>
              </a:path>
            </a:pathLst>
          </a:custGeom>
          <a:solidFill>
            <a:srgbClr val="6F4478">
              <a:alpha val="79998"/>
            </a:srgbClr>
          </a:solidFill>
        </p:spPr>
        <p:txBody>
          <a:bodyPr wrap="square" lIns="0" tIns="0" rIns="0" bIns="0" rtlCol="0"/>
          <a:lstStyle/>
          <a:p>
            <a:endParaRPr/>
          </a:p>
        </p:txBody>
      </p:sp>
      <p:sp>
        <p:nvSpPr>
          <p:cNvPr id="64" name="object 64"/>
          <p:cNvSpPr/>
          <p:nvPr/>
        </p:nvSpPr>
        <p:spPr>
          <a:xfrm>
            <a:off x="3398769" y="5791930"/>
            <a:ext cx="23495" cy="23495"/>
          </a:xfrm>
          <a:custGeom>
            <a:avLst/>
            <a:gdLst/>
            <a:ahLst/>
            <a:cxnLst/>
            <a:rect l="l" t="t" r="r" b="b"/>
            <a:pathLst>
              <a:path w="23495" h="23495">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62399"/>
            </a:srgbClr>
          </a:solidFill>
        </p:spPr>
        <p:txBody>
          <a:bodyPr wrap="square" lIns="0" tIns="0" rIns="0" bIns="0" rtlCol="0"/>
          <a:lstStyle/>
          <a:p>
            <a:endParaRPr/>
          </a:p>
        </p:txBody>
      </p:sp>
      <p:sp>
        <p:nvSpPr>
          <p:cNvPr id="65" name="object 65"/>
          <p:cNvSpPr/>
          <p:nvPr/>
        </p:nvSpPr>
        <p:spPr>
          <a:xfrm>
            <a:off x="4022974" y="4845675"/>
            <a:ext cx="13335" cy="13335"/>
          </a:xfrm>
          <a:custGeom>
            <a:avLst/>
            <a:gdLst/>
            <a:ahLst/>
            <a:cxnLst/>
            <a:rect l="l" t="t" r="r" b="b"/>
            <a:pathLst>
              <a:path w="13335" h="13335">
                <a:moveTo>
                  <a:pt x="9947" y="0"/>
                </a:moveTo>
                <a:lnTo>
                  <a:pt x="2848" y="0"/>
                </a:lnTo>
                <a:lnTo>
                  <a:pt x="0" y="2889"/>
                </a:lnTo>
                <a:lnTo>
                  <a:pt x="0" y="9989"/>
                </a:lnTo>
                <a:lnTo>
                  <a:pt x="2848" y="12921"/>
                </a:lnTo>
                <a:lnTo>
                  <a:pt x="9947" y="12921"/>
                </a:lnTo>
                <a:lnTo>
                  <a:pt x="12805" y="9989"/>
                </a:lnTo>
                <a:lnTo>
                  <a:pt x="12805" y="6439"/>
                </a:lnTo>
                <a:lnTo>
                  <a:pt x="12805" y="2889"/>
                </a:lnTo>
                <a:lnTo>
                  <a:pt x="9947" y="0"/>
                </a:lnTo>
                <a:close/>
              </a:path>
            </a:pathLst>
          </a:custGeom>
          <a:solidFill>
            <a:srgbClr val="FFFFFF">
              <a:alpha val="62399"/>
            </a:srgbClr>
          </a:solidFill>
        </p:spPr>
        <p:txBody>
          <a:bodyPr wrap="square" lIns="0" tIns="0" rIns="0" bIns="0" rtlCol="0"/>
          <a:lstStyle/>
          <a:p>
            <a:endParaRPr/>
          </a:p>
        </p:txBody>
      </p:sp>
      <p:sp>
        <p:nvSpPr>
          <p:cNvPr id="66" name="object 66"/>
          <p:cNvSpPr/>
          <p:nvPr/>
        </p:nvSpPr>
        <p:spPr>
          <a:xfrm>
            <a:off x="3402068" y="658631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sp>
        <p:nvSpPr>
          <p:cNvPr id="67" name="object 67"/>
          <p:cNvSpPr/>
          <p:nvPr/>
        </p:nvSpPr>
        <p:spPr>
          <a:xfrm>
            <a:off x="4753503" y="5205433"/>
            <a:ext cx="10160" cy="10160"/>
          </a:xfrm>
          <a:custGeom>
            <a:avLst/>
            <a:gdLst/>
            <a:ahLst/>
            <a:cxnLst/>
            <a:rect l="l" t="t" r="r" b="b"/>
            <a:pathLst>
              <a:path w="10160"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68" name="object 68"/>
          <p:cNvSpPr/>
          <p:nvPr/>
        </p:nvSpPr>
        <p:spPr>
          <a:xfrm>
            <a:off x="3996904" y="4334088"/>
            <a:ext cx="21590" cy="21590"/>
          </a:xfrm>
          <a:custGeom>
            <a:avLst/>
            <a:gdLst/>
            <a:ahLst/>
            <a:cxnLst/>
            <a:rect l="l" t="t" r="r" b="b"/>
            <a:pathLst>
              <a:path w="21589" h="21589">
                <a:moveTo>
                  <a:pt x="16585" y="0"/>
                </a:moveTo>
                <a:lnTo>
                  <a:pt x="4795" y="0"/>
                </a:lnTo>
                <a:lnTo>
                  <a:pt x="0" y="4816"/>
                </a:lnTo>
                <a:lnTo>
                  <a:pt x="0" y="16711"/>
                </a:lnTo>
                <a:lnTo>
                  <a:pt x="4795" y="21549"/>
                </a:lnTo>
                <a:lnTo>
                  <a:pt x="16585" y="21549"/>
                </a:lnTo>
                <a:lnTo>
                  <a:pt x="21371" y="16711"/>
                </a:lnTo>
                <a:lnTo>
                  <a:pt x="21371" y="10774"/>
                </a:lnTo>
                <a:lnTo>
                  <a:pt x="21371" y="4816"/>
                </a:lnTo>
                <a:lnTo>
                  <a:pt x="16585" y="0"/>
                </a:lnTo>
                <a:close/>
              </a:path>
            </a:pathLst>
          </a:custGeom>
          <a:solidFill>
            <a:srgbClr val="FFFFFF">
              <a:alpha val="79998"/>
            </a:srgbClr>
          </a:solidFill>
        </p:spPr>
        <p:txBody>
          <a:bodyPr wrap="square" lIns="0" tIns="0" rIns="0" bIns="0" rtlCol="0"/>
          <a:lstStyle/>
          <a:p>
            <a:endParaRPr/>
          </a:p>
        </p:txBody>
      </p:sp>
      <p:sp>
        <p:nvSpPr>
          <p:cNvPr id="69" name="object 69"/>
          <p:cNvSpPr/>
          <p:nvPr/>
        </p:nvSpPr>
        <p:spPr>
          <a:xfrm>
            <a:off x="3044175" y="5950747"/>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70" name="object 70"/>
          <p:cNvSpPr/>
          <p:nvPr/>
        </p:nvSpPr>
        <p:spPr>
          <a:xfrm>
            <a:off x="3306151" y="5825397"/>
            <a:ext cx="28575" cy="28575"/>
          </a:xfrm>
          <a:custGeom>
            <a:avLst/>
            <a:gdLst/>
            <a:ahLst/>
            <a:cxnLst/>
            <a:rect l="l" t="t" r="r" b="b"/>
            <a:pathLst>
              <a:path w="28575" h="28575">
                <a:moveTo>
                  <a:pt x="21831" y="0"/>
                </a:moveTo>
                <a:lnTo>
                  <a:pt x="6303" y="0"/>
                </a:lnTo>
                <a:lnTo>
                  <a:pt x="0" y="6345"/>
                </a:lnTo>
                <a:lnTo>
                  <a:pt x="0" y="22009"/>
                </a:lnTo>
                <a:lnTo>
                  <a:pt x="6303" y="28386"/>
                </a:lnTo>
                <a:lnTo>
                  <a:pt x="21831" y="28386"/>
                </a:lnTo>
                <a:lnTo>
                  <a:pt x="28124" y="22009"/>
                </a:lnTo>
                <a:lnTo>
                  <a:pt x="28124" y="14188"/>
                </a:lnTo>
                <a:lnTo>
                  <a:pt x="28124" y="6345"/>
                </a:lnTo>
                <a:lnTo>
                  <a:pt x="21831" y="0"/>
                </a:lnTo>
                <a:close/>
              </a:path>
            </a:pathLst>
          </a:custGeom>
          <a:solidFill>
            <a:srgbClr val="6F4478">
              <a:alpha val="79998"/>
            </a:srgbClr>
          </a:solidFill>
        </p:spPr>
        <p:txBody>
          <a:bodyPr wrap="square" lIns="0" tIns="0" rIns="0" bIns="0" rtlCol="0"/>
          <a:lstStyle/>
          <a:p>
            <a:endParaRPr/>
          </a:p>
        </p:txBody>
      </p:sp>
      <p:sp>
        <p:nvSpPr>
          <p:cNvPr id="71" name="object 71"/>
          <p:cNvSpPr/>
          <p:nvPr/>
        </p:nvSpPr>
        <p:spPr>
          <a:xfrm>
            <a:off x="4982481" y="3996023"/>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79998"/>
            </a:srgbClr>
          </a:solidFill>
        </p:spPr>
        <p:txBody>
          <a:bodyPr wrap="square" lIns="0" tIns="0" rIns="0" bIns="0" rtlCol="0"/>
          <a:lstStyle/>
          <a:p>
            <a:endParaRPr/>
          </a:p>
        </p:txBody>
      </p:sp>
      <p:sp>
        <p:nvSpPr>
          <p:cNvPr id="72" name="object 72"/>
          <p:cNvSpPr/>
          <p:nvPr/>
        </p:nvSpPr>
        <p:spPr>
          <a:xfrm>
            <a:off x="2825940" y="5803532"/>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79998"/>
            </a:srgbClr>
          </a:solidFill>
        </p:spPr>
        <p:txBody>
          <a:bodyPr wrap="square" lIns="0" tIns="0" rIns="0" bIns="0" rtlCol="0"/>
          <a:lstStyle/>
          <a:p>
            <a:endParaRPr/>
          </a:p>
        </p:txBody>
      </p:sp>
      <p:sp>
        <p:nvSpPr>
          <p:cNvPr id="73" name="object 73"/>
          <p:cNvSpPr/>
          <p:nvPr/>
        </p:nvSpPr>
        <p:spPr>
          <a:xfrm>
            <a:off x="4416937" y="3470096"/>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79998"/>
            </a:srgbClr>
          </a:solidFill>
        </p:spPr>
        <p:txBody>
          <a:bodyPr wrap="square" lIns="0" tIns="0" rIns="0" bIns="0" rtlCol="0"/>
          <a:lstStyle/>
          <a:p>
            <a:endParaRPr/>
          </a:p>
        </p:txBody>
      </p:sp>
      <p:sp>
        <p:nvSpPr>
          <p:cNvPr id="74" name="object 74"/>
          <p:cNvSpPr/>
          <p:nvPr/>
        </p:nvSpPr>
        <p:spPr>
          <a:xfrm>
            <a:off x="4304330" y="3576709"/>
            <a:ext cx="10160" cy="10160"/>
          </a:xfrm>
          <a:custGeom>
            <a:avLst/>
            <a:gdLst/>
            <a:ahLst/>
            <a:cxnLst/>
            <a:rect l="l" t="t" r="r" b="b"/>
            <a:pathLst>
              <a:path w="10160"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75" name="object 75"/>
          <p:cNvSpPr/>
          <p:nvPr/>
        </p:nvSpPr>
        <p:spPr>
          <a:xfrm>
            <a:off x="4391855" y="2922704"/>
            <a:ext cx="28575" cy="28575"/>
          </a:xfrm>
          <a:custGeom>
            <a:avLst/>
            <a:gdLst/>
            <a:ahLst/>
            <a:cxnLst/>
            <a:rect l="l" t="t" r="r" b="b"/>
            <a:pathLst>
              <a:path w="28575" h="28575">
                <a:moveTo>
                  <a:pt x="21842" y="0"/>
                </a:moveTo>
                <a:lnTo>
                  <a:pt x="6313" y="0"/>
                </a:lnTo>
                <a:lnTo>
                  <a:pt x="0" y="6345"/>
                </a:lnTo>
                <a:lnTo>
                  <a:pt x="0" y="22009"/>
                </a:lnTo>
                <a:lnTo>
                  <a:pt x="6313" y="28376"/>
                </a:lnTo>
                <a:lnTo>
                  <a:pt x="21842" y="28376"/>
                </a:lnTo>
                <a:lnTo>
                  <a:pt x="28135" y="22009"/>
                </a:lnTo>
                <a:lnTo>
                  <a:pt x="28135" y="14188"/>
                </a:lnTo>
                <a:lnTo>
                  <a:pt x="28135" y="6345"/>
                </a:lnTo>
                <a:lnTo>
                  <a:pt x="21842" y="0"/>
                </a:lnTo>
                <a:close/>
              </a:path>
            </a:pathLst>
          </a:custGeom>
          <a:solidFill>
            <a:srgbClr val="6F4478">
              <a:alpha val="79998"/>
            </a:srgbClr>
          </a:solidFill>
        </p:spPr>
        <p:txBody>
          <a:bodyPr wrap="square" lIns="0" tIns="0" rIns="0" bIns="0" rtlCol="0"/>
          <a:lstStyle/>
          <a:p>
            <a:endParaRPr/>
          </a:p>
        </p:txBody>
      </p:sp>
      <p:sp>
        <p:nvSpPr>
          <p:cNvPr id="76" name="object 76"/>
          <p:cNvSpPr/>
          <p:nvPr/>
        </p:nvSpPr>
        <p:spPr>
          <a:xfrm>
            <a:off x="2960250" y="6605874"/>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79998"/>
            </a:srgbClr>
          </a:solidFill>
        </p:spPr>
        <p:txBody>
          <a:bodyPr wrap="square" lIns="0" tIns="0" rIns="0" bIns="0" rtlCol="0"/>
          <a:lstStyle/>
          <a:p>
            <a:endParaRPr/>
          </a:p>
        </p:txBody>
      </p:sp>
      <p:sp>
        <p:nvSpPr>
          <p:cNvPr id="77" name="object 77"/>
          <p:cNvSpPr/>
          <p:nvPr/>
        </p:nvSpPr>
        <p:spPr>
          <a:xfrm>
            <a:off x="5156486" y="6295264"/>
            <a:ext cx="20320" cy="20955"/>
          </a:xfrm>
          <a:custGeom>
            <a:avLst/>
            <a:gdLst/>
            <a:ahLst/>
            <a:cxnLst/>
            <a:rect l="l" t="t" r="r" b="b"/>
            <a:pathLst>
              <a:path w="20320" h="20954">
                <a:moveTo>
                  <a:pt x="15664" y="0"/>
                </a:moveTo>
                <a:lnTo>
                  <a:pt x="4512" y="0"/>
                </a:lnTo>
                <a:lnTo>
                  <a:pt x="0" y="4523"/>
                </a:lnTo>
                <a:lnTo>
                  <a:pt x="0" y="15769"/>
                </a:lnTo>
                <a:lnTo>
                  <a:pt x="4512" y="20334"/>
                </a:lnTo>
                <a:lnTo>
                  <a:pt x="15664" y="20334"/>
                </a:lnTo>
                <a:lnTo>
                  <a:pt x="20177" y="15769"/>
                </a:lnTo>
                <a:lnTo>
                  <a:pt x="20177" y="10135"/>
                </a:lnTo>
                <a:lnTo>
                  <a:pt x="20177" y="4523"/>
                </a:lnTo>
                <a:lnTo>
                  <a:pt x="15664" y="0"/>
                </a:lnTo>
                <a:close/>
              </a:path>
            </a:pathLst>
          </a:custGeom>
          <a:solidFill>
            <a:srgbClr val="FFFFFF">
              <a:alpha val="47999"/>
            </a:srgbClr>
          </a:solidFill>
        </p:spPr>
        <p:txBody>
          <a:bodyPr wrap="square" lIns="0" tIns="0" rIns="0" bIns="0" rtlCol="0"/>
          <a:lstStyle/>
          <a:p>
            <a:endParaRPr/>
          </a:p>
        </p:txBody>
      </p:sp>
      <p:sp>
        <p:nvSpPr>
          <p:cNvPr id="78" name="object 78"/>
          <p:cNvSpPr/>
          <p:nvPr/>
        </p:nvSpPr>
        <p:spPr>
          <a:xfrm>
            <a:off x="3702879" y="5150763"/>
            <a:ext cx="14604" cy="14604"/>
          </a:xfrm>
          <a:custGeom>
            <a:avLst/>
            <a:gdLst/>
            <a:ahLst/>
            <a:cxnLst/>
            <a:rect l="l" t="t" r="r" b="b"/>
            <a:pathLst>
              <a:path w="14604" h="14604">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79998"/>
            </a:srgbClr>
          </a:solidFill>
        </p:spPr>
        <p:txBody>
          <a:bodyPr wrap="square" lIns="0" tIns="0" rIns="0" bIns="0" rtlCol="0"/>
          <a:lstStyle/>
          <a:p>
            <a:endParaRPr/>
          </a:p>
        </p:txBody>
      </p:sp>
      <p:sp>
        <p:nvSpPr>
          <p:cNvPr id="79" name="object 79"/>
          <p:cNvSpPr/>
          <p:nvPr/>
        </p:nvSpPr>
        <p:spPr>
          <a:xfrm>
            <a:off x="4536098" y="4723233"/>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79998"/>
            </a:srgbClr>
          </a:solidFill>
        </p:spPr>
        <p:txBody>
          <a:bodyPr wrap="square" lIns="0" tIns="0" rIns="0" bIns="0" rtlCol="0"/>
          <a:lstStyle/>
          <a:p>
            <a:endParaRPr/>
          </a:p>
        </p:txBody>
      </p:sp>
      <p:sp>
        <p:nvSpPr>
          <p:cNvPr id="80" name="object 80"/>
          <p:cNvSpPr/>
          <p:nvPr/>
        </p:nvSpPr>
        <p:spPr>
          <a:xfrm>
            <a:off x="4473101" y="4601819"/>
            <a:ext cx="21590" cy="22225"/>
          </a:xfrm>
          <a:custGeom>
            <a:avLst/>
            <a:gdLst/>
            <a:ahLst/>
            <a:cxnLst/>
            <a:rect l="l" t="t" r="r" b="b"/>
            <a:pathLst>
              <a:path w="21589" h="22225">
                <a:moveTo>
                  <a:pt x="16680" y="0"/>
                </a:moveTo>
                <a:lnTo>
                  <a:pt x="4785" y="0"/>
                </a:lnTo>
                <a:lnTo>
                  <a:pt x="0" y="4879"/>
                </a:lnTo>
                <a:lnTo>
                  <a:pt x="0" y="16816"/>
                </a:lnTo>
                <a:lnTo>
                  <a:pt x="4785" y="21695"/>
                </a:lnTo>
                <a:lnTo>
                  <a:pt x="16680" y="21695"/>
                </a:lnTo>
                <a:lnTo>
                  <a:pt x="21465" y="1681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grpSp>
        <p:nvGrpSpPr>
          <p:cNvPr id="81" name="object 81"/>
          <p:cNvGrpSpPr/>
          <p:nvPr/>
        </p:nvGrpSpPr>
        <p:grpSpPr>
          <a:xfrm>
            <a:off x="4730501" y="3699750"/>
            <a:ext cx="68580" cy="55880"/>
            <a:chOff x="4730501" y="3699750"/>
            <a:chExt cx="68580" cy="55880"/>
          </a:xfrm>
        </p:grpSpPr>
        <p:sp>
          <p:nvSpPr>
            <p:cNvPr id="82" name="object 82"/>
            <p:cNvSpPr/>
            <p:nvPr/>
          </p:nvSpPr>
          <p:spPr>
            <a:xfrm>
              <a:off x="4770419" y="3699750"/>
              <a:ext cx="28575" cy="28575"/>
            </a:xfrm>
            <a:custGeom>
              <a:avLst/>
              <a:gdLst/>
              <a:ahLst/>
              <a:cxnLst/>
              <a:rect l="l" t="t" r="r" b="b"/>
              <a:pathLst>
                <a:path w="28575" h="28575">
                  <a:moveTo>
                    <a:pt x="21831" y="0"/>
                  </a:moveTo>
                  <a:lnTo>
                    <a:pt x="6303" y="0"/>
                  </a:lnTo>
                  <a:lnTo>
                    <a:pt x="0" y="6345"/>
                  </a:lnTo>
                  <a:lnTo>
                    <a:pt x="0" y="22009"/>
                  </a:lnTo>
                  <a:lnTo>
                    <a:pt x="6303" y="28386"/>
                  </a:lnTo>
                  <a:lnTo>
                    <a:pt x="21831" y="28386"/>
                  </a:lnTo>
                  <a:lnTo>
                    <a:pt x="28124" y="22009"/>
                  </a:lnTo>
                  <a:lnTo>
                    <a:pt x="28124" y="14188"/>
                  </a:lnTo>
                  <a:lnTo>
                    <a:pt x="28124" y="6345"/>
                  </a:lnTo>
                  <a:lnTo>
                    <a:pt x="21831" y="0"/>
                  </a:lnTo>
                  <a:close/>
                </a:path>
              </a:pathLst>
            </a:custGeom>
            <a:solidFill>
              <a:srgbClr val="FFFFFF">
                <a:alpha val="62399"/>
              </a:srgbClr>
            </a:solidFill>
          </p:spPr>
          <p:txBody>
            <a:bodyPr wrap="square" lIns="0" tIns="0" rIns="0" bIns="0" rtlCol="0"/>
            <a:lstStyle/>
            <a:p>
              <a:endParaRPr/>
            </a:p>
          </p:txBody>
        </p:sp>
        <p:sp>
          <p:nvSpPr>
            <p:cNvPr id="83" name="object 83"/>
            <p:cNvSpPr/>
            <p:nvPr/>
          </p:nvSpPr>
          <p:spPr>
            <a:xfrm>
              <a:off x="4730501" y="3742094"/>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grpSp>
      <p:sp>
        <p:nvSpPr>
          <p:cNvPr id="84" name="object 84"/>
          <p:cNvSpPr/>
          <p:nvPr/>
        </p:nvSpPr>
        <p:spPr>
          <a:xfrm>
            <a:off x="5335708" y="4001555"/>
            <a:ext cx="31750" cy="32384"/>
          </a:xfrm>
          <a:custGeom>
            <a:avLst/>
            <a:gdLst/>
            <a:ahLst/>
            <a:cxnLst/>
            <a:rect l="l" t="t" r="r" b="b"/>
            <a:pathLst>
              <a:path w="31750" h="32385">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79998"/>
            </a:srgbClr>
          </a:solidFill>
        </p:spPr>
        <p:txBody>
          <a:bodyPr wrap="square" lIns="0" tIns="0" rIns="0" bIns="0" rtlCol="0"/>
          <a:lstStyle/>
          <a:p>
            <a:endParaRPr/>
          </a:p>
        </p:txBody>
      </p:sp>
      <p:sp>
        <p:nvSpPr>
          <p:cNvPr id="85" name="object 85"/>
          <p:cNvSpPr/>
          <p:nvPr/>
        </p:nvSpPr>
        <p:spPr>
          <a:xfrm>
            <a:off x="4593016" y="671765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sp>
        <p:nvSpPr>
          <p:cNvPr id="86" name="object 86"/>
          <p:cNvSpPr/>
          <p:nvPr/>
        </p:nvSpPr>
        <p:spPr>
          <a:xfrm>
            <a:off x="4143199" y="7099382"/>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79998"/>
            </a:srgbClr>
          </a:solidFill>
        </p:spPr>
        <p:txBody>
          <a:bodyPr wrap="square" lIns="0" tIns="0" rIns="0" bIns="0" rtlCol="0"/>
          <a:lstStyle/>
          <a:p>
            <a:endParaRPr/>
          </a:p>
        </p:txBody>
      </p:sp>
      <p:sp>
        <p:nvSpPr>
          <p:cNvPr id="87" name="object 87"/>
          <p:cNvSpPr/>
          <p:nvPr/>
        </p:nvSpPr>
        <p:spPr>
          <a:xfrm>
            <a:off x="4192815" y="6353209"/>
            <a:ext cx="15875" cy="15875"/>
          </a:xfrm>
          <a:custGeom>
            <a:avLst/>
            <a:gdLst/>
            <a:ahLst/>
            <a:cxnLst/>
            <a:rect l="l" t="t" r="r" b="b"/>
            <a:pathLst>
              <a:path w="15875" h="15875">
                <a:moveTo>
                  <a:pt x="11915" y="0"/>
                </a:moveTo>
                <a:lnTo>
                  <a:pt x="3423" y="0"/>
                </a:lnTo>
                <a:lnTo>
                  <a:pt x="0" y="3444"/>
                </a:lnTo>
                <a:lnTo>
                  <a:pt x="0" y="12041"/>
                </a:lnTo>
                <a:lnTo>
                  <a:pt x="3423" y="15496"/>
                </a:lnTo>
                <a:lnTo>
                  <a:pt x="11915" y="15496"/>
                </a:lnTo>
                <a:lnTo>
                  <a:pt x="15339" y="12041"/>
                </a:lnTo>
                <a:lnTo>
                  <a:pt x="15339" y="7758"/>
                </a:lnTo>
                <a:lnTo>
                  <a:pt x="15339" y="3444"/>
                </a:lnTo>
                <a:lnTo>
                  <a:pt x="11915" y="0"/>
                </a:lnTo>
                <a:close/>
              </a:path>
            </a:pathLst>
          </a:custGeom>
          <a:solidFill>
            <a:srgbClr val="FFFFFF">
              <a:alpha val="79998"/>
            </a:srgbClr>
          </a:solidFill>
        </p:spPr>
        <p:txBody>
          <a:bodyPr wrap="square" lIns="0" tIns="0" rIns="0" bIns="0" rtlCol="0"/>
          <a:lstStyle/>
          <a:p>
            <a:endParaRPr/>
          </a:p>
        </p:txBody>
      </p:sp>
      <p:sp>
        <p:nvSpPr>
          <p:cNvPr id="88" name="object 88"/>
          <p:cNvSpPr/>
          <p:nvPr/>
        </p:nvSpPr>
        <p:spPr>
          <a:xfrm>
            <a:off x="4068442" y="5900873"/>
            <a:ext cx="21590" cy="22225"/>
          </a:xfrm>
          <a:custGeom>
            <a:avLst/>
            <a:gdLst/>
            <a:ahLst/>
            <a:cxnLst/>
            <a:rect l="l" t="t" r="r" b="b"/>
            <a:pathLst>
              <a:path w="21589"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sp>
        <p:nvSpPr>
          <p:cNvPr id="89" name="object 89"/>
          <p:cNvSpPr/>
          <p:nvPr/>
        </p:nvSpPr>
        <p:spPr>
          <a:xfrm>
            <a:off x="2972039" y="3403214"/>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90" name="object 90"/>
          <p:cNvSpPr/>
          <p:nvPr/>
        </p:nvSpPr>
        <p:spPr>
          <a:xfrm>
            <a:off x="3799163" y="2372026"/>
            <a:ext cx="17145" cy="17145"/>
          </a:xfrm>
          <a:custGeom>
            <a:avLst/>
            <a:gdLst/>
            <a:ahLst/>
            <a:cxnLst/>
            <a:rect l="l" t="t" r="r" b="b"/>
            <a:pathLst>
              <a:path w="17145" h="17144">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79998"/>
            </a:srgbClr>
          </a:solidFill>
        </p:spPr>
        <p:txBody>
          <a:bodyPr wrap="square" lIns="0" tIns="0" rIns="0" bIns="0" rtlCol="0"/>
          <a:lstStyle/>
          <a:p>
            <a:endParaRPr/>
          </a:p>
        </p:txBody>
      </p:sp>
      <p:sp>
        <p:nvSpPr>
          <p:cNvPr id="91" name="object 91"/>
          <p:cNvSpPr/>
          <p:nvPr/>
        </p:nvSpPr>
        <p:spPr>
          <a:xfrm>
            <a:off x="3134708" y="2010284"/>
            <a:ext cx="15875" cy="15875"/>
          </a:xfrm>
          <a:custGeom>
            <a:avLst/>
            <a:gdLst/>
            <a:ahLst/>
            <a:cxnLst/>
            <a:rect l="l" t="t" r="r" b="b"/>
            <a:pathLst>
              <a:path w="15875" h="15875">
                <a:moveTo>
                  <a:pt x="11873" y="0"/>
                </a:moveTo>
                <a:lnTo>
                  <a:pt x="3413" y="0"/>
                </a:lnTo>
                <a:lnTo>
                  <a:pt x="0" y="3486"/>
                </a:lnTo>
                <a:lnTo>
                  <a:pt x="0" y="11999"/>
                </a:lnTo>
                <a:lnTo>
                  <a:pt x="3413" y="15465"/>
                </a:lnTo>
                <a:lnTo>
                  <a:pt x="11873" y="15465"/>
                </a:lnTo>
                <a:lnTo>
                  <a:pt x="15308" y="11999"/>
                </a:lnTo>
                <a:lnTo>
                  <a:pt x="15308" y="7737"/>
                </a:lnTo>
                <a:lnTo>
                  <a:pt x="15308" y="3486"/>
                </a:lnTo>
                <a:lnTo>
                  <a:pt x="11873" y="0"/>
                </a:lnTo>
                <a:close/>
              </a:path>
            </a:pathLst>
          </a:custGeom>
          <a:solidFill>
            <a:srgbClr val="6F4478">
              <a:alpha val="79998"/>
            </a:srgbClr>
          </a:solidFill>
        </p:spPr>
        <p:txBody>
          <a:bodyPr wrap="square" lIns="0" tIns="0" rIns="0" bIns="0" rtlCol="0"/>
          <a:lstStyle/>
          <a:p>
            <a:endParaRPr/>
          </a:p>
        </p:txBody>
      </p:sp>
      <p:sp>
        <p:nvSpPr>
          <p:cNvPr id="92" name="object 92"/>
          <p:cNvSpPr/>
          <p:nvPr/>
        </p:nvSpPr>
        <p:spPr>
          <a:xfrm>
            <a:off x="201173" y="256488"/>
            <a:ext cx="18415" cy="19050"/>
          </a:xfrm>
          <a:custGeom>
            <a:avLst/>
            <a:gdLst/>
            <a:ahLst/>
            <a:cxnLst/>
            <a:rect l="l" t="t" r="r" b="b"/>
            <a:pathLst>
              <a:path w="18414" h="19050">
                <a:moveTo>
                  <a:pt x="14282" y="0"/>
                </a:moveTo>
                <a:lnTo>
                  <a:pt x="4125" y="0"/>
                </a:lnTo>
                <a:lnTo>
                  <a:pt x="0" y="4135"/>
                </a:lnTo>
                <a:lnTo>
                  <a:pt x="0" y="14334"/>
                </a:lnTo>
                <a:lnTo>
                  <a:pt x="4125" y="18491"/>
                </a:lnTo>
                <a:lnTo>
                  <a:pt x="14282" y="18491"/>
                </a:lnTo>
                <a:lnTo>
                  <a:pt x="18397" y="14334"/>
                </a:lnTo>
                <a:lnTo>
                  <a:pt x="18397" y="9245"/>
                </a:lnTo>
                <a:lnTo>
                  <a:pt x="18397" y="4135"/>
                </a:lnTo>
                <a:lnTo>
                  <a:pt x="14282" y="0"/>
                </a:lnTo>
                <a:close/>
              </a:path>
            </a:pathLst>
          </a:custGeom>
          <a:solidFill>
            <a:srgbClr val="FFFFFF">
              <a:alpha val="62399"/>
            </a:srgbClr>
          </a:solidFill>
        </p:spPr>
        <p:txBody>
          <a:bodyPr wrap="square" lIns="0" tIns="0" rIns="0" bIns="0" rtlCol="0"/>
          <a:lstStyle/>
          <a:p>
            <a:endParaRPr/>
          </a:p>
        </p:txBody>
      </p:sp>
      <p:sp>
        <p:nvSpPr>
          <p:cNvPr id="93" name="object 93"/>
          <p:cNvSpPr/>
          <p:nvPr/>
        </p:nvSpPr>
        <p:spPr>
          <a:xfrm>
            <a:off x="3501250" y="2952346"/>
            <a:ext cx="24130" cy="24765"/>
          </a:xfrm>
          <a:custGeom>
            <a:avLst/>
            <a:gdLst/>
            <a:ahLst/>
            <a:cxnLst/>
            <a:rect l="l" t="t" r="r" b="b"/>
            <a:pathLst>
              <a:path w="24129" h="24764">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79998"/>
            </a:srgbClr>
          </a:solidFill>
        </p:spPr>
        <p:txBody>
          <a:bodyPr wrap="square" lIns="0" tIns="0" rIns="0" bIns="0" rtlCol="0"/>
          <a:lstStyle/>
          <a:p>
            <a:endParaRPr/>
          </a:p>
        </p:txBody>
      </p:sp>
      <p:grpSp>
        <p:nvGrpSpPr>
          <p:cNvPr id="94" name="object 94"/>
          <p:cNvGrpSpPr/>
          <p:nvPr/>
        </p:nvGrpSpPr>
        <p:grpSpPr>
          <a:xfrm>
            <a:off x="4737165" y="1828969"/>
            <a:ext cx="75565" cy="63500"/>
            <a:chOff x="4737165" y="1828969"/>
            <a:chExt cx="75565" cy="63500"/>
          </a:xfrm>
        </p:grpSpPr>
        <p:sp>
          <p:nvSpPr>
            <p:cNvPr id="95" name="object 95"/>
            <p:cNvSpPr/>
            <p:nvPr/>
          </p:nvSpPr>
          <p:spPr>
            <a:xfrm>
              <a:off x="4797225" y="1876307"/>
              <a:ext cx="15875" cy="15875"/>
            </a:xfrm>
            <a:custGeom>
              <a:avLst/>
              <a:gdLst/>
              <a:ahLst/>
              <a:cxnLst/>
              <a:rect l="l" t="t" r="r" b="b"/>
              <a:pathLst>
                <a:path w="15875" h="15875">
                  <a:moveTo>
                    <a:pt x="11978" y="0"/>
                  </a:moveTo>
                  <a:lnTo>
                    <a:pt x="3444" y="0"/>
                  </a:lnTo>
                  <a:lnTo>
                    <a:pt x="0" y="3486"/>
                  </a:lnTo>
                  <a:lnTo>
                    <a:pt x="0" y="12093"/>
                  </a:lnTo>
                  <a:lnTo>
                    <a:pt x="3444" y="15580"/>
                  </a:lnTo>
                  <a:lnTo>
                    <a:pt x="11978" y="15580"/>
                  </a:lnTo>
                  <a:lnTo>
                    <a:pt x="15434" y="12093"/>
                  </a:lnTo>
                  <a:lnTo>
                    <a:pt x="15434" y="7790"/>
                  </a:lnTo>
                  <a:lnTo>
                    <a:pt x="15434" y="3486"/>
                  </a:lnTo>
                  <a:lnTo>
                    <a:pt x="11978" y="0"/>
                  </a:lnTo>
                  <a:close/>
                </a:path>
              </a:pathLst>
            </a:custGeom>
            <a:solidFill>
              <a:srgbClr val="384746">
                <a:alpha val="79998"/>
              </a:srgbClr>
            </a:solidFill>
          </p:spPr>
          <p:txBody>
            <a:bodyPr wrap="square" lIns="0" tIns="0" rIns="0" bIns="0" rtlCol="0"/>
            <a:lstStyle/>
            <a:p>
              <a:endParaRPr/>
            </a:p>
          </p:txBody>
        </p:sp>
        <p:sp>
          <p:nvSpPr>
            <p:cNvPr id="96" name="object 96"/>
            <p:cNvSpPr/>
            <p:nvPr/>
          </p:nvSpPr>
          <p:spPr>
            <a:xfrm>
              <a:off x="4737165" y="1828969"/>
              <a:ext cx="19050" cy="19685"/>
            </a:xfrm>
            <a:custGeom>
              <a:avLst/>
              <a:gdLst/>
              <a:ahLst/>
              <a:cxnLst/>
              <a:rect l="l" t="t" r="r" b="b"/>
              <a:pathLst>
                <a:path w="19050" h="19685">
                  <a:moveTo>
                    <a:pt x="14669" y="0"/>
                  </a:moveTo>
                  <a:lnTo>
                    <a:pt x="4219" y="0"/>
                  </a:lnTo>
                  <a:lnTo>
                    <a:pt x="0" y="4251"/>
                  </a:lnTo>
                  <a:lnTo>
                    <a:pt x="0" y="14795"/>
                  </a:lnTo>
                  <a:lnTo>
                    <a:pt x="4219" y="19077"/>
                  </a:lnTo>
                  <a:lnTo>
                    <a:pt x="14669" y="19077"/>
                  </a:lnTo>
                  <a:lnTo>
                    <a:pt x="18910" y="14795"/>
                  </a:lnTo>
                  <a:lnTo>
                    <a:pt x="18910" y="9538"/>
                  </a:lnTo>
                  <a:lnTo>
                    <a:pt x="18910" y="4251"/>
                  </a:lnTo>
                  <a:lnTo>
                    <a:pt x="14669" y="0"/>
                  </a:lnTo>
                  <a:close/>
                </a:path>
              </a:pathLst>
            </a:custGeom>
            <a:solidFill>
              <a:srgbClr val="FFFFFF">
                <a:alpha val="79998"/>
              </a:srgbClr>
            </a:solidFill>
          </p:spPr>
          <p:txBody>
            <a:bodyPr wrap="square" lIns="0" tIns="0" rIns="0" bIns="0" rtlCol="0"/>
            <a:lstStyle/>
            <a:p>
              <a:endParaRPr/>
            </a:p>
          </p:txBody>
        </p:sp>
      </p:grpSp>
      <p:sp>
        <p:nvSpPr>
          <p:cNvPr id="97" name="object 97"/>
          <p:cNvSpPr/>
          <p:nvPr/>
        </p:nvSpPr>
        <p:spPr>
          <a:xfrm>
            <a:off x="4075322" y="881683"/>
            <a:ext cx="22225" cy="22860"/>
          </a:xfrm>
          <a:custGeom>
            <a:avLst/>
            <a:gdLst/>
            <a:ahLst/>
            <a:cxnLst/>
            <a:rect l="l" t="t" r="r" b="b"/>
            <a:pathLst>
              <a:path w="22225" h="22859">
                <a:moveTo>
                  <a:pt x="17214" y="0"/>
                </a:moveTo>
                <a:lnTo>
                  <a:pt x="4994" y="0"/>
                </a:lnTo>
                <a:lnTo>
                  <a:pt x="0" y="4994"/>
                </a:lnTo>
                <a:lnTo>
                  <a:pt x="0" y="17329"/>
                </a:lnTo>
                <a:lnTo>
                  <a:pt x="4994" y="22334"/>
                </a:lnTo>
                <a:lnTo>
                  <a:pt x="17214" y="22334"/>
                </a:lnTo>
                <a:lnTo>
                  <a:pt x="22156" y="17329"/>
                </a:lnTo>
                <a:lnTo>
                  <a:pt x="22156" y="11182"/>
                </a:lnTo>
                <a:lnTo>
                  <a:pt x="22156" y="4994"/>
                </a:lnTo>
                <a:lnTo>
                  <a:pt x="17214" y="0"/>
                </a:lnTo>
                <a:close/>
              </a:path>
            </a:pathLst>
          </a:custGeom>
          <a:solidFill>
            <a:srgbClr val="FFFFFF">
              <a:alpha val="79998"/>
            </a:srgbClr>
          </a:solidFill>
        </p:spPr>
        <p:txBody>
          <a:bodyPr wrap="square" lIns="0" tIns="0" rIns="0" bIns="0" rtlCol="0"/>
          <a:lstStyle/>
          <a:p>
            <a:endParaRPr/>
          </a:p>
        </p:txBody>
      </p:sp>
      <p:sp>
        <p:nvSpPr>
          <p:cNvPr id="98" name="object 98"/>
          <p:cNvSpPr/>
          <p:nvPr/>
        </p:nvSpPr>
        <p:spPr>
          <a:xfrm>
            <a:off x="3577248" y="3662674"/>
            <a:ext cx="31750" cy="32384"/>
          </a:xfrm>
          <a:custGeom>
            <a:avLst/>
            <a:gdLst/>
            <a:ahLst/>
            <a:cxnLst/>
            <a:rect l="l" t="t" r="r" b="b"/>
            <a:pathLst>
              <a:path w="31750" h="32385">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79998"/>
            </a:srgbClr>
          </a:solidFill>
        </p:spPr>
        <p:txBody>
          <a:bodyPr wrap="square" lIns="0" tIns="0" rIns="0" bIns="0" rtlCol="0"/>
          <a:lstStyle/>
          <a:p>
            <a:endParaRPr/>
          </a:p>
        </p:txBody>
      </p:sp>
      <p:sp>
        <p:nvSpPr>
          <p:cNvPr id="99" name="object 99"/>
          <p:cNvSpPr/>
          <p:nvPr/>
        </p:nvSpPr>
        <p:spPr>
          <a:xfrm>
            <a:off x="4564351" y="2018018"/>
            <a:ext cx="26034" cy="26034"/>
          </a:xfrm>
          <a:custGeom>
            <a:avLst/>
            <a:gdLst/>
            <a:ahLst/>
            <a:cxnLst/>
            <a:rect l="l" t="t" r="r" b="b"/>
            <a:pathLst>
              <a:path w="26035" h="26035">
                <a:moveTo>
                  <a:pt x="19926" y="0"/>
                </a:moveTo>
                <a:lnTo>
                  <a:pt x="5758" y="0"/>
                </a:lnTo>
                <a:lnTo>
                  <a:pt x="0" y="5800"/>
                </a:lnTo>
                <a:lnTo>
                  <a:pt x="0" y="20093"/>
                </a:lnTo>
                <a:lnTo>
                  <a:pt x="5758" y="25904"/>
                </a:lnTo>
                <a:lnTo>
                  <a:pt x="19926" y="25904"/>
                </a:lnTo>
                <a:lnTo>
                  <a:pt x="25685" y="20093"/>
                </a:lnTo>
                <a:lnTo>
                  <a:pt x="25685" y="12952"/>
                </a:lnTo>
                <a:lnTo>
                  <a:pt x="25685" y="5800"/>
                </a:lnTo>
                <a:lnTo>
                  <a:pt x="19926" y="0"/>
                </a:lnTo>
                <a:close/>
              </a:path>
            </a:pathLst>
          </a:custGeom>
          <a:solidFill>
            <a:srgbClr val="384746">
              <a:alpha val="79998"/>
            </a:srgbClr>
          </a:solidFill>
        </p:spPr>
        <p:txBody>
          <a:bodyPr wrap="square" lIns="0" tIns="0" rIns="0" bIns="0" rtlCol="0"/>
          <a:lstStyle/>
          <a:p>
            <a:endParaRPr/>
          </a:p>
        </p:txBody>
      </p:sp>
      <p:sp>
        <p:nvSpPr>
          <p:cNvPr id="100" name="object 100"/>
          <p:cNvSpPr/>
          <p:nvPr/>
        </p:nvSpPr>
        <p:spPr>
          <a:xfrm>
            <a:off x="5212150" y="3347640"/>
            <a:ext cx="27305" cy="27940"/>
          </a:xfrm>
          <a:custGeom>
            <a:avLst/>
            <a:gdLst/>
            <a:ahLst/>
            <a:cxnLst/>
            <a:rect l="l" t="t" r="r" b="b"/>
            <a:pathLst>
              <a:path w="27304" h="27939">
                <a:moveTo>
                  <a:pt x="21109" y="0"/>
                </a:moveTo>
                <a:lnTo>
                  <a:pt x="6125" y="0"/>
                </a:lnTo>
                <a:lnTo>
                  <a:pt x="0" y="6146"/>
                </a:lnTo>
                <a:lnTo>
                  <a:pt x="0" y="21287"/>
                </a:lnTo>
                <a:lnTo>
                  <a:pt x="6125" y="27454"/>
                </a:lnTo>
                <a:lnTo>
                  <a:pt x="21109" y="27454"/>
                </a:lnTo>
                <a:lnTo>
                  <a:pt x="27213" y="21287"/>
                </a:lnTo>
                <a:lnTo>
                  <a:pt x="27213" y="13737"/>
                </a:lnTo>
                <a:lnTo>
                  <a:pt x="27213" y="6146"/>
                </a:lnTo>
                <a:lnTo>
                  <a:pt x="21109" y="0"/>
                </a:lnTo>
                <a:close/>
              </a:path>
            </a:pathLst>
          </a:custGeom>
          <a:solidFill>
            <a:srgbClr val="FFFFFF">
              <a:alpha val="59999"/>
            </a:srgbClr>
          </a:solidFill>
        </p:spPr>
        <p:txBody>
          <a:bodyPr wrap="square" lIns="0" tIns="0" rIns="0" bIns="0" rtlCol="0"/>
          <a:lstStyle/>
          <a:p>
            <a:endParaRPr/>
          </a:p>
        </p:txBody>
      </p:sp>
      <p:sp>
        <p:nvSpPr>
          <p:cNvPr id="101" name="object 101"/>
          <p:cNvSpPr/>
          <p:nvPr/>
        </p:nvSpPr>
        <p:spPr>
          <a:xfrm>
            <a:off x="77624" y="778483"/>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102" name="object 102"/>
          <p:cNvSpPr/>
          <p:nvPr/>
        </p:nvSpPr>
        <p:spPr>
          <a:xfrm>
            <a:off x="0" y="587269"/>
            <a:ext cx="9525" cy="13335"/>
          </a:xfrm>
          <a:custGeom>
            <a:avLst/>
            <a:gdLst/>
            <a:ahLst/>
            <a:cxnLst/>
            <a:rect l="l" t="t" r="r" b="b"/>
            <a:pathLst>
              <a:path w="9525" h="13334">
                <a:moveTo>
                  <a:pt x="6452" y="0"/>
                </a:moveTo>
                <a:lnTo>
                  <a:pt x="0" y="0"/>
                </a:lnTo>
                <a:lnTo>
                  <a:pt x="0" y="12847"/>
                </a:lnTo>
                <a:lnTo>
                  <a:pt x="6452" y="12847"/>
                </a:lnTo>
                <a:lnTo>
                  <a:pt x="9310" y="9957"/>
                </a:lnTo>
                <a:lnTo>
                  <a:pt x="9310" y="2879"/>
                </a:lnTo>
                <a:lnTo>
                  <a:pt x="6452" y="0"/>
                </a:lnTo>
                <a:close/>
              </a:path>
            </a:pathLst>
          </a:custGeom>
          <a:solidFill>
            <a:srgbClr val="6F4478">
              <a:alpha val="79998"/>
            </a:srgbClr>
          </a:solidFill>
        </p:spPr>
        <p:txBody>
          <a:bodyPr wrap="square" lIns="0" tIns="0" rIns="0" bIns="0" rtlCol="0"/>
          <a:lstStyle/>
          <a:p>
            <a:endParaRPr/>
          </a:p>
        </p:txBody>
      </p:sp>
      <p:sp>
        <p:nvSpPr>
          <p:cNvPr id="103" name="object 103"/>
          <p:cNvSpPr/>
          <p:nvPr/>
        </p:nvSpPr>
        <p:spPr>
          <a:xfrm>
            <a:off x="364595" y="593693"/>
            <a:ext cx="10160" cy="10160"/>
          </a:xfrm>
          <a:custGeom>
            <a:avLst/>
            <a:gdLst/>
            <a:ahLst/>
            <a:cxnLst/>
            <a:rect l="l" t="t" r="r" b="b"/>
            <a:pathLst>
              <a:path w="10160" h="10159">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104" name="object 104"/>
          <p:cNvSpPr/>
          <p:nvPr/>
        </p:nvSpPr>
        <p:spPr>
          <a:xfrm>
            <a:off x="5238215" y="4074288"/>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79998"/>
            </a:srgbClr>
          </a:solidFill>
        </p:spPr>
        <p:txBody>
          <a:bodyPr wrap="square" lIns="0" tIns="0" rIns="0" bIns="0" rtlCol="0"/>
          <a:lstStyle/>
          <a:p>
            <a:endParaRPr/>
          </a:p>
        </p:txBody>
      </p:sp>
      <p:sp>
        <p:nvSpPr>
          <p:cNvPr id="105" name="object 105"/>
          <p:cNvSpPr/>
          <p:nvPr/>
        </p:nvSpPr>
        <p:spPr>
          <a:xfrm>
            <a:off x="5125608" y="4180899"/>
            <a:ext cx="10160" cy="10160"/>
          </a:xfrm>
          <a:custGeom>
            <a:avLst/>
            <a:gdLst/>
            <a:ahLst/>
            <a:cxnLst/>
            <a:rect l="l" t="t" r="r" b="b"/>
            <a:pathLst>
              <a:path w="10160"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106" name="object 106"/>
          <p:cNvSpPr/>
          <p:nvPr/>
        </p:nvSpPr>
        <p:spPr>
          <a:xfrm>
            <a:off x="5248489" y="3142404"/>
            <a:ext cx="8255" cy="8255"/>
          </a:xfrm>
          <a:custGeom>
            <a:avLst/>
            <a:gdLst/>
            <a:ahLst/>
            <a:cxnLst/>
            <a:rect l="l" t="t" r="r" b="b"/>
            <a:pathLst>
              <a:path w="8254" h="8255">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79998"/>
            </a:srgbClr>
          </a:solidFill>
        </p:spPr>
        <p:txBody>
          <a:bodyPr wrap="square" lIns="0" tIns="0" rIns="0" bIns="0" rtlCol="0"/>
          <a:lstStyle/>
          <a:p>
            <a:endParaRPr/>
          </a:p>
        </p:txBody>
      </p:sp>
      <p:sp>
        <p:nvSpPr>
          <p:cNvPr id="107" name="object 107"/>
          <p:cNvSpPr/>
          <p:nvPr/>
        </p:nvSpPr>
        <p:spPr>
          <a:xfrm>
            <a:off x="4757902" y="1511178"/>
            <a:ext cx="37465" cy="33020"/>
          </a:xfrm>
          <a:custGeom>
            <a:avLst/>
            <a:gdLst/>
            <a:ahLst/>
            <a:cxnLst/>
            <a:rect l="l" t="t" r="r" b="b"/>
            <a:pathLst>
              <a:path w="37464" h="33019">
                <a:moveTo>
                  <a:pt x="16916" y="3848"/>
                </a:moveTo>
                <a:lnTo>
                  <a:pt x="13119" y="0"/>
                </a:lnTo>
                <a:lnTo>
                  <a:pt x="3746" y="0"/>
                </a:lnTo>
                <a:lnTo>
                  <a:pt x="0" y="3848"/>
                </a:lnTo>
                <a:lnTo>
                  <a:pt x="0" y="13284"/>
                </a:lnTo>
                <a:lnTo>
                  <a:pt x="3746" y="17106"/>
                </a:lnTo>
                <a:lnTo>
                  <a:pt x="13119" y="17106"/>
                </a:lnTo>
                <a:lnTo>
                  <a:pt x="16916" y="13284"/>
                </a:lnTo>
                <a:lnTo>
                  <a:pt x="16916" y="8559"/>
                </a:lnTo>
                <a:lnTo>
                  <a:pt x="16916" y="3848"/>
                </a:lnTo>
                <a:close/>
              </a:path>
              <a:path w="37464" h="33019">
                <a:moveTo>
                  <a:pt x="37350" y="22580"/>
                </a:moveTo>
                <a:lnTo>
                  <a:pt x="34493" y="19697"/>
                </a:lnTo>
                <a:lnTo>
                  <a:pt x="27482" y="19697"/>
                </a:lnTo>
                <a:lnTo>
                  <a:pt x="24638" y="22580"/>
                </a:lnTo>
                <a:lnTo>
                  <a:pt x="24638" y="29654"/>
                </a:lnTo>
                <a:lnTo>
                  <a:pt x="27482" y="32550"/>
                </a:lnTo>
                <a:lnTo>
                  <a:pt x="34493" y="32550"/>
                </a:lnTo>
                <a:lnTo>
                  <a:pt x="37350" y="29654"/>
                </a:lnTo>
                <a:lnTo>
                  <a:pt x="37350" y="26111"/>
                </a:lnTo>
                <a:lnTo>
                  <a:pt x="37350" y="22580"/>
                </a:lnTo>
                <a:close/>
              </a:path>
            </a:pathLst>
          </a:custGeom>
          <a:solidFill>
            <a:srgbClr val="6F4478">
              <a:alpha val="79998"/>
            </a:srgbClr>
          </a:solidFill>
        </p:spPr>
        <p:txBody>
          <a:bodyPr wrap="square" lIns="0" tIns="0" rIns="0" bIns="0" rtlCol="0"/>
          <a:lstStyle/>
          <a:p>
            <a:endParaRPr/>
          </a:p>
        </p:txBody>
      </p:sp>
      <p:sp>
        <p:nvSpPr>
          <p:cNvPr id="108" name="object 108"/>
          <p:cNvSpPr/>
          <p:nvPr/>
        </p:nvSpPr>
        <p:spPr>
          <a:xfrm>
            <a:off x="4554198" y="1121371"/>
            <a:ext cx="23495" cy="23495"/>
          </a:xfrm>
          <a:custGeom>
            <a:avLst/>
            <a:gdLst/>
            <a:ahLst/>
            <a:cxnLst/>
            <a:rect l="l" t="t" r="r" b="b"/>
            <a:pathLst>
              <a:path w="23495" h="23494">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62399"/>
            </a:srgbClr>
          </a:solidFill>
        </p:spPr>
        <p:txBody>
          <a:bodyPr wrap="square" lIns="0" tIns="0" rIns="0" bIns="0" rtlCol="0"/>
          <a:lstStyle/>
          <a:p>
            <a:endParaRPr/>
          </a:p>
        </p:txBody>
      </p:sp>
      <p:sp>
        <p:nvSpPr>
          <p:cNvPr id="109" name="object 109"/>
          <p:cNvSpPr/>
          <p:nvPr/>
        </p:nvSpPr>
        <p:spPr>
          <a:xfrm>
            <a:off x="4710166" y="904421"/>
            <a:ext cx="13335" cy="13335"/>
          </a:xfrm>
          <a:custGeom>
            <a:avLst/>
            <a:gdLst/>
            <a:ahLst/>
            <a:cxnLst/>
            <a:rect l="l" t="t" r="r" b="b"/>
            <a:pathLst>
              <a:path w="13335" h="13334">
                <a:moveTo>
                  <a:pt x="9947" y="0"/>
                </a:moveTo>
                <a:lnTo>
                  <a:pt x="2848" y="0"/>
                </a:lnTo>
                <a:lnTo>
                  <a:pt x="0" y="2889"/>
                </a:lnTo>
                <a:lnTo>
                  <a:pt x="0" y="9989"/>
                </a:lnTo>
                <a:lnTo>
                  <a:pt x="2848" y="12921"/>
                </a:lnTo>
                <a:lnTo>
                  <a:pt x="9947" y="12921"/>
                </a:lnTo>
                <a:lnTo>
                  <a:pt x="12805" y="9989"/>
                </a:lnTo>
                <a:lnTo>
                  <a:pt x="12805" y="6439"/>
                </a:lnTo>
                <a:lnTo>
                  <a:pt x="12805" y="2889"/>
                </a:lnTo>
                <a:lnTo>
                  <a:pt x="9947" y="0"/>
                </a:lnTo>
                <a:close/>
              </a:path>
            </a:pathLst>
          </a:custGeom>
          <a:solidFill>
            <a:srgbClr val="FFFFFF">
              <a:alpha val="62399"/>
            </a:srgbClr>
          </a:solidFill>
        </p:spPr>
        <p:txBody>
          <a:bodyPr wrap="square" lIns="0" tIns="0" rIns="0" bIns="0" rtlCol="0"/>
          <a:lstStyle/>
          <a:p>
            <a:endParaRPr/>
          </a:p>
        </p:txBody>
      </p:sp>
      <p:sp>
        <p:nvSpPr>
          <p:cNvPr id="110" name="object 110"/>
          <p:cNvSpPr/>
          <p:nvPr/>
        </p:nvSpPr>
        <p:spPr>
          <a:xfrm>
            <a:off x="3770446" y="2850188"/>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sp>
        <p:nvSpPr>
          <p:cNvPr id="111" name="object 111"/>
          <p:cNvSpPr/>
          <p:nvPr/>
        </p:nvSpPr>
        <p:spPr>
          <a:xfrm>
            <a:off x="3707078" y="1261752"/>
            <a:ext cx="10160" cy="10160"/>
          </a:xfrm>
          <a:custGeom>
            <a:avLst/>
            <a:gdLst/>
            <a:ahLst/>
            <a:cxnLst/>
            <a:rect l="l" t="t" r="r" b="b"/>
            <a:pathLst>
              <a:path w="10160" h="10159">
                <a:moveTo>
                  <a:pt x="7675" y="0"/>
                </a:moveTo>
                <a:lnTo>
                  <a:pt x="2219" y="0"/>
                </a:lnTo>
                <a:lnTo>
                  <a:pt x="0" y="2240"/>
                </a:lnTo>
                <a:lnTo>
                  <a:pt x="0" y="7737"/>
                </a:lnTo>
                <a:lnTo>
                  <a:pt x="2219"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112" name="object 112"/>
          <p:cNvSpPr/>
          <p:nvPr/>
        </p:nvSpPr>
        <p:spPr>
          <a:xfrm>
            <a:off x="5073673" y="2559739"/>
            <a:ext cx="10795" cy="11430"/>
          </a:xfrm>
          <a:custGeom>
            <a:avLst/>
            <a:gdLst/>
            <a:ahLst/>
            <a:cxnLst/>
            <a:rect l="l" t="t" r="r" b="b"/>
            <a:pathLst>
              <a:path w="10795" h="11430">
                <a:moveTo>
                  <a:pt x="8345" y="0"/>
                </a:moveTo>
                <a:lnTo>
                  <a:pt x="2408" y="0"/>
                </a:lnTo>
                <a:lnTo>
                  <a:pt x="0" y="2439"/>
                </a:lnTo>
                <a:lnTo>
                  <a:pt x="0" y="8418"/>
                </a:lnTo>
                <a:lnTo>
                  <a:pt x="2408" y="10858"/>
                </a:lnTo>
                <a:lnTo>
                  <a:pt x="8345" y="10858"/>
                </a:lnTo>
                <a:lnTo>
                  <a:pt x="10753" y="8418"/>
                </a:lnTo>
                <a:lnTo>
                  <a:pt x="10753" y="5423"/>
                </a:lnTo>
                <a:lnTo>
                  <a:pt x="10753" y="2439"/>
                </a:lnTo>
                <a:lnTo>
                  <a:pt x="8345" y="0"/>
                </a:lnTo>
                <a:close/>
              </a:path>
            </a:pathLst>
          </a:custGeom>
          <a:solidFill>
            <a:srgbClr val="FFFFFF">
              <a:alpha val="59999"/>
            </a:srgbClr>
          </a:solidFill>
        </p:spPr>
        <p:txBody>
          <a:bodyPr wrap="square" lIns="0" tIns="0" rIns="0" bIns="0" rtlCol="0"/>
          <a:lstStyle/>
          <a:p>
            <a:endParaRPr/>
          </a:p>
        </p:txBody>
      </p:sp>
      <p:sp>
        <p:nvSpPr>
          <p:cNvPr id="113" name="object 113"/>
          <p:cNvSpPr/>
          <p:nvPr/>
        </p:nvSpPr>
        <p:spPr>
          <a:xfrm>
            <a:off x="3320629" y="3231915"/>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79998"/>
            </a:srgbClr>
          </a:solidFill>
        </p:spPr>
        <p:txBody>
          <a:bodyPr wrap="square" lIns="0" tIns="0" rIns="0" bIns="0" rtlCol="0"/>
          <a:lstStyle/>
          <a:p>
            <a:endParaRPr/>
          </a:p>
        </p:txBody>
      </p:sp>
      <p:sp>
        <p:nvSpPr>
          <p:cNvPr id="114" name="object 114"/>
          <p:cNvSpPr/>
          <p:nvPr/>
        </p:nvSpPr>
        <p:spPr>
          <a:xfrm>
            <a:off x="4891994" y="3203526"/>
            <a:ext cx="13335" cy="13335"/>
          </a:xfrm>
          <a:custGeom>
            <a:avLst/>
            <a:gdLst/>
            <a:ahLst/>
            <a:cxnLst/>
            <a:rect l="l" t="t" r="r" b="b"/>
            <a:pathLst>
              <a:path w="13335" h="13335">
                <a:moveTo>
                  <a:pt x="10125" y="0"/>
                </a:moveTo>
                <a:lnTo>
                  <a:pt x="2900" y="0"/>
                </a:lnTo>
                <a:lnTo>
                  <a:pt x="0" y="2952"/>
                </a:lnTo>
                <a:lnTo>
                  <a:pt x="0" y="10188"/>
                </a:lnTo>
                <a:lnTo>
                  <a:pt x="2900" y="13140"/>
                </a:lnTo>
                <a:lnTo>
                  <a:pt x="10125" y="13140"/>
                </a:lnTo>
                <a:lnTo>
                  <a:pt x="13057" y="10188"/>
                </a:lnTo>
                <a:lnTo>
                  <a:pt x="13057" y="6554"/>
                </a:lnTo>
                <a:lnTo>
                  <a:pt x="13057" y="2952"/>
                </a:lnTo>
                <a:lnTo>
                  <a:pt x="10125" y="0"/>
                </a:lnTo>
                <a:close/>
              </a:path>
            </a:pathLst>
          </a:custGeom>
          <a:solidFill>
            <a:srgbClr val="FFFFFF">
              <a:alpha val="47999"/>
            </a:srgbClr>
          </a:solidFill>
        </p:spPr>
        <p:txBody>
          <a:bodyPr wrap="square" lIns="0" tIns="0" rIns="0" bIns="0" rtlCol="0"/>
          <a:lstStyle/>
          <a:p>
            <a:endParaRPr/>
          </a:p>
        </p:txBody>
      </p:sp>
      <p:sp>
        <p:nvSpPr>
          <p:cNvPr id="115" name="object 115"/>
          <p:cNvSpPr/>
          <p:nvPr/>
        </p:nvSpPr>
        <p:spPr>
          <a:xfrm>
            <a:off x="3271073" y="4197222"/>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59999"/>
            </a:srgbClr>
          </a:solidFill>
        </p:spPr>
        <p:txBody>
          <a:bodyPr wrap="square" lIns="0" tIns="0" rIns="0" bIns="0" rtlCol="0"/>
          <a:lstStyle/>
          <a:p>
            <a:endParaRPr/>
          </a:p>
        </p:txBody>
      </p:sp>
      <p:sp>
        <p:nvSpPr>
          <p:cNvPr id="116" name="object 116"/>
          <p:cNvSpPr/>
          <p:nvPr/>
        </p:nvSpPr>
        <p:spPr>
          <a:xfrm>
            <a:off x="3470693" y="2072590"/>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59999"/>
            </a:srgbClr>
          </a:solidFill>
        </p:spPr>
        <p:txBody>
          <a:bodyPr wrap="square" lIns="0" tIns="0" rIns="0" bIns="0" rtlCol="0"/>
          <a:lstStyle/>
          <a:p>
            <a:endParaRPr/>
          </a:p>
        </p:txBody>
      </p:sp>
      <p:sp>
        <p:nvSpPr>
          <p:cNvPr id="117" name="object 117"/>
          <p:cNvSpPr/>
          <p:nvPr/>
        </p:nvSpPr>
        <p:spPr>
          <a:xfrm>
            <a:off x="3702553" y="1657291"/>
            <a:ext cx="19050" cy="13970"/>
          </a:xfrm>
          <a:custGeom>
            <a:avLst/>
            <a:gdLst/>
            <a:ahLst/>
            <a:cxnLst/>
            <a:rect l="l" t="t" r="r" b="b"/>
            <a:pathLst>
              <a:path w="19050" h="13969">
                <a:moveTo>
                  <a:pt x="14711" y="0"/>
                </a:moveTo>
                <a:lnTo>
                  <a:pt x="4261" y="0"/>
                </a:lnTo>
                <a:lnTo>
                  <a:pt x="0" y="3078"/>
                </a:lnTo>
                <a:lnTo>
                  <a:pt x="0" y="10659"/>
                </a:lnTo>
                <a:lnTo>
                  <a:pt x="4261" y="13737"/>
                </a:lnTo>
                <a:lnTo>
                  <a:pt x="14711" y="13737"/>
                </a:lnTo>
                <a:lnTo>
                  <a:pt x="18952" y="10659"/>
                </a:lnTo>
                <a:lnTo>
                  <a:pt x="18952" y="6868"/>
                </a:lnTo>
                <a:lnTo>
                  <a:pt x="18952" y="3078"/>
                </a:lnTo>
                <a:lnTo>
                  <a:pt x="14711" y="0"/>
                </a:lnTo>
                <a:close/>
              </a:path>
            </a:pathLst>
          </a:custGeom>
          <a:solidFill>
            <a:srgbClr val="FFFFFF">
              <a:alpha val="79998"/>
            </a:srgbClr>
          </a:solidFill>
        </p:spPr>
        <p:txBody>
          <a:bodyPr wrap="square" lIns="0" tIns="0" rIns="0" bIns="0" rtlCol="0"/>
          <a:lstStyle/>
          <a:p>
            <a:endParaRPr/>
          </a:p>
        </p:txBody>
      </p:sp>
      <p:sp>
        <p:nvSpPr>
          <p:cNvPr id="118" name="object 118"/>
          <p:cNvSpPr/>
          <p:nvPr/>
        </p:nvSpPr>
        <p:spPr>
          <a:xfrm>
            <a:off x="3387405" y="1948505"/>
            <a:ext cx="25400" cy="25400"/>
          </a:xfrm>
          <a:custGeom>
            <a:avLst/>
            <a:gdLst/>
            <a:ahLst/>
            <a:cxnLst/>
            <a:rect l="l" t="t" r="r" b="b"/>
            <a:pathLst>
              <a:path w="25400" h="25400">
                <a:moveTo>
                  <a:pt x="19475" y="0"/>
                </a:moveTo>
                <a:lnTo>
                  <a:pt x="5612" y="0"/>
                </a:lnTo>
                <a:lnTo>
                  <a:pt x="0" y="5654"/>
                </a:lnTo>
                <a:lnTo>
                  <a:pt x="0" y="19622"/>
                </a:lnTo>
                <a:lnTo>
                  <a:pt x="5612" y="25308"/>
                </a:lnTo>
                <a:lnTo>
                  <a:pt x="19475" y="25308"/>
                </a:lnTo>
                <a:lnTo>
                  <a:pt x="25088" y="19622"/>
                </a:lnTo>
                <a:lnTo>
                  <a:pt x="25088" y="12638"/>
                </a:lnTo>
                <a:lnTo>
                  <a:pt x="25088" y="5654"/>
                </a:lnTo>
                <a:lnTo>
                  <a:pt x="19475" y="0"/>
                </a:lnTo>
                <a:close/>
              </a:path>
            </a:pathLst>
          </a:custGeom>
          <a:solidFill>
            <a:srgbClr val="FFFFFF">
              <a:alpha val="79998"/>
            </a:srgbClr>
          </a:solidFill>
        </p:spPr>
        <p:txBody>
          <a:bodyPr wrap="square" lIns="0" tIns="0" rIns="0" bIns="0" rtlCol="0"/>
          <a:lstStyle/>
          <a:p>
            <a:endParaRPr/>
          </a:p>
        </p:txBody>
      </p:sp>
      <p:sp>
        <p:nvSpPr>
          <p:cNvPr id="119" name="object 119"/>
          <p:cNvSpPr/>
          <p:nvPr/>
        </p:nvSpPr>
        <p:spPr>
          <a:xfrm>
            <a:off x="3425428" y="1736920"/>
            <a:ext cx="5715" cy="5715"/>
          </a:xfrm>
          <a:custGeom>
            <a:avLst/>
            <a:gdLst/>
            <a:ahLst/>
            <a:cxnLst/>
            <a:rect l="l" t="t" r="r" b="b"/>
            <a:pathLst>
              <a:path w="5714" h="5714">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79998"/>
            </a:srgbClr>
          </a:solidFill>
        </p:spPr>
        <p:txBody>
          <a:bodyPr wrap="square" lIns="0" tIns="0" rIns="0" bIns="0" rtlCol="0"/>
          <a:lstStyle/>
          <a:p>
            <a:endParaRPr/>
          </a:p>
        </p:txBody>
      </p:sp>
      <p:sp>
        <p:nvSpPr>
          <p:cNvPr id="120" name="object 120"/>
          <p:cNvSpPr/>
          <p:nvPr/>
        </p:nvSpPr>
        <p:spPr>
          <a:xfrm>
            <a:off x="2957079" y="1788468"/>
            <a:ext cx="19685" cy="19685"/>
          </a:xfrm>
          <a:custGeom>
            <a:avLst/>
            <a:gdLst/>
            <a:ahLst/>
            <a:cxnLst/>
            <a:rect l="l" t="t" r="r" b="b"/>
            <a:pathLst>
              <a:path w="19685" h="19685">
                <a:moveTo>
                  <a:pt x="14868" y="0"/>
                </a:moveTo>
                <a:lnTo>
                  <a:pt x="4282" y="0"/>
                </a:lnTo>
                <a:lnTo>
                  <a:pt x="0" y="4334"/>
                </a:lnTo>
                <a:lnTo>
                  <a:pt x="0" y="15004"/>
                </a:lnTo>
                <a:lnTo>
                  <a:pt x="4282" y="19318"/>
                </a:lnTo>
                <a:lnTo>
                  <a:pt x="14868" y="19318"/>
                </a:lnTo>
                <a:lnTo>
                  <a:pt x="19140" y="15004"/>
                </a:lnTo>
                <a:lnTo>
                  <a:pt x="19140" y="9664"/>
                </a:lnTo>
                <a:lnTo>
                  <a:pt x="19140" y="4334"/>
                </a:lnTo>
                <a:lnTo>
                  <a:pt x="14868" y="0"/>
                </a:lnTo>
                <a:close/>
              </a:path>
            </a:pathLst>
          </a:custGeom>
          <a:solidFill>
            <a:srgbClr val="FFFFFF">
              <a:alpha val="62399"/>
            </a:srgbClr>
          </a:solidFill>
        </p:spPr>
        <p:txBody>
          <a:bodyPr wrap="square" lIns="0" tIns="0" rIns="0" bIns="0" rtlCol="0"/>
          <a:lstStyle/>
          <a:p>
            <a:endParaRPr/>
          </a:p>
        </p:txBody>
      </p:sp>
      <p:sp>
        <p:nvSpPr>
          <p:cNvPr id="121" name="object 121"/>
          <p:cNvSpPr/>
          <p:nvPr/>
        </p:nvSpPr>
        <p:spPr>
          <a:xfrm>
            <a:off x="4026902" y="2977667"/>
            <a:ext cx="13335" cy="13335"/>
          </a:xfrm>
          <a:custGeom>
            <a:avLst/>
            <a:gdLst/>
            <a:ahLst/>
            <a:cxnLst/>
            <a:rect l="l" t="t" r="r" b="b"/>
            <a:pathLst>
              <a:path w="13335" h="13335">
                <a:moveTo>
                  <a:pt x="10125" y="0"/>
                </a:moveTo>
                <a:lnTo>
                  <a:pt x="2921" y="0"/>
                </a:lnTo>
                <a:lnTo>
                  <a:pt x="0" y="2942"/>
                </a:lnTo>
                <a:lnTo>
                  <a:pt x="0" y="10209"/>
                </a:lnTo>
                <a:lnTo>
                  <a:pt x="2921" y="13161"/>
                </a:lnTo>
                <a:lnTo>
                  <a:pt x="10125" y="13161"/>
                </a:lnTo>
                <a:lnTo>
                  <a:pt x="13046" y="10209"/>
                </a:lnTo>
                <a:lnTo>
                  <a:pt x="13046" y="6575"/>
                </a:lnTo>
                <a:lnTo>
                  <a:pt x="13046" y="2942"/>
                </a:lnTo>
                <a:lnTo>
                  <a:pt x="10125" y="0"/>
                </a:lnTo>
                <a:close/>
              </a:path>
            </a:pathLst>
          </a:custGeom>
          <a:solidFill>
            <a:srgbClr val="FFFFFF">
              <a:alpha val="79998"/>
            </a:srgbClr>
          </a:solidFill>
        </p:spPr>
        <p:txBody>
          <a:bodyPr wrap="square" lIns="0" tIns="0" rIns="0" bIns="0" rtlCol="0"/>
          <a:lstStyle/>
          <a:p>
            <a:endParaRPr/>
          </a:p>
        </p:txBody>
      </p:sp>
      <p:sp>
        <p:nvSpPr>
          <p:cNvPr id="122" name="object 122"/>
          <p:cNvSpPr/>
          <p:nvPr/>
        </p:nvSpPr>
        <p:spPr>
          <a:xfrm>
            <a:off x="2962220" y="895576"/>
            <a:ext cx="8890" cy="9525"/>
          </a:xfrm>
          <a:custGeom>
            <a:avLst/>
            <a:gdLst/>
            <a:ahLst/>
            <a:cxnLst/>
            <a:rect l="l" t="t" r="r" b="b"/>
            <a:pathLst>
              <a:path w="8889" h="9525">
                <a:moveTo>
                  <a:pt x="6889" y="0"/>
                </a:moveTo>
                <a:lnTo>
                  <a:pt x="1989" y="0"/>
                </a:lnTo>
                <a:lnTo>
                  <a:pt x="0" y="2031"/>
                </a:lnTo>
                <a:lnTo>
                  <a:pt x="0" y="6973"/>
                </a:lnTo>
                <a:lnTo>
                  <a:pt x="1989" y="8984"/>
                </a:lnTo>
                <a:lnTo>
                  <a:pt x="6889" y="8984"/>
                </a:lnTo>
                <a:lnTo>
                  <a:pt x="8858" y="6973"/>
                </a:lnTo>
                <a:lnTo>
                  <a:pt x="8858" y="4492"/>
                </a:lnTo>
                <a:lnTo>
                  <a:pt x="8858" y="2031"/>
                </a:lnTo>
                <a:lnTo>
                  <a:pt x="6889" y="0"/>
                </a:lnTo>
                <a:close/>
              </a:path>
            </a:pathLst>
          </a:custGeom>
          <a:solidFill>
            <a:srgbClr val="6F4478">
              <a:alpha val="79998"/>
            </a:srgbClr>
          </a:solidFill>
        </p:spPr>
        <p:txBody>
          <a:bodyPr wrap="square" lIns="0" tIns="0" rIns="0" bIns="0" rtlCol="0"/>
          <a:lstStyle/>
          <a:p>
            <a:endParaRPr/>
          </a:p>
        </p:txBody>
      </p:sp>
      <p:sp>
        <p:nvSpPr>
          <p:cNvPr id="123" name="object 123"/>
          <p:cNvSpPr/>
          <p:nvPr/>
        </p:nvSpPr>
        <p:spPr>
          <a:xfrm>
            <a:off x="4390071" y="1209510"/>
            <a:ext cx="14604" cy="14604"/>
          </a:xfrm>
          <a:custGeom>
            <a:avLst/>
            <a:gdLst/>
            <a:ahLst/>
            <a:cxnLst/>
            <a:rect l="l" t="t" r="r" b="b"/>
            <a:pathLst>
              <a:path w="14604" h="14605">
                <a:moveTo>
                  <a:pt x="11141" y="0"/>
                </a:moveTo>
                <a:lnTo>
                  <a:pt x="3172" y="0"/>
                </a:lnTo>
                <a:lnTo>
                  <a:pt x="0" y="3225"/>
                </a:lnTo>
                <a:lnTo>
                  <a:pt x="0" y="11245"/>
                </a:lnTo>
                <a:lnTo>
                  <a:pt x="3172" y="14491"/>
                </a:lnTo>
                <a:lnTo>
                  <a:pt x="11141" y="14491"/>
                </a:lnTo>
                <a:lnTo>
                  <a:pt x="14345" y="11245"/>
                </a:lnTo>
                <a:lnTo>
                  <a:pt x="14345" y="7235"/>
                </a:lnTo>
                <a:lnTo>
                  <a:pt x="14345" y="3225"/>
                </a:lnTo>
                <a:lnTo>
                  <a:pt x="11141" y="0"/>
                </a:lnTo>
                <a:close/>
              </a:path>
            </a:pathLst>
          </a:custGeom>
          <a:solidFill>
            <a:srgbClr val="FFFFFF">
              <a:alpha val="79998"/>
            </a:srgbClr>
          </a:solidFill>
        </p:spPr>
        <p:txBody>
          <a:bodyPr wrap="square" lIns="0" tIns="0" rIns="0" bIns="0" rtlCol="0"/>
          <a:lstStyle/>
          <a:p>
            <a:endParaRPr/>
          </a:p>
        </p:txBody>
      </p:sp>
      <p:sp>
        <p:nvSpPr>
          <p:cNvPr id="124" name="object 124"/>
          <p:cNvSpPr/>
          <p:nvPr/>
        </p:nvSpPr>
        <p:spPr>
          <a:xfrm>
            <a:off x="2932367" y="2778484"/>
            <a:ext cx="20320" cy="20955"/>
          </a:xfrm>
          <a:custGeom>
            <a:avLst/>
            <a:gdLst/>
            <a:ahLst/>
            <a:cxnLst/>
            <a:rect l="l" t="t" r="r" b="b"/>
            <a:pathLst>
              <a:path w="20319" h="20955">
                <a:moveTo>
                  <a:pt x="15758" y="0"/>
                </a:moveTo>
                <a:lnTo>
                  <a:pt x="4565" y="0"/>
                </a:lnTo>
                <a:lnTo>
                  <a:pt x="0" y="4617"/>
                </a:lnTo>
                <a:lnTo>
                  <a:pt x="0" y="15884"/>
                </a:lnTo>
                <a:lnTo>
                  <a:pt x="4565" y="20491"/>
                </a:lnTo>
                <a:lnTo>
                  <a:pt x="15758" y="20491"/>
                </a:lnTo>
                <a:lnTo>
                  <a:pt x="20282" y="15884"/>
                </a:lnTo>
                <a:lnTo>
                  <a:pt x="20282" y="10250"/>
                </a:lnTo>
                <a:lnTo>
                  <a:pt x="20282" y="4617"/>
                </a:lnTo>
                <a:lnTo>
                  <a:pt x="15758" y="0"/>
                </a:lnTo>
                <a:close/>
              </a:path>
            </a:pathLst>
          </a:custGeom>
          <a:solidFill>
            <a:srgbClr val="384746">
              <a:alpha val="79998"/>
            </a:srgbClr>
          </a:solidFill>
        </p:spPr>
        <p:txBody>
          <a:bodyPr wrap="square" lIns="0" tIns="0" rIns="0" bIns="0" rtlCol="0"/>
          <a:lstStyle/>
          <a:p>
            <a:endParaRPr/>
          </a:p>
        </p:txBody>
      </p:sp>
      <p:sp>
        <p:nvSpPr>
          <p:cNvPr id="125" name="object 125"/>
          <p:cNvSpPr/>
          <p:nvPr/>
        </p:nvSpPr>
        <p:spPr>
          <a:xfrm>
            <a:off x="2833273" y="406642"/>
            <a:ext cx="19050" cy="19050"/>
          </a:xfrm>
          <a:custGeom>
            <a:avLst/>
            <a:gdLst/>
            <a:ahLst/>
            <a:cxnLst/>
            <a:rect l="l" t="t" r="r" b="b"/>
            <a:pathLst>
              <a:path w="19050" h="19050">
                <a:moveTo>
                  <a:pt x="14376" y="0"/>
                </a:moveTo>
                <a:lnTo>
                  <a:pt x="4156" y="0"/>
                </a:lnTo>
                <a:lnTo>
                  <a:pt x="0" y="4177"/>
                </a:lnTo>
                <a:lnTo>
                  <a:pt x="0" y="14481"/>
                </a:lnTo>
                <a:lnTo>
                  <a:pt x="4156" y="18680"/>
                </a:lnTo>
                <a:lnTo>
                  <a:pt x="14376" y="18680"/>
                </a:lnTo>
                <a:lnTo>
                  <a:pt x="18512" y="14481"/>
                </a:lnTo>
                <a:lnTo>
                  <a:pt x="18512" y="9340"/>
                </a:lnTo>
                <a:lnTo>
                  <a:pt x="18512" y="4177"/>
                </a:lnTo>
                <a:lnTo>
                  <a:pt x="14376" y="0"/>
                </a:lnTo>
                <a:close/>
              </a:path>
            </a:pathLst>
          </a:custGeom>
          <a:solidFill>
            <a:srgbClr val="FFFFFF">
              <a:alpha val="62399"/>
            </a:srgbClr>
          </a:solidFill>
        </p:spPr>
        <p:txBody>
          <a:bodyPr wrap="square" lIns="0" tIns="0" rIns="0" bIns="0" rtlCol="0"/>
          <a:lstStyle/>
          <a:p>
            <a:endParaRPr/>
          </a:p>
        </p:txBody>
      </p:sp>
      <p:sp>
        <p:nvSpPr>
          <p:cNvPr id="126" name="object 126"/>
          <p:cNvSpPr/>
          <p:nvPr/>
        </p:nvSpPr>
        <p:spPr>
          <a:xfrm>
            <a:off x="1273452" y="1150620"/>
            <a:ext cx="24130" cy="24765"/>
          </a:xfrm>
          <a:custGeom>
            <a:avLst/>
            <a:gdLst/>
            <a:ahLst/>
            <a:cxnLst/>
            <a:rect l="l" t="t" r="r" b="b"/>
            <a:pathLst>
              <a:path w="24130"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79998"/>
            </a:srgbClr>
          </a:solidFill>
        </p:spPr>
        <p:txBody>
          <a:bodyPr wrap="square" lIns="0" tIns="0" rIns="0" bIns="0" rtlCol="0"/>
          <a:lstStyle/>
          <a:p>
            <a:endParaRPr/>
          </a:p>
        </p:txBody>
      </p:sp>
      <p:sp>
        <p:nvSpPr>
          <p:cNvPr id="127" name="object 127"/>
          <p:cNvSpPr/>
          <p:nvPr/>
        </p:nvSpPr>
        <p:spPr>
          <a:xfrm>
            <a:off x="3193370" y="63239"/>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62399"/>
            </a:srgbClr>
          </a:solidFill>
        </p:spPr>
        <p:txBody>
          <a:bodyPr wrap="square" lIns="0" tIns="0" rIns="0" bIns="0" rtlCol="0"/>
          <a:lstStyle/>
          <a:p>
            <a:endParaRPr/>
          </a:p>
        </p:txBody>
      </p:sp>
      <p:sp>
        <p:nvSpPr>
          <p:cNvPr id="128" name="object 128"/>
          <p:cNvSpPr/>
          <p:nvPr/>
        </p:nvSpPr>
        <p:spPr>
          <a:xfrm>
            <a:off x="2221149" y="1049581"/>
            <a:ext cx="14604" cy="14604"/>
          </a:xfrm>
          <a:custGeom>
            <a:avLst/>
            <a:gdLst/>
            <a:ahLst/>
            <a:cxnLst/>
            <a:rect l="l" t="t" r="r" b="b"/>
            <a:pathLst>
              <a:path w="14605" h="14605">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79998"/>
            </a:srgbClr>
          </a:solidFill>
        </p:spPr>
        <p:txBody>
          <a:bodyPr wrap="square" lIns="0" tIns="0" rIns="0" bIns="0" rtlCol="0"/>
          <a:lstStyle/>
          <a:p>
            <a:endParaRPr/>
          </a:p>
        </p:txBody>
      </p:sp>
      <p:sp>
        <p:nvSpPr>
          <p:cNvPr id="129" name="object 129"/>
          <p:cNvSpPr/>
          <p:nvPr/>
        </p:nvSpPr>
        <p:spPr>
          <a:xfrm>
            <a:off x="1743677" y="1419254"/>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79998"/>
            </a:srgbClr>
          </a:solidFill>
        </p:spPr>
        <p:txBody>
          <a:bodyPr wrap="square" lIns="0" tIns="0" rIns="0" bIns="0" rtlCol="0"/>
          <a:lstStyle/>
          <a:p>
            <a:endParaRPr/>
          </a:p>
        </p:txBody>
      </p:sp>
      <p:sp>
        <p:nvSpPr>
          <p:cNvPr id="130" name="object 130"/>
          <p:cNvSpPr/>
          <p:nvPr/>
        </p:nvSpPr>
        <p:spPr>
          <a:xfrm>
            <a:off x="2632641" y="3258788"/>
            <a:ext cx="23495" cy="23495"/>
          </a:xfrm>
          <a:custGeom>
            <a:avLst/>
            <a:gdLst/>
            <a:ahLst/>
            <a:cxnLst/>
            <a:rect l="l" t="t" r="r" b="b"/>
            <a:pathLst>
              <a:path w="23494" h="23495">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62399"/>
            </a:srgbClr>
          </a:solidFill>
        </p:spPr>
        <p:txBody>
          <a:bodyPr wrap="square" lIns="0" tIns="0" rIns="0" bIns="0" rtlCol="0"/>
          <a:lstStyle/>
          <a:p>
            <a:endParaRPr/>
          </a:p>
        </p:txBody>
      </p:sp>
      <p:sp>
        <p:nvSpPr>
          <p:cNvPr id="131" name="object 131"/>
          <p:cNvSpPr/>
          <p:nvPr/>
        </p:nvSpPr>
        <p:spPr>
          <a:xfrm>
            <a:off x="1542648" y="1048462"/>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sp>
        <p:nvSpPr>
          <p:cNvPr id="132" name="object 132"/>
          <p:cNvSpPr/>
          <p:nvPr/>
        </p:nvSpPr>
        <p:spPr>
          <a:xfrm>
            <a:off x="1184753" y="412894"/>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133" name="object 133"/>
          <p:cNvSpPr/>
          <p:nvPr/>
        </p:nvSpPr>
        <p:spPr>
          <a:xfrm>
            <a:off x="1446721" y="287544"/>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79998"/>
            </a:srgbClr>
          </a:solidFill>
        </p:spPr>
        <p:txBody>
          <a:bodyPr wrap="square" lIns="0" tIns="0" rIns="0" bIns="0" rtlCol="0"/>
          <a:lstStyle/>
          <a:p>
            <a:endParaRPr/>
          </a:p>
        </p:txBody>
      </p:sp>
      <p:sp>
        <p:nvSpPr>
          <p:cNvPr id="134" name="object 134"/>
          <p:cNvSpPr/>
          <p:nvPr/>
        </p:nvSpPr>
        <p:spPr>
          <a:xfrm>
            <a:off x="3971948" y="3534555"/>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79998"/>
            </a:srgbClr>
          </a:solidFill>
        </p:spPr>
        <p:txBody>
          <a:bodyPr wrap="square" lIns="0" tIns="0" rIns="0" bIns="0" rtlCol="0"/>
          <a:lstStyle/>
          <a:p>
            <a:endParaRPr/>
          </a:p>
        </p:txBody>
      </p:sp>
      <p:sp>
        <p:nvSpPr>
          <p:cNvPr id="135" name="object 135"/>
          <p:cNvSpPr/>
          <p:nvPr/>
        </p:nvSpPr>
        <p:spPr>
          <a:xfrm>
            <a:off x="1092833" y="1430189"/>
            <a:ext cx="10795" cy="10795"/>
          </a:xfrm>
          <a:custGeom>
            <a:avLst/>
            <a:gdLst/>
            <a:ahLst/>
            <a:cxnLst/>
            <a:rect l="l" t="t" r="r" b="b"/>
            <a:pathLst>
              <a:path w="10794" h="10794">
                <a:moveTo>
                  <a:pt x="8271" y="0"/>
                </a:moveTo>
                <a:lnTo>
                  <a:pt x="2376" y="0"/>
                </a:lnTo>
                <a:lnTo>
                  <a:pt x="0" y="2429"/>
                </a:lnTo>
                <a:lnTo>
                  <a:pt x="0" y="8334"/>
                </a:lnTo>
                <a:lnTo>
                  <a:pt x="2376" y="10764"/>
                </a:lnTo>
                <a:lnTo>
                  <a:pt x="8271" y="10764"/>
                </a:lnTo>
                <a:lnTo>
                  <a:pt x="10638" y="8334"/>
                </a:lnTo>
                <a:lnTo>
                  <a:pt x="10638" y="5382"/>
                </a:lnTo>
                <a:lnTo>
                  <a:pt x="10638" y="2429"/>
                </a:lnTo>
                <a:lnTo>
                  <a:pt x="8271" y="0"/>
                </a:lnTo>
                <a:close/>
              </a:path>
            </a:pathLst>
          </a:custGeom>
          <a:solidFill>
            <a:srgbClr val="FFFFFF">
              <a:alpha val="79998"/>
            </a:srgbClr>
          </a:solidFill>
        </p:spPr>
        <p:txBody>
          <a:bodyPr wrap="square" lIns="0" tIns="0" rIns="0" bIns="0" rtlCol="0"/>
          <a:lstStyle/>
          <a:p>
            <a:endParaRPr/>
          </a:p>
        </p:txBody>
      </p:sp>
      <p:sp>
        <p:nvSpPr>
          <p:cNvPr id="136" name="object 136"/>
          <p:cNvSpPr/>
          <p:nvPr/>
        </p:nvSpPr>
        <p:spPr>
          <a:xfrm>
            <a:off x="3297066" y="757413"/>
            <a:ext cx="20320" cy="20320"/>
          </a:xfrm>
          <a:custGeom>
            <a:avLst/>
            <a:gdLst/>
            <a:ahLst/>
            <a:cxnLst/>
            <a:rect l="l" t="t" r="r" b="b"/>
            <a:pathLst>
              <a:path w="20320" h="20320">
                <a:moveTo>
                  <a:pt x="15664" y="0"/>
                </a:moveTo>
                <a:lnTo>
                  <a:pt x="4512" y="0"/>
                </a:lnTo>
                <a:lnTo>
                  <a:pt x="0" y="4523"/>
                </a:lnTo>
                <a:lnTo>
                  <a:pt x="0" y="15769"/>
                </a:lnTo>
                <a:lnTo>
                  <a:pt x="4512" y="20323"/>
                </a:lnTo>
                <a:lnTo>
                  <a:pt x="15664" y="20323"/>
                </a:lnTo>
                <a:lnTo>
                  <a:pt x="20177" y="15769"/>
                </a:lnTo>
                <a:lnTo>
                  <a:pt x="20177" y="10135"/>
                </a:lnTo>
                <a:lnTo>
                  <a:pt x="20177" y="4523"/>
                </a:lnTo>
                <a:lnTo>
                  <a:pt x="15664" y="0"/>
                </a:lnTo>
                <a:close/>
              </a:path>
            </a:pathLst>
          </a:custGeom>
          <a:solidFill>
            <a:srgbClr val="FFFFFF">
              <a:alpha val="47999"/>
            </a:srgbClr>
          </a:solidFill>
        </p:spPr>
        <p:txBody>
          <a:bodyPr wrap="square" lIns="0" tIns="0" rIns="0" bIns="0" rtlCol="0"/>
          <a:lstStyle/>
          <a:p>
            <a:endParaRPr/>
          </a:p>
        </p:txBody>
      </p:sp>
      <p:sp>
        <p:nvSpPr>
          <p:cNvPr id="137" name="object 137"/>
          <p:cNvSpPr/>
          <p:nvPr/>
        </p:nvSpPr>
        <p:spPr>
          <a:xfrm>
            <a:off x="1002478" y="251799"/>
            <a:ext cx="14604" cy="14604"/>
          </a:xfrm>
          <a:custGeom>
            <a:avLst/>
            <a:gdLst/>
            <a:ahLst/>
            <a:cxnLst/>
            <a:rect l="l" t="t" r="r" b="b"/>
            <a:pathLst>
              <a:path w="14605" h="14604">
                <a:moveTo>
                  <a:pt x="11078" y="0"/>
                </a:moveTo>
                <a:lnTo>
                  <a:pt x="3162" y="0"/>
                </a:lnTo>
                <a:lnTo>
                  <a:pt x="0" y="3193"/>
                </a:lnTo>
                <a:lnTo>
                  <a:pt x="0" y="11130"/>
                </a:lnTo>
                <a:lnTo>
                  <a:pt x="3162" y="14345"/>
                </a:lnTo>
                <a:lnTo>
                  <a:pt x="11078" y="14345"/>
                </a:lnTo>
                <a:lnTo>
                  <a:pt x="14261" y="11130"/>
                </a:lnTo>
                <a:lnTo>
                  <a:pt x="14261" y="7162"/>
                </a:lnTo>
                <a:lnTo>
                  <a:pt x="14261" y="3193"/>
                </a:lnTo>
                <a:lnTo>
                  <a:pt x="11078" y="0"/>
                </a:lnTo>
                <a:close/>
              </a:path>
            </a:pathLst>
          </a:custGeom>
          <a:solidFill>
            <a:srgbClr val="FFFFFF">
              <a:alpha val="79998"/>
            </a:srgbClr>
          </a:solidFill>
        </p:spPr>
        <p:txBody>
          <a:bodyPr wrap="square" lIns="0" tIns="0" rIns="0" bIns="0" rtlCol="0"/>
          <a:lstStyle/>
          <a:p>
            <a:endParaRPr/>
          </a:p>
        </p:txBody>
      </p:sp>
      <p:sp>
        <p:nvSpPr>
          <p:cNvPr id="138" name="object 138"/>
          <p:cNvSpPr/>
          <p:nvPr/>
        </p:nvSpPr>
        <p:spPr>
          <a:xfrm>
            <a:off x="2030929" y="2715634"/>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139" name="object 139"/>
          <p:cNvSpPr/>
          <p:nvPr/>
        </p:nvSpPr>
        <p:spPr>
          <a:xfrm>
            <a:off x="1949890" y="2524420"/>
            <a:ext cx="13335" cy="13335"/>
          </a:xfrm>
          <a:custGeom>
            <a:avLst/>
            <a:gdLst/>
            <a:ahLst/>
            <a:cxnLst/>
            <a:rect l="l" t="t" r="r" b="b"/>
            <a:pathLst>
              <a:path w="13335" h="13335">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79998"/>
            </a:srgbClr>
          </a:solidFill>
        </p:spPr>
        <p:txBody>
          <a:bodyPr wrap="square" lIns="0" tIns="0" rIns="0" bIns="0" rtlCol="0"/>
          <a:lstStyle/>
          <a:p>
            <a:endParaRPr/>
          </a:p>
        </p:txBody>
      </p:sp>
      <p:sp>
        <p:nvSpPr>
          <p:cNvPr id="140" name="object 140"/>
          <p:cNvSpPr/>
          <p:nvPr/>
        </p:nvSpPr>
        <p:spPr>
          <a:xfrm>
            <a:off x="2617186" y="2926503"/>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62399"/>
            </a:srgbClr>
          </a:solidFill>
        </p:spPr>
        <p:txBody>
          <a:bodyPr wrap="square" lIns="0" tIns="0" rIns="0" bIns="0" rtlCol="0"/>
          <a:lstStyle/>
          <a:p>
            <a:endParaRPr/>
          </a:p>
        </p:txBody>
      </p:sp>
      <p:sp>
        <p:nvSpPr>
          <p:cNvPr id="141" name="object 141"/>
          <p:cNvSpPr/>
          <p:nvPr/>
        </p:nvSpPr>
        <p:spPr>
          <a:xfrm>
            <a:off x="1635114" y="2777840"/>
            <a:ext cx="17145" cy="17145"/>
          </a:xfrm>
          <a:custGeom>
            <a:avLst/>
            <a:gdLst/>
            <a:ahLst/>
            <a:cxnLst/>
            <a:rect l="l" t="t" r="r" b="b"/>
            <a:pathLst>
              <a:path w="17144" h="17144">
                <a:moveTo>
                  <a:pt x="13109" y="0"/>
                </a:moveTo>
                <a:lnTo>
                  <a:pt x="3738" y="0"/>
                </a:lnTo>
                <a:lnTo>
                  <a:pt x="0" y="3853"/>
                </a:lnTo>
                <a:lnTo>
                  <a:pt x="0" y="13277"/>
                </a:lnTo>
                <a:lnTo>
                  <a:pt x="3738" y="17098"/>
                </a:lnTo>
                <a:lnTo>
                  <a:pt x="13109" y="17098"/>
                </a:lnTo>
                <a:lnTo>
                  <a:pt x="16910" y="13277"/>
                </a:lnTo>
                <a:lnTo>
                  <a:pt x="16910" y="8565"/>
                </a:lnTo>
                <a:lnTo>
                  <a:pt x="16910" y="3853"/>
                </a:lnTo>
                <a:lnTo>
                  <a:pt x="13109" y="0"/>
                </a:lnTo>
                <a:close/>
              </a:path>
            </a:pathLst>
          </a:custGeom>
          <a:solidFill>
            <a:srgbClr val="6F4478">
              <a:alpha val="79998"/>
            </a:srgbClr>
          </a:solidFill>
        </p:spPr>
        <p:txBody>
          <a:bodyPr wrap="square" lIns="0" tIns="0" rIns="0" bIns="0" rtlCol="0"/>
          <a:lstStyle/>
          <a:p>
            <a:endParaRPr/>
          </a:p>
        </p:txBody>
      </p:sp>
      <p:sp>
        <p:nvSpPr>
          <p:cNvPr id="142" name="object 142"/>
          <p:cNvSpPr/>
          <p:nvPr/>
        </p:nvSpPr>
        <p:spPr>
          <a:xfrm>
            <a:off x="2317899" y="2530846"/>
            <a:ext cx="10160" cy="10160"/>
          </a:xfrm>
          <a:custGeom>
            <a:avLst/>
            <a:gdLst/>
            <a:ahLst/>
            <a:cxnLst/>
            <a:rect l="l" t="t" r="r" b="b"/>
            <a:pathLst>
              <a:path w="10160"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143" name="object 143"/>
          <p:cNvSpPr/>
          <p:nvPr/>
        </p:nvSpPr>
        <p:spPr>
          <a:xfrm>
            <a:off x="1267275" y="2476175"/>
            <a:ext cx="14604" cy="14604"/>
          </a:xfrm>
          <a:custGeom>
            <a:avLst/>
            <a:gdLst/>
            <a:ahLst/>
            <a:cxnLst/>
            <a:rect l="l" t="t" r="r" b="b"/>
            <a:pathLst>
              <a:path w="14605" h="14605">
                <a:moveTo>
                  <a:pt x="11141" y="0"/>
                </a:moveTo>
                <a:lnTo>
                  <a:pt x="3172" y="0"/>
                </a:lnTo>
                <a:lnTo>
                  <a:pt x="0" y="3235"/>
                </a:lnTo>
                <a:lnTo>
                  <a:pt x="0" y="11245"/>
                </a:lnTo>
                <a:lnTo>
                  <a:pt x="3172" y="14502"/>
                </a:lnTo>
                <a:lnTo>
                  <a:pt x="11141" y="14502"/>
                </a:lnTo>
                <a:lnTo>
                  <a:pt x="14345" y="11245"/>
                </a:lnTo>
                <a:lnTo>
                  <a:pt x="14345" y="7235"/>
                </a:lnTo>
                <a:lnTo>
                  <a:pt x="14345" y="3235"/>
                </a:lnTo>
                <a:lnTo>
                  <a:pt x="11141" y="0"/>
                </a:lnTo>
                <a:close/>
              </a:path>
            </a:pathLst>
          </a:custGeom>
          <a:solidFill>
            <a:srgbClr val="FFFFFF">
              <a:alpha val="79998"/>
            </a:srgbClr>
          </a:solidFill>
        </p:spPr>
        <p:txBody>
          <a:bodyPr wrap="square" lIns="0" tIns="0" rIns="0" bIns="0" rtlCol="0"/>
          <a:lstStyle/>
          <a:p>
            <a:endParaRPr/>
          </a:p>
        </p:txBody>
      </p:sp>
      <p:sp>
        <p:nvSpPr>
          <p:cNvPr id="144" name="object 144"/>
          <p:cNvSpPr/>
          <p:nvPr/>
        </p:nvSpPr>
        <p:spPr>
          <a:xfrm>
            <a:off x="1935190" y="1732828"/>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145" name="object 145"/>
          <p:cNvSpPr/>
          <p:nvPr/>
        </p:nvSpPr>
        <p:spPr>
          <a:xfrm>
            <a:off x="3482813" y="603803"/>
            <a:ext cx="24130" cy="24765"/>
          </a:xfrm>
          <a:custGeom>
            <a:avLst/>
            <a:gdLst/>
            <a:ahLst/>
            <a:cxnLst/>
            <a:rect l="l" t="t" r="r" b="b"/>
            <a:pathLst>
              <a:path w="24129"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79998"/>
            </a:srgbClr>
          </a:solidFill>
        </p:spPr>
        <p:txBody>
          <a:bodyPr wrap="square" lIns="0" tIns="0" rIns="0" bIns="0" rtlCol="0"/>
          <a:lstStyle/>
          <a:p>
            <a:endParaRPr/>
          </a:p>
        </p:txBody>
      </p:sp>
      <p:sp>
        <p:nvSpPr>
          <p:cNvPr id="146" name="object 146"/>
          <p:cNvSpPr/>
          <p:nvPr/>
        </p:nvSpPr>
        <p:spPr>
          <a:xfrm>
            <a:off x="2540399" y="1992290"/>
            <a:ext cx="31750" cy="32384"/>
          </a:xfrm>
          <a:custGeom>
            <a:avLst/>
            <a:gdLst/>
            <a:ahLst/>
            <a:cxnLst/>
            <a:rect l="l" t="t" r="r" b="b"/>
            <a:pathLst>
              <a:path w="31750" h="32385">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79998"/>
            </a:srgbClr>
          </a:solidFill>
        </p:spPr>
        <p:txBody>
          <a:bodyPr wrap="square" lIns="0" tIns="0" rIns="0" bIns="0" rtlCol="0"/>
          <a:lstStyle/>
          <a:p>
            <a:endParaRPr/>
          </a:p>
        </p:txBody>
      </p:sp>
      <p:sp>
        <p:nvSpPr>
          <p:cNvPr id="147" name="object 147"/>
          <p:cNvSpPr/>
          <p:nvPr/>
        </p:nvSpPr>
        <p:spPr>
          <a:xfrm>
            <a:off x="3508018" y="350651"/>
            <a:ext cx="14604" cy="14604"/>
          </a:xfrm>
          <a:custGeom>
            <a:avLst/>
            <a:gdLst/>
            <a:ahLst/>
            <a:cxnLst/>
            <a:rect l="l" t="t" r="r" b="b"/>
            <a:pathLst>
              <a:path w="14604" h="14604">
                <a:moveTo>
                  <a:pt x="10963" y="0"/>
                </a:moveTo>
                <a:lnTo>
                  <a:pt x="3162" y="0"/>
                </a:lnTo>
                <a:lnTo>
                  <a:pt x="0" y="3193"/>
                </a:lnTo>
                <a:lnTo>
                  <a:pt x="0" y="11067"/>
                </a:lnTo>
                <a:lnTo>
                  <a:pt x="3162" y="14282"/>
                </a:lnTo>
                <a:lnTo>
                  <a:pt x="10963" y="14282"/>
                </a:lnTo>
                <a:lnTo>
                  <a:pt x="14125" y="11067"/>
                </a:lnTo>
                <a:lnTo>
                  <a:pt x="14125" y="7141"/>
                </a:lnTo>
                <a:lnTo>
                  <a:pt x="14125" y="3193"/>
                </a:lnTo>
                <a:lnTo>
                  <a:pt x="10963" y="0"/>
                </a:lnTo>
                <a:close/>
              </a:path>
            </a:pathLst>
          </a:custGeom>
          <a:solidFill>
            <a:srgbClr val="6F4478">
              <a:alpha val="79998"/>
            </a:srgbClr>
          </a:solidFill>
        </p:spPr>
        <p:txBody>
          <a:bodyPr wrap="square" lIns="0" tIns="0" rIns="0" bIns="0" rtlCol="0"/>
          <a:lstStyle/>
          <a:p>
            <a:endParaRPr/>
          </a:p>
        </p:txBody>
      </p:sp>
      <p:sp>
        <p:nvSpPr>
          <p:cNvPr id="148" name="object 148"/>
          <p:cNvSpPr/>
          <p:nvPr/>
        </p:nvSpPr>
        <p:spPr>
          <a:xfrm>
            <a:off x="2733594" y="1179803"/>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sp>
        <p:nvSpPr>
          <p:cNvPr id="149" name="object 149"/>
          <p:cNvSpPr/>
          <p:nvPr/>
        </p:nvSpPr>
        <p:spPr>
          <a:xfrm>
            <a:off x="2283779" y="1561530"/>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79998"/>
            </a:srgbClr>
          </a:solidFill>
        </p:spPr>
        <p:txBody>
          <a:bodyPr wrap="square" lIns="0" tIns="0" rIns="0" bIns="0" rtlCol="0"/>
          <a:lstStyle/>
          <a:p>
            <a:endParaRPr/>
          </a:p>
        </p:txBody>
      </p:sp>
      <p:sp>
        <p:nvSpPr>
          <p:cNvPr id="150" name="object 150"/>
          <p:cNvSpPr/>
          <p:nvPr/>
        </p:nvSpPr>
        <p:spPr>
          <a:xfrm>
            <a:off x="2333395" y="815356"/>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79998"/>
            </a:srgbClr>
          </a:solidFill>
        </p:spPr>
        <p:txBody>
          <a:bodyPr wrap="square" lIns="0" tIns="0" rIns="0" bIns="0" rtlCol="0"/>
          <a:lstStyle/>
          <a:p>
            <a:endParaRPr/>
          </a:p>
        </p:txBody>
      </p:sp>
      <p:sp>
        <p:nvSpPr>
          <p:cNvPr id="151" name="object 151"/>
          <p:cNvSpPr/>
          <p:nvPr/>
        </p:nvSpPr>
        <p:spPr>
          <a:xfrm>
            <a:off x="1550844" y="2139469"/>
            <a:ext cx="21590" cy="22225"/>
          </a:xfrm>
          <a:custGeom>
            <a:avLst/>
            <a:gdLst/>
            <a:ahLst/>
            <a:cxnLst/>
            <a:rect l="l" t="t" r="r" b="b"/>
            <a:pathLst>
              <a:path w="21590"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sp>
        <p:nvSpPr>
          <p:cNvPr id="152" name="object 152"/>
          <p:cNvSpPr/>
          <p:nvPr/>
        </p:nvSpPr>
        <p:spPr>
          <a:xfrm>
            <a:off x="170156" y="1428689"/>
            <a:ext cx="21590" cy="21590"/>
          </a:xfrm>
          <a:custGeom>
            <a:avLst/>
            <a:gdLst/>
            <a:ahLst/>
            <a:cxnLst/>
            <a:rect l="l" t="t" r="r" b="b"/>
            <a:pathLst>
              <a:path w="21589" h="21590">
                <a:moveTo>
                  <a:pt x="16575" y="0"/>
                </a:moveTo>
                <a:lnTo>
                  <a:pt x="4785" y="0"/>
                </a:lnTo>
                <a:lnTo>
                  <a:pt x="0" y="4816"/>
                </a:lnTo>
                <a:lnTo>
                  <a:pt x="0" y="16711"/>
                </a:lnTo>
                <a:lnTo>
                  <a:pt x="4785" y="21549"/>
                </a:lnTo>
                <a:lnTo>
                  <a:pt x="16575" y="21549"/>
                </a:lnTo>
                <a:lnTo>
                  <a:pt x="21371" y="16711"/>
                </a:lnTo>
                <a:lnTo>
                  <a:pt x="21371" y="10774"/>
                </a:lnTo>
                <a:lnTo>
                  <a:pt x="21371" y="4816"/>
                </a:lnTo>
                <a:lnTo>
                  <a:pt x="16575" y="0"/>
                </a:lnTo>
                <a:close/>
              </a:path>
            </a:pathLst>
          </a:custGeom>
          <a:solidFill>
            <a:srgbClr val="6F4478">
              <a:alpha val="79998"/>
            </a:srgbClr>
          </a:solidFill>
        </p:spPr>
        <p:txBody>
          <a:bodyPr wrap="square" lIns="0" tIns="0" rIns="0" bIns="0" rtlCol="0"/>
          <a:lstStyle/>
          <a:p>
            <a:endParaRPr/>
          </a:p>
        </p:txBody>
      </p:sp>
      <p:sp>
        <p:nvSpPr>
          <p:cNvPr id="153" name="object 153"/>
          <p:cNvSpPr/>
          <p:nvPr/>
        </p:nvSpPr>
        <p:spPr>
          <a:xfrm>
            <a:off x="770218" y="2801814"/>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154" name="object 154"/>
          <p:cNvSpPr/>
          <p:nvPr/>
        </p:nvSpPr>
        <p:spPr>
          <a:xfrm>
            <a:off x="996380" y="3356086"/>
            <a:ext cx="19050" cy="19050"/>
          </a:xfrm>
          <a:custGeom>
            <a:avLst/>
            <a:gdLst/>
            <a:ahLst/>
            <a:cxnLst/>
            <a:rect l="l" t="t" r="r" b="b"/>
            <a:pathLst>
              <a:path w="19050" h="19050">
                <a:moveTo>
                  <a:pt x="14376" y="0"/>
                </a:moveTo>
                <a:lnTo>
                  <a:pt x="4156" y="0"/>
                </a:lnTo>
                <a:lnTo>
                  <a:pt x="0" y="4177"/>
                </a:lnTo>
                <a:lnTo>
                  <a:pt x="0" y="14481"/>
                </a:lnTo>
                <a:lnTo>
                  <a:pt x="4156" y="18680"/>
                </a:lnTo>
                <a:lnTo>
                  <a:pt x="14376" y="18680"/>
                </a:lnTo>
                <a:lnTo>
                  <a:pt x="18512" y="14481"/>
                </a:lnTo>
                <a:lnTo>
                  <a:pt x="18512" y="9340"/>
                </a:lnTo>
                <a:lnTo>
                  <a:pt x="18512" y="4177"/>
                </a:lnTo>
                <a:lnTo>
                  <a:pt x="14376" y="0"/>
                </a:lnTo>
                <a:close/>
              </a:path>
            </a:pathLst>
          </a:custGeom>
          <a:solidFill>
            <a:srgbClr val="FFFFFF">
              <a:alpha val="62399"/>
            </a:srgbClr>
          </a:solidFill>
        </p:spPr>
        <p:txBody>
          <a:bodyPr wrap="square" lIns="0" tIns="0" rIns="0" bIns="0" rtlCol="0"/>
          <a:lstStyle/>
          <a:p>
            <a:endParaRPr/>
          </a:p>
        </p:txBody>
      </p:sp>
      <p:sp>
        <p:nvSpPr>
          <p:cNvPr id="155" name="object 155"/>
          <p:cNvSpPr/>
          <p:nvPr/>
        </p:nvSpPr>
        <p:spPr>
          <a:xfrm>
            <a:off x="689181" y="2610600"/>
            <a:ext cx="13335" cy="13335"/>
          </a:xfrm>
          <a:custGeom>
            <a:avLst/>
            <a:gdLst/>
            <a:ahLst/>
            <a:cxnLst/>
            <a:rect l="l" t="t" r="r" b="b"/>
            <a:pathLst>
              <a:path w="13334" h="13335">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79998"/>
            </a:srgbClr>
          </a:solidFill>
        </p:spPr>
        <p:txBody>
          <a:bodyPr wrap="square" lIns="0" tIns="0" rIns="0" bIns="0" rtlCol="0"/>
          <a:lstStyle/>
          <a:p>
            <a:endParaRPr/>
          </a:p>
        </p:txBody>
      </p:sp>
      <p:sp>
        <p:nvSpPr>
          <p:cNvPr id="156" name="object 156"/>
          <p:cNvSpPr/>
          <p:nvPr/>
        </p:nvSpPr>
        <p:spPr>
          <a:xfrm>
            <a:off x="374405" y="2864027"/>
            <a:ext cx="17145" cy="17145"/>
          </a:xfrm>
          <a:custGeom>
            <a:avLst/>
            <a:gdLst/>
            <a:ahLst/>
            <a:cxnLst/>
            <a:rect l="l" t="t" r="r" b="b"/>
            <a:pathLst>
              <a:path w="17145" h="17144">
                <a:moveTo>
                  <a:pt x="13109" y="0"/>
                </a:moveTo>
                <a:lnTo>
                  <a:pt x="3738" y="0"/>
                </a:lnTo>
                <a:lnTo>
                  <a:pt x="0" y="3842"/>
                </a:lnTo>
                <a:lnTo>
                  <a:pt x="0" y="13266"/>
                </a:lnTo>
                <a:lnTo>
                  <a:pt x="3738" y="17098"/>
                </a:lnTo>
                <a:lnTo>
                  <a:pt x="13109" y="17098"/>
                </a:lnTo>
                <a:lnTo>
                  <a:pt x="16910" y="13266"/>
                </a:lnTo>
                <a:lnTo>
                  <a:pt x="16910" y="8554"/>
                </a:lnTo>
                <a:lnTo>
                  <a:pt x="16910" y="3842"/>
                </a:lnTo>
                <a:lnTo>
                  <a:pt x="13109" y="0"/>
                </a:lnTo>
                <a:close/>
              </a:path>
            </a:pathLst>
          </a:custGeom>
          <a:solidFill>
            <a:srgbClr val="6F4478">
              <a:alpha val="79998"/>
            </a:srgbClr>
          </a:solidFill>
        </p:spPr>
        <p:txBody>
          <a:bodyPr wrap="square" lIns="0" tIns="0" rIns="0" bIns="0" rtlCol="0"/>
          <a:lstStyle/>
          <a:p>
            <a:endParaRPr/>
          </a:p>
        </p:txBody>
      </p:sp>
      <p:sp>
        <p:nvSpPr>
          <p:cNvPr id="157" name="object 157"/>
          <p:cNvSpPr/>
          <p:nvPr/>
        </p:nvSpPr>
        <p:spPr>
          <a:xfrm>
            <a:off x="326661" y="2257267"/>
            <a:ext cx="13335" cy="13335"/>
          </a:xfrm>
          <a:custGeom>
            <a:avLst/>
            <a:gdLst/>
            <a:ahLst/>
            <a:cxnLst/>
            <a:rect l="l" t="t" r="r" b="b"/>
            <a:pathLst>
              <a:path w="13335" h="13335">
                <a:moveTo>
                  <a:pt x="9947" y="0"/>
                </a:moveTo>
                <a:lnTo>
                  <a:pt x="2848" y="0"/>
                </a:lnTo>
                <a:lnTo>
                  <a:pt x="0" y="2889"/>
                </a:lnTo>
                <a:lnTo>
                  <a:pt x="0" y="9989"/>
                </a:lnTo>
                <a:lnTo>
                  <a:pt x="2848" y="12921"/>
                </a:lnTo>
                <a:lnTo>
                  <a:pt x="9947" y="12921"/>
                </a:lnTo>
                <a:lnTo>
                  <a:pt x="12805" y="9989"/>
                </a:lnTo>
                <a:lnTo>
                  <a:pt x="12805" y="6439"/>
                </a:lnTo>
                <a:lnTo>
                  <a:pt x="12805" y="2889"/>
                </a:lnTo>
                <a:lnTo>
                  <a:pt x="9947" y="0"/>
                </a:lnTo>
                <a:close/>
              </a:path>
            </a:pathLst>
          </a:custGeom>
          <a:solidFill>
            <a:srgbClr val="FFFFFF">
              <a:alpha val="62399"/>
            </a:srgbClr>
          </a:solidFill>
        </p:spPr>
        <p:txBody>
          <a:bodyPr wrap="square" lIns="0" tIns="0" rIns="0" bIns="0" rtlCol="0"/>
          <a:lstStyle/>
          <a:p>
            <a:endParaRPr/>
          </a:p>
        </p:txBody>
      </p:sp>
      <p:sp>
        <p:nvSpPr>
          <p:cNvPr id="158" name="object 158"/>
          <p:cNvSpPr/>
          <p:nvPr/>
        </p:nvSpPr>
        <p:spPr>
          <a:xfrm>
            <a:off x="300592" y="1745677"/>
            <a:ext cx="21590" cy="21590"/>
          </a:xfrm>
          <a:custGeom>
            <a:avLst/>
            <a:gdLst/>
            <a:ahLst/>
            <a:cxnLst/>
            <a:rect l="l" t="t" r="r" b="b"/>
            <a:pathLst>
              <a:path w="21589" h="21589">
                <a:moveTo>
                  <a:pt x="16575" y="0"/>
                </a:moveTo>
                <a:lnTo>
                  <a:pt x="4785" y="0"/>
                </a:lnTo>
                <a:lnTo>
                  <a:pt x="0" y="4816"/>
                </a:lnTo>
                <a:lnTo>
                  <a:pt x="0" y="16711"/>
                </a:lnTo>
                <a:lnTo>
                  <a:pt x="4785" y="21549"/>
                </a:lnTo>
                <a:lnTo>
                  <a:pt x="16575" y="21549"/>
                </a:lnTo>
                <a:lnTo>
                  <a:pt x="21371" y="16711"/>
                </a:lnTo>
                <a:lnTo>
                  <a:pt x="21371" y="10774"/>
                </a:lnTo>
                <a:lnTo>
                  <a:pt x="21371" y="4816"/>
                </a:lnTo>
                <a:lnTo>
                  <a:pt x="16575" y="0"/>
                </a:lnTo>
                <a:close/>
              </a:path>
            </a:pathLst>
          </a:custGeom>
          <a:solidFill>
            <a:srgbClr val="FFFFFF">
              <a:alpha val="79998"/>
            </a:srgbClr>
          </a:solidFill>
        </p:spPr>
        <p:txBody>
          <a:bodyPr wrap="square" lIns="0" tIns="0" rIns="0" bIns="0" rtlCol="0"/>
          <a:lstStyle/>
          <a:p>
            <a:endParaRPr/>
          </a:p>
        </p:txBody>
      </p:sp>
      <p:sp>
        <p:nvSpPr>
          <p:cNvPr id="159" name="object 159"/>
          <p:cNvSpPr/>
          <p:nvPr/>
        </p:nvSpPr>
        <p:spPr>
          <a:xfrm>
            <a:off x="720624" y="881688"/>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79998"/>
            </a:srgbClr>
          </a:solidFill>
        </p:spPr>
        <p:txBody>
          <a:bodyPr wrap="square" lIns="0" tIns="0" rIns="0" bIns="0" rtlCol="0"/>
          <a:lstStyle/>
          <a:p>
            <a:endParaRPr/>
          </a:p>
        </p:txBody>
      </p:sp>
      <p:sp>
        <p:nvSpPr>
          <p:cNvPr id="160" name="object 160"/>
          <p:cNvSpPr/>
          <p:nvPr/>
        </p:nvSpPr>
        <p:spPr>
          <a:xfrm>
            <a:off x="608017" y="988299"/>
            <a:ext cx="10160" cy="10160"/>
          </a:xfrm>
          <a:custGeom>
            <a:avLst/>
            <a:gdLst/>
            <a:ahLst/>
            <a:cxnLst/>
            <a:rect l="l" t="t" r="r" b="b"/>
            <a:pathLst>
              <a:path w="10159" h="10159">
                <a:moveTo>
                  <a:pt x="7675" y="0"/>
                </a:moveTo>
                <a:lnTo>
                  <a:pt x="2230" y="0"/>
                </a:lnTo>
                <a:lnTo>
                  <a:pt x="0" y="2240"/>
                </a:lnTo>
                <a:lnTo>
                  <a:pt x="0" y="7727"/>
                </a:lnTo>
                <a:lnTo>
                  <a:pt x="2230" y="9978"/>
                </a:lnTo>
                <a:lnTo>
                  <a:pt x="7675" y="9978"/>
                </a:lnTo>
                <a:lnTo>
                  <a:pt x="9894" y="772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161" name="object 161"/>
          <p:cNvSpPr/>
          <p:nvPr/>
        </p:nvSpPr>
        <p:spPr>
          <a:xfrm>
            <a:off x="695540" y="334295"/>
            <a:ext cx="28575" cy="28575"/>
          </a:xfrm>
          <a:custGeom>
            <a:avLst/>
            <a:gdLst/>
            <a:ahLst/>
            <a:cxnLst/>
            <a:rect l="l" t="t" r="r" b="b"/>
            <a:pathLst>
              <a:path w="28575" h="28575">
                <a:moveTo>
                  <a:pt x="21842" y="0"/>
                </a:moveTo>
                <a:lnTo>
                  <a:pt x="6313" y="0"/>
                </a:lnTo>
                <a:lnTo>
                  <a:pt x="0" y="6345"/>
                </a:lnTo>
                <a:lnTo>
                  <a:pt x="0" y="22009"/>
                </a:lnTo>
                <a:lnTo>
                  <a:pt x="6313" y="28376"/>
                </a:lnTo>
                <a:lnTo>
                  <a:pt x="21842" y="28376"/>
                </a:lnTo>
                <a:lnTo>
                  <a:pt x="28135" y="22009"/>
                </a:lnTo>
                <a:lnTo>
                  <a:pt x="28135" y="14188"/>
                </a:lnTo>
                <a:lnTo>
                  <a:pt x="28135" y="6345"/>
                </a:lnTo>
                <a:lnTo>
                  <a:pt x="21842" y="0"/>
                </a:lnTo>
                <a:close/>
              </a:path>
            </a:pathLst>
          </a:custGeom>
          <a:solidFill>
            <a:srgbClr val="6F4478">
              <a:alpha val="79998"/>
            </a:srgbClr>
          </a:solidFill>
        </p:spPr>
        <p:txBody>
          <a:bodyPr wrap="square" lIns="0" tIns="0" rIns="0" bIns="0" rtlCol="0"/>
          <a:lstStyle/>
          <a:p>
            <a:endParaRPr/>
          </a:p>
        </p:txBody>
      </p:sp>
      <p:sp>
        <p:nvSpPr>
          <p:cNvPr id="162" name="object 162"/>
          <p:cNvSpPr/>
          <p:nvPr/>
        </p:nvSpPr>
        <p:spPr>
          <a:xfrm>
            <a:off x="6566" y="2562355"/>
            <a:ext cx="14604" cy="14604"/>
          </a:xfrm>
          <a:custGeom>
            <a:avLst/>
            <a:gdLst/>
            <a:ahLst/>
            <a:cxnLst/>
            <a:rect l="l" t="t" r="r" b="b"/>
            <a:pathLst>
              <a:path w="14604" h="14605">
                <a:moveTo>
                  <a:pt x="11141" y="0"/>
                </a:moveTo>
                <a:lnTo>
                  <a:pt x="3172" y="0"/>
                </a:lnTo>
                <a:lnTo>
                  <a:pt x="0" y="3225"/>
                </a:lnTo>
                <a:lnTo>
                  <a:pt x="0" y="11245"/>
                </a:lnTo>
                <a:lnTo>
                  <a:pt x="3172" y="14491"/>
                </a:lnTo>
                <a:lnTo>
                  <a:pt x="11141" y="14491"/>
                </a:lnTo>
                <a:lnTo>
                  <a:pt x="14345" y="11245"/>
                </a:lnTo>
                <a:lnTo>
                  <a:pt x="14345" y="7235"/>
                </a:lnTo>
                <a:lnTo>
                  <a:pt x="14345" y="3225"/>
                </a:lnTo>
                <a:lnTo>
                  <a:pt x="11141" y="0"/>
                </a:lnTo>
                <a:close/>
              </a:path>
            </a:pathLst>
          </a:custGeom>
          <a:solidFill>
            <a:srgbClr val="FFFFFF">
              <a:alpha val="79998"/>
            </a:srgbClr>
          </a:solidFill>
        </p:spPr>
        <p:txBody>
          <a:bodyPr wrap="square" lIns="0" tIns="0" rIns="0" bIns="0" rtlCol="0"/>
          <a:lstStyle/>
          <a:p>
            <a:endParaRPr/>
          </a:p>
        </p:txBody>
      </p:sp>
      <p:sp>
        <p:nvSpPr>
          <p:cNvPr id="163" name="object 163"/>
          <p:cNvSpPr/>
          <p:nvPr/>
        </p:nvSpPr>
        <p:spPr>
          <a:xfrm>
            <a:off x="839784" y="2134825"/>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79998"/>
            </a:srgbClr>
          </a:solidFill>
        </p:spPr>
        <p:txBody>
          <a:bodyPr wrap="square" lIns="0" tIns="0" rIns="0" bIns="0" rtlCol="0"/>
          <a:lstStyle/>
          <a:p>
            <a:endParaRPr/>
          </a:p>
        </p:txBody>
      </p:sp>
      <p:sp>
        <p:nvSpPr>
          <p:cNvPr id="164" name="object 164"/>
          <p:cNvSpPr/>
          <p:nvPr/>
        </p:nvSpPr>
        <p:spPr>
          <a:xfrm>
            <a:off x="776787" y="2013408"/>
            <a:ext cx="21590" cy="22225"/>
          </a:xfrm>
          <a:custGeom>
            <a:avLst/>
            <a:gdLst/>
            <a:ahLst/>
            <a:cxnLst/>
            <a:rect l="l" t="t" r="r" b="b"/>
            <a:pathLst>
              <a:path w="21590" h="22225">
                <a:moveTo>
                  <a:pt x="16680" y="0"/>
                </a:moveTo>
                <a:lnTo>
                  <a:pt x="4785" y="0"/>
                </a:lnTo>
                <a:lnTo>
                  <a:pt x="0" y="4879"/>
                </a:lnTo>
                <a:lnTo>
                  <a:pt x="0" y="16826"/>
                </a:lnTo>
                <a:lnTo>
                  <a:pt x="4785" y="21706"/>
                </a:lnTo>
                <a:lnTo>
                  <a:pt x="16680" y="21706"/>
                </a:lnTo>
                <a:lnTo>
                  <a:pt x="21465" y="1682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grpSp>
        <p:nvGrpSpPr>
          <p:cNvPr id="165" name="object 165"/>
          <p:cNvGrpSpPr/>
          <p:nvPr/>
        </p:nvGrpSpPr>
        <p:grpSpPr>
          <a:xfrm>
            <a:off x="882893" y="4129247"/>
            <a:ext cx="22225" cy="8255"/>
            <a:chOff x="882893" y="4129247"/>
            <a:chExt cx="22225" cy="8255"/>
          </a:xfrm>
        </p:grpSpPr>
        <p:sp>
          <p:nvSpPr>
            <p:cNvPr id="166" name="object 166"/>
            <p:cNvSpPr/>
            <p:nvPr/>
          </p:nvSpPr>
          <p:spPr>
            <a:xfrm>
              <a:off x="882893" y="4130159"/>
              <a:ext cx="7620" cy="7620"/>
            </a:xfrm>
            <a:custGeom>
              <a:avLst/>
              <a:gdLst/>
              <a:ahLst/>
              <a:cxnLst/>
              <a:rect l="l" t="t" r="r" b="b"/>
              <a:pathLst>
                <a:path w="7619"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59999"/>
              </a:srgbClr>
            </a:solidFill>
          </p:spPr>
          <p:txBody>
            <a:bodyPr wrap="square" lIns="0" tIns="0" rIns="0" bIns="0" rtlCol="0"/>
            <a:lstStyle/>
            <a:p>
              <a:endParaRPr/>
            </a:p>
          </p:txBody>
        </p:sp>
        <p:sp>
          <p:nvSpPr>
            <p:cNvPr id="167" name="object 167"/>
            <p:cNvSpPr/>
            <p:nvPr/>
          </p:nvSpPr>
          <p:spPr>
            <a:xfrm>
              <a:off x="896703" y="4129247"/>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grpSp>
      <p:sp>
        <p:nvSpPr>
          <p:cNvPr id="168" name="object 168"/>
          <p:cNvSpPr/>
          <p:nvPr/>
        </p:nvSpPr>
        <p:spPr>
          <a:xfrm>
            <a:off x="496502" y="3764799"/>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79998"/>
            </a:srgbClr>
          </a:solidFill>
        </p:spPr>
        <p:txBody>
          <a:bodyPr wrap="square" lIns="0" tIns="0" rIns="0" bIns="0" rtlCol="0"/>
          <a:lstStyle/>
          <a:p>
            <a:endParaRPr/>
          </a:p>
        </p:txBody>
      </p:sp>
      <p:sp>
        <p:nvSpPr>
          <p:cNvPr id="169" name="object 169"/>
          <p:cNvSpPr/>
          <p:nvPr/>
        </p:nvSpPr>
        <p:spPr>
          <a:xfrm>
            <a:off x="372126" y="3312463"/>
            <a:ext cx="21590" cy="22225"/>
          </a:xfrm>
          <a:custGeom>
            <a:avLst/>
            <a:gdLst/>
            <a:ahLst/>
            <a:cxnLst/>
            <a:rect l="l" t="t" r="r" b="b"/>
            <a:pathLst>
              <a:path w="21589" h="22225">
                <a:moveTo>
                  <a:pt x="16680" y="0"/>
                </a:moveTo>
                <a:lnTo>
                  <a:pt x="4785" y="0"/>
                </a:lnTo>
                <a:lnTo>
                  <a:pt x="0" y="4879"/>
                </a:lnTo>
                <a:lnTo>
                  <a:pt x="0" y="16826"/>
                </a:lnTo>
                <a:lnTo>
                  <a:pt x="4785" y="21706"/>
                </a:lnTo>
                <a:lnTo>
                  <a:pt x="16680" y="21706"/>
                </a:lnTo>
                <a:lnTo>
                  <a:pt x="21465" y="1682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sp>
        <p:nvSpPr>
          <p:cNvPr id="170" name="object 170"/>
          <p:cNvSpPr/>
          <p:nvPr/>
        </p:nvSpPr>
        <p:spPr>
          <a:xfrm>
            <a:off x="7669617" y="4299067"/>
            <a:ext cx="21590" cy="21590"/>
          </a:xfrm>
          <a:custGeom>
            <a:avLst/>
            <a:gdLst/>
            <a:ahLst/>
            <a:cxnLst/>
            <a:rect l="l" t="t" r="r" b="b"/>
            <a:pathLst>
              <a:path w="21590" h="21589">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6F4478">
              <a:alpha val="79998"/>
            </a:srgbClr>
          </a:solidFill>
        </p:spPr>
        <p:txBody>
          <a:bodyPr wrap="square" lIns="0" tIns="0" rIns="0" bIns="0" rtlCol="0"/>
          <a:lstStyle/>
          <a:p>
            <a:endParaRPr/>
          </a:p>
        </p:txBody>
      </p:sp>
      <p:sp>
        <p:nvSpPr>
          <p:cNvPr id="171" name="object 171"/>
          <p:cNvSpPr/>
          <p:nvPr/>
        </p:nvSpPr>
        <p:spPr>
          <a:xfrm>
            <a:off x="8269678" y="5672190"/>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172" name="object 172"/>
          <p:cNvSpPr/>
          <p:nvPr/>
        </p:nvSpPr>
        <p:spPr>
          <a:xfrm>
            <a:off x="6915109" y="6595248"/>
            <a:ext cx="17145" cy="17145"/>
          </a:xfrm>
          <a:custGeom>
            <a:avLst/>
            <a:gdLst/>
            <a:ahLst/>
            <a:cxnLst/>
            <a:rect l="l" t="t" r="r" b="b"/>
            <a:pathLst>
              <a:path w="17145" h="17145">
                <a:moveTo>
                  <a:pt x="13015" y="0"/>
                </a:moveTo>
                <a:lnTo>
                  <a:pt x="3779" y="0"/>
                </a:lnTo>
                <a:lnTo>
                  <a:pt x="0" y="3769"/>
                </a:lnTo>
                <a:lnTo>
                  <a:pt x="0" y="13109"/>
                </a:lnTo>
                <a:lnTo>
                  <a:pt x="3779" y="16900"/>
                </a:lnTo>
                <a:lnTo>
                  <a:pt x="13015" y="16900"/>
                </a:lnTo>
                <a:lnTo>
                  <a:pt x="16774" y="13109"/>
                </a:lnTo>
                <a:lnTo>
                  <a:pt x="16774" y="8439"/>
                </a:lnTo>
                <a:lnTo>
                  <a:pt x="16774" y="3769"/>
                </a:lnTo>
                <a:lnTo>
                  <a:pt x="13015" y="0"/>
                </a:lnTo>
                <a:close/>
              </a:path>
            </a:pathLst>
          </a:custGeom>
          <a:solidFill>
            <a:srgbClr val="FFFFFF">
              <a:alpha val="79998"/>
            </a:srgbClr>
          </a:solidFill>
        </p:spPr>
        <p:txBody>
          <a:bodyPr wrap="square" lIns="0" tIns="0" rIns="0" bIns="0" rtlCol="0"/>
          <a:lstStyle/>
          <a:p>
            <a:endParaRPr/>
          </a:p>
        </p:txBody>
      </p:sp>
      <p:sp>
        <p:nvSpPr>
          <p:cNvPr id="173" name="object 173"/>
          <p:cNvSpPr/>
          <p:nvPr/>
        </p:nvSpPr>
        <p:spPr>
          <a:xfrm>
            <a:off x="6250661" y="6233505"/>
            <a:ext cx="15875" cy="15875"/>
          </a:xfrm>
          <a:custGeom>
            <a:avLst/>
            <a:gdLst/>
            <a:ahLst/>
            <a:cxnLst/>
            <a:rect l="l" t="t" r="r" b="b"/>
            <a:pathLst>
              <a:path w="15875" h="15875">
                <a:moveTo>
                  <a:pt x="11873" y="0"/>
                </a:moveTo>
                <a:lnTo>
                  <a:pt x="3413" y="0"/>
                </a:lnTo>
                <a:lnTo>
                  <a:pt x="0" y="3486"/>
                </a:lnTo>
                <a:lnTo>
                  <a:pt x="0" y="11999"/>
                </a:lnTo>
                <a:lnTo>
                  <a:pt x="3413" y="15465"/>
                </a:lnTo>
                <a:lnTo>
                  <a:pt x="11873" y="15465"/>
                </a:lnTo>
                <a:lnTo>
                  <a:pt x="15308" y="11999"/>
                </a:lnTo>
                <a:lnTo>
                  <a:pt x="15308" y="7737"/>
                </a:lnTo>
                <a:lnTo>
                  <a:pt x="15308" y="3486"/>
                </a:lnTo>
                <a:lnTo>
                  <a:pt x="11873" y="0"/>
                </a:lnTo>
                <a:close/>
              </a:path>
            </a:pathLst>
          </a:custGeom>
          <a:solidFill>
            <a:srgbClr val="6F4478">
              <a:alpha val="79998"/>
            </a:srgbClr>
          </a:solidFill>
        </p:spPr>
        <p:txBody>
          <a:bodyPr wrap="square" lIns="0" tIns="0" rIns="0" bIns="0" rtlCol="0"/>
          <a:lstStyle/>
          <a:p>
            <a:endParaRPr/>
          </a:p>
        </p:txBody>
      </p:sp>
      <p:sp>
        <p:nvSpPr>
          <p:cNvPr id="174" name="object 174"/>
          <p:cNvSpPr/>
          <p:nvPr/>
        </p:nvSpPr>
        <p:spPr>
          <a:xfrm>
            <a:off x="8798889" y="5221323"/>
            <a:ext cx="24130" cy="24765"/>
          </a:xfrm>
          <a:custGeom>
            <a:avLst/>
            <a:gdLst/>
            <a:ahLst/>
            <a:cxnLst/>
            <a:rect l="l" t="t" r="r" b="b"/>
            <a:pathLst>
              <a:path w="24129" h="24764">
                <a:moveTo>
                  <a:pt x="18659" y="0"/>
                </a:moveTo>
                <a:lnTo>
                  <a:pt x="5402" y="0"/>
                </a:lnTo>
                <a:lnTo>
                  <a:pt x="0" y="5423"/>
                </a:lnTo>
                <a:lnTo>
                  <a:pt x="0" y="18805"/>
                </a:lnTo>
                <a:lnTo>
                  <a:pt x="5402" y="24229"/>
                </a:lnTo>
                <a:lnTo>
                  <a:pt x="18659" y="24229"/>
                </a:lnTo>
                <a:lnTo>
                  <a:pt x="24020" y="18805"/>
                </a:lnTo>
                <a:lnTo>
                  <a:pt x="24020" y="12104"/>
                </a:lnTo>
                <a:lnTo>
                  <a:pt x="24020" y="5423"/>
                </a:lnTo>
                <a:lnTo>
                  <a:pt x="18659" y="0"/>
                </a:lnTo>
                <a:close/>
              </a:path>
            </a:pathLst>
          </a:custGeom>
          <a:solidFill>
            <a:srgbClr val="384746">
              <a:alpha val="79998"/>
            </a:srgbClr>
          </a:solidFill>
        </p:spPr>
        <p:txBody>
          <a:bodyPr wrap="square" lIns="0" tIns="0" rIns="0" bIns="0" rtlCol="0"/>
          <a:lstStyle/>
          <a:p>
            <a:endParaRPr/>
          </a:p>
        </p:txBody>
      </p:sp>
      <p:grpSp>
        <p:nvGrpSpPr>
          <p:cNvPr id="175" name="object 175"/>
          <p:cNvGrpSpPr/>
          <p:nvPr/>
        </p:nvGrpSpPr>
        <p:grpSpPr>
          <a:xfrm>
            <a:off x="7853121" y="6052190"/>
            <a:ext cx="75565" cy="63500"/>
            <a:chOff x="7853121" y="6052190"/>
            <a:chExt cx="75565" cy="63500"/>
          </a:xfrm>
        </p:grpSpPr>
        <p:sp>
          <p:nvSpPr>
            <p:cNvPr id="176" name="object 176"/>
            <p:cNvSpPr/>
            <p:nvPr/>
          </p:nvSpPr>
          <p:spPr>
            <a:xfrm>
              <a:off x="7913179" y="6099536"/>
              <a:ext cx="15875" cy="15875"/>
            </a:xfrm>
            <a:custGeom>
              <a:avLst/>
              <a:gdLst/>
              <a:ahLst/>
              <a:cxnLst/>
              <a:rect l="l" t="t" r="r" b="b"/>
              <a:pathLst>
                <a:path w="15875" h="15875">
                  <a:moveTo>
                    <a:pt x="11978" y="0"/>
                  </a:moveTo>
                  <a:lnTo>
                    <a:pt x="3444" y="0"/>
                  </a:lnTo>
                  <a:lnTo>
                    <a:pt x="0" y="3476"/>
                  </a:lnTo>
                  <a:lnTo>
                    <a:pt x="0" y="12093"/>
                  </a:lnTo>
                  <a:lnTo>
                    <a:pt x="3444" y="15570"/>
                  </a:lnTo>
                  <a:lnTo>
                    <a:pt x="11978" y="15570"/>
                  </a:lnTo>
                  <a:lnTo>
                    <a:pt x="15434" y="12093"/>
                  </a:lnTo>
                  <a:lnTo>
                    <a:pt x="15434" y="7779"/>
                  </a:lnTo>
                  <a:lnTo>
                    <a:pt x="15434" y="3476"/>
                  </a:lnTo>
                  <a:lnTo>
                    <a:pt x="11978" y="0"/>
                  </a:lnTo>
                  <a:close/>
                </a:path>
              </a:pathLst>
            </a:custGeom>
            <a:solidFill>
              <a:srgbClr val="384746">
                <a:alpha val="79998"/>
              </a:srgbClr>
            </a:solidFill>
          </p:spPr>
          <p:txBody>
            <a:bodyPr wrap="square" lIns="0" tIns="0" rIns="0" bIns="0" rtlCol="0"/>
            <a:lstStyle/>
            <a:p>
              <a:endParaRPr/>
            </a:p>
          </p:txBody>
        </p:sp>
        <p:sp>
          <p:nvSpPr>
            <p:cNvPr id="177" name="object 177"/>
            <p:cNvSpPr/>
            <p:nvPr/>
          </p:nvSpPr>
          <p:spPr>
            <a:xfrm>
              <a:off x="7853121" y="6052190"/>
              <a:ext cx="19050" cy="19685"/>
            </a:xfrm>
            <a:custGeom>
              <a:avLst/>
              <a:gdLst/>
              <a:ahLst/>
              <a:cxnLst/>
              <a:rect l="l" t="t" r="r" b="b"/>
              <a:pathLst>
                <a:path w="19050" h="19685">
                  <a:moveTo>
                    <a:pt x="14659" y="0"/>
                  </a:moveTo>
                  <a:lnTo>
                    <a:pt x="4219" y="0"/>
                  </a:lnTo>
                  <a:lnTo>
                    <a:pt x="0" y="4251"/>
                  </a:lnTo>
                  <a:lnTo>
                    <a:pt x="0" y="14795"/>
                  </a:lnTo>
                  <a:lnTo>
                    <a:pt x="4219" y="19077"/>
                  </a:lnTo>
                  <a:lnTo>
                    <a:pt x="14659" y="19077"/>
                  </a:lnTo>
                  <a:lnTo>
                    <a:pt x="18910" y="14795"/>
                  </a:lnTo>
                  <a:lnTo>
                    <a:pt x="18910" y="9538"/>
                  </a:lnTo>
                  <a:lnTo>
                    <a:pt x="18910" y="4251"/>
                  </a:lnTo>
                  <a:lnTo>
                    <a:pt x="14659" y="0"/>
                  </a:lnTo>
                  <a:close/>
                </a:path>
              </a:pathLst>
            </a:custGeom>
            <a:solidFill>
              <a:srgbClr val="FFFFFF">
                <a:alpha val="79998"/>
              </a:srgbClr>
            </a:solidFill>
          </p:spPr>
          <p:txBody>
            <a:bodyPr wrap="square" lIns="0" tIns="0" rIns="0" bIns="0" rtlCol="0"/>
            <a:lstStyle/>
            <a:p>
              <a:endParaRPr/>
            </a:p>
          </p:txBody>
        </p:sp>
      </p:grpSp>
      <p:sp>
        <p:nvSpPr>
          <p:cNvPr id="178" name="object 178"/>
          <p:cNvSpPr/>
          <p:nvPr/>
        </p:nvSpPr>
        <p:spPr>
          <a:xfrm>
            <a:off x="7191277" y="5104913"/>
            <a:ext cx="22225" cy="22860"/>
          </a:xfrm>
          <a:custGeom>
            <a:avLst/>
            <a:gdLst/>
            <a:ahLst/>
            <a:cxnLst/>
            <a:rect l="l" t="t" r="r" b="b"/>
            <a:pathLst>
              <a:path w="22225" h="22860">
                <a:moveTo>
                  <a:pt x="17214" y="0"/>
                </a:moveTo>
                <a:lnTo>
                  <a:pt x="4994" y="0"/>
                </a:lnTo>
                <a:lnTo>
                  <a:pt x="0" y="4984"/>
                </a:lnTo>
                <a:lnTo>
                  <a:pt x="0" y="17318"/>
                </a:lnTo>
                <a:lnTo>
                  <a:pt x="4994" y="22323"/>
                </a:lnTo>
                <a:lnTo>
                  <a:pt x="17214" y="22323"/>
                </a:lnTo>
                <a:lnTo>
                  <a:pt x="22156" y="17318"/>
                </a:lnTo>
                <a:lnTo>
                  <a:pt x="22156" y="11172"/>
                </a:lnTo>
                <a:lnTo>
                  <a:pt x="22156" y="4984"/>
                </a:lnTo>
                <a:lnTo>
                  <a:pt x="17214" y="0"/>
                </a:lnTo>
                <a:close/>
              </a:path>
            </a:pathLst>
          </a:custGeom>
          <a:solidFill>
            <a:srgbClr val="FFFFFF">
              <a:alpha val="79998"/>
            </a:srgbClr>
          </a:solidFill>
        </p:spPr>
        <p:txBody>
          <a:bodyPr wrap="square" lIns="0" tIns="0" rIns="0" bIns="0" rtlCol="0"/>
          <a:lstStyle/>
          <a:p>
            <a:endParaRPr/>
          </a:p>
        </p:txBody>
      </p:sp>
      <p:sp>
        <p:nvSpPr>
          <p:cNvPr id="179" name="object 179"/>
          <p:cNvSpPr/>
          <p:nvPr/>
        </p:nvSpPr>
        <p:spPr>
          <a:xfrm>
            <a:off x="8874890" y="5931651"/>
            <a:ext cx="31750" cy="32384"/>
          </a:xfrm>
          <a:custGeom>
            <a:avLst/>
            <a:gdLst/>
            <a:ahLst/>
            <a:cxnLst/>
            <a:rect l="l" t="t" r="r" b="b"/>
            <a:pathLst>
              <a:path w="31750" h="32385">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79998"/>
            </a:srgbClr>
          </a:solidFill>
        </p:spPr>
        <p:txBody>
          <a:bodyPr wrap="square" lIns="0" tIns="0" rIns="0" bIns="0" rtlCol="0"/>
          <a:lstStyle/>
          <a:p>
            <a:endParaRPr/>
          </a:p>
        </p:txBody>
      </p:sp>
      <p:sp>
        <p:nvSpPr>
          <p:cNvPr id="180" name="object 180"/>
          <p:cNvSpPr/>
          <p:nvPr/>
        </p:nvSpPr>
        <p:spPr>
          <a:xfrm>
            <a:off x="6000616" y="6788394"/>
            <a:ext cx="20320" cy="20320"/>
          </a:xfrm>
          <a:custGeom>
            <a:avLst/>
            <a:gdLst/>
            <a:ahLst/>
            <a:cxnLst/>
            <a:rect l="l" t="t" r="r" b="b"/>
            <a:pathLst>
              <a:path w="20320" h="20320">
                <a:moveTo>
                  <a:pt x="15496" y="0"/>
                </a:moveTo>
                <a:lnTo>
                  <a:pt x="4450" y="0"/>
                </a:lnTo>
                <a:lnTo>
                  <a:pt x="0" y="4502"/>
                </a:lnTo>
                <a:lnTo>
                  <a:pt x="0" y="15612"/>
                </a:lnTo>
                <a:lnTo>
                  <a:pt x="4450" y="20125"/>
                </a:lnTo>
                <a:lnTo>
                  <a:pt x="15496" y="20125"/>
                </a:lnTo>
                <a:lnTo>
                  <a:pt x="19947" y="15612"/>
                </a:lnTo>
                <a:lnTo>
                  <a:pt x="19947" y="10062"/>
                </a:lnTo>
                <a:lnTo>
                  <a:pt x="19947" y="4502"/>
                </a:lnTo>
                <a:lnTo>
                  <a:pt x="15496" y="0"/>
                </a:lnTo>
                <a:close/>
              </a:path>
            </a:pathLst>
          </a:custGeom>
          <a:solidFill>
            <a:srgbClr val="FFFFFF">
              <a:alpha val="79998"/>
            </a:srgbClr>
          </a:solidFill>
        </p:spPr>
        <p:txBody>
          <a:bodyPr wrap="square" lIns="0" tIns="0" rIns="0" bIns="0" rtlCol="0"/>
          <a:lstStyle/>
          <a:p>
            <a:endParaRPr/>
          </a:p>
        </p:txBody>
      </p:sp>
      <p:sp>
        <p:nvSpPr>
          <p:cNvPr id="181" name="object 181"/>
          <p:cNvSpPr/>
          <p:nvPr/>
        </p:nvSpPr>
        <p:spPr>
          <a:xfrm>
            <a:off x="7680306" y="6241239"/>
            <a:ext cx="26034" cy="26034"/>
          </a:xfrm>
          <a:custGeom>
            <a:avLst/>
            <a:gdLst/>
            <a:ahLst/>
            <a:cxnLst/>
            <a:rect l="l" t="t" r="r" b="b"/>
            <a:pathLst>
              <a:path w="26034" h="26035">
                <a:moveTo>
                  <a:pt x="19926" y="0"/>
                </a:moveTo>
                <a:lnTo>
                  <a:pt x="5758" y="0"/>
                </a:lnTo>
                <a:lnTo>
                  <a:pt x="0" y="5800"/>
                </a:lnTo>
                <a:lnTo>
                  <a:pt x="0" y="20093"/>
                </a:lnTo>
                <a:lnTo>
                  <a:pt x="5758" y="25904"/>
                </a:lnTo>
                <a:lnTo>
                  <a:pt x="19926" y="25904"/>
                </a:lnTo>
                <a:lnTo>
                  <a:pt x="25685" y="20093"/>
                </a:lnTo>
                <a:lnTo>
                  <a:pt x="25685" y="12952"/>
                </a:lnTo>
                <a:lnTo>
                  <a:pt x="25685" y="5800"/>
                </a:lnTo>
                <a:lnTo>
                  <a:pt x="19926" y="0"/>
                </a:lnTo>
                <a:close/>
              </a:path>
            </a:pathLst>
          </a:custGeom>
          <a:solidFill>
            <a:srgbClr val="384746">
              <a:alpha val="79998"/>
            </a:srgbClr>
          </a:solidFill>
        </p:spPr>
        <p:txBody>
          <a:bodyPr wrap="square" lIns="0" tIns="0" rIns="0" bIns="0" rtlCol="0"/>
          <a:lstStyle/>
          <a:p>
            <a:endParaRPr/>
          </a:p>
        </p:txBody>
      </p:sp>
      <p:sp>
        <p:nvSpPr>
          <p:cNvPr id="182" name="object 182"/>
          <p:cNvSpPr/>
          <p:nvPr/>
        </p:nvSpPr>
        <p:spPr>
          <a:xfrm>
            <a:off x="8824094" y="4968180"/>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79998"/>
            </a:srgbClr>
          </a:solidFill>
        </p:spPr>
        <p:txBody>
          <a:bodyPr wrap="square" lIns="0" tIns="0" rIns="0" bIns="0" rtlCol="0"/>
          <a:lstStyle/>
          <a:p>
            <a:endParaRPr/>
          </a:p>
        </p:txBody>
      </p:sp>
      <p:sp>
        <p:nvSpPr>
          <p:cNvPr id="183" name="object 183"/>
          <p:cNvSpPr/>
          <p:nvPr/>
        </p:nvSpPr>
        <p:spPr>
          <a:xfrm>
            <a:off x="8788062" y="6677537"/>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79998"/>
            </a:srgbClr>
          </a:solidFill>
        </p:spPr>
        <p:txBody>
          <a:bodyPr wrap="square" lIns="0" tIns="0" rIns="0" bIns="0" rtlCol="0"/>
          <a:lstStyle/>
          <a:p>
            <a:endParaRPr/>
          </a:p>
        </p:txBody>
      </p:sp>
      <p:sp>
        <p:nvSpPr>
          <p:cNvPr id="184" name="object 184"/>
          <p:cNvSpPr/>
          <p:nvPr/>
        </p:nvSpPr>
        <p:spPr>
          <a:xfrm>
            <a:off x="7873860" y="5734411"/>
            <a:ext cx="37465" cy="33020"/>
          </a:xfrm>
          <a:custGeom>
            <a:avLst/>
            <a:gdLst/>
            <a:ahLst/>
            <a:cxnLst/>
            <a:rect l="l" t="t" r="r" b="b"/>
            <a:pathLst>
              <a:path w="37465" h="33020">
                <a:moveTo>
                  <a:pt x="16903" y="3835"/>
                </a:moveTo>
                <a:lnTo>
                  <a:pt x="13106" y="0"/>
                </a:lnTo>
                <a:lnTo>
                  <a:pt x="3733" y="0"/>
                </a:lnTo>
                <a:lnTo>
                  <a:pt x="0" y="3835"/>
                </a:lnTo>
                <a:lnTo>
                  <a:pt x="0" y="13271"/>
                </a:lnTo>
                <a:lnTo>
                  <a:pt x="3733" y="17081"/>
                </a:lnTo>
                <a:lnTo>
                  <a:pt x="13106" y="17081"/>
                </a:lnTo>
                <a:lnTo>
                  <a:pt x="16903" y="13271"/>
                </a:lnTo>
                <a:lnTo>
                  <a:pt x="16903" y="8559"/>
                </a:lnTo>
                <a:lnTo>
                  <a:pt x="16903" y="3835"/>
                </a:lnTo>
                <a:close/>
              </a:path>
              <a:path w="37465" h="33020">
                <a:moveTo>
                  <a:pt x="37350" y="22567"/>
                </a:moveTo>
                <a:lnTo>
                  <a:pt x="34493" y="19672"/>
                </a:lnTo>
                <a:lnTo>
                  <a:pt x="27482" y="19672"/>
                </a:lnTo>
                <a:lnTo>
                  <a:pt x="24638" y="22567"/>
                </a:lnTo>
                <a:lnTo>
                  <a:pt x="24638" y="29641"/>
                </a:lnTo>
                <a:lnTo>
                  <a:pt x="27482" y="32537"/>
                </a:lnTo>
                <a:lnTo>
                  <a:pt x="34493" y="32537"/>
                </a:lnTo>
                <a:lnTo>
                  <a:pt x="37350" y="29641"/>
                </a:lnTo>
                <a:lnTo>
                  <a:pt x="37350" y="26098"/>
                </a:lnTo>
                <a:lnTo>
                  <a:pt x="37350" y="22567"/>
                </a:lnTo>
                <a:close/>
              </a:path>
            </a:pathLst>
          </a:custGeom>
          <a:solidFill>
            <a:srgbClr val="6F4478">
              <a:alpha val="79998"/>
            </a:srgbClr>
          </a:solidFill>
        </p:spPr>
        <p:txBody>
          <a:bodyPr wrap="square" lIns="0" tIns="0" rIns="0" bIns="0" rtlCol="0"/>
          <a:lstStyle/>
          <a:p>
            <a:endParaRPr/>
          </a:p>
        </p:txBody>
      </p:sp>
      <p:sp>
        <p:nvSpPr>
          <p:cNvPr id="185" name="object 185"/>
          <p:cNvSpPr/>
          <p:nvPr/>
        </p:nvSpPr>
        <p:spPr>
          <a:xfrm>
            <a:off x="5728939" y="5648711"/>
            <a:ext cx="12065" cy="12065"/>
          </a:xfrm>
          <a:custGeom>
            <a:avLst/>
            <a:gdLst/>
            <a:ahLst/>
            <a:cxnLst/>
            <a:rect l="l" t="t" r="r" b="b"/>
            <a:pathLst>
              <a:path w="12064" h="12064">
                <a:moveTo>
                  <a:pt x="9287" y="0"/>
                </a:moveTo>
                <a:lnTo>
                  <a:pt x="2711" y="0"/>
                </a:lnTo>
                <a:lnTo>
                  <a:pt x="0" y="2701"/>
                </a:lnTo>
                <a:lnTo>
                  <a:pt x="0" y="9329"/>
                </a:lnTo>
                <a:lnTo>
                  <a:pt x="2711" y="12041"/>
                </a:lnTo>
                <a:lnTo>
                  <a:pt x="9287" y="12041"/>
                </a:lnTo>
                <a:lnTo>
                  <a:pt x="11936" y="9329"/>
                </a:lnTo>
                <a:lnTo>
                  <a:pt x="11936" y="6031"/>
                </a:lnTo>
                <a:lnTo>
                  <a:pt x="11936" y="2701"/>
                </a:lnTo>
                <a:lnTo>
                  <a:pt x="9287" y="0"/>
                </a:lnTo>
                <a:close/>
              </a:path>
            </a:pathLst>
          </a:custGeom>
          <a:solidFill>
            <a:srgbClr val="FFFFFF">
              <a:alpha val="59999"/>
            </a:srgbClr>
          </a:solidFill>
        </p:spPr>
        <p:txBody>
          <a:bodyPr wrap="square" lIns="0" tIns="0" rIns="0" bIns="0" rtlCol="0"/>
          <a:lstStyle/>
          <a:p>
            <a:endParaRPr/>
          </a:p>
        </p:txBody>
      </p:sp>
      <p:sp>
        <p:nvSpPr>
          <p:cNvPr id="186" name="object 186"/>
          <p:cNvSpPr/>
          <p:nvPr/>
        </p:nvSpPr>
        <p:spPr>
          <a:xfrm>
            <a:off x="6753804" y="4542673"/>
            <a:ext cx="19050" cy="19050"/>
          </a:xfrm>
          <a:custGeom>
            <a:avLst/>
            <a:gdLst/>
            <a:ahLst/>
            <a:cxnLst/>
            <a:rect l="l" t="t" r="r" b="b"/>
            <a:pathLst>
              <a:path w="19050" h="19050">
                <a:moveTo>
                  <a:pt x="14523" y="0"/>
                </a:moveTo>
                <a:lnTo>
                  <a:pt x="4177" y="0"/>
                </a:lnTo>
                <a:lnTo>
                  <a:pt x="0" y="4230"/>
                </a:lnTo>
                <a:lnTo>
                  <a:pt x="0" y="14659"/>
                </a:lnTo>
                <a:lnTo>
                  <a:pt x="4177" y="18889"/>
                </a:lnTo>
                <a:lnTo>
                  <a:pt x="14523" y="18889"/>
                </a:lnTo>
                <a:lnTo>
                  <a:pt x="18721" y="14659"/>
                </a:lnTo>
                <a:lnTo>
                  <a:pt x="18721" y="9444"/>
                </a:lnTo>
                <a:lnTo>
                  <a:pt x="18721" y="4230"/>
                </a:lnTo>
                <a:lnTo>
                  <a:pt x="14523" y="0"/>
                </a:lnTo>
                <a:close/>
              </a:path>
            </a:pathLst>
          </a:custGeom>
          <a:solidFill>
            <a:srgbClr val="FFFFFF">
              <a:alpha val="79998"/>
            </a:srgbClr>
          </a:solidFill>
        </p:spPr>
        <p:txBody>
          <a:bodyPr wrap="square" lIns="0" tIns="0" rIns="0" bIns="0" rtlCol="0"/>
          <a:lstStyle/>
          <a:p>
            <a:endParaRPr/>
          </a:p>
        </p:txBody>
      </p:sp>
      <p:sp>
        <p:nvSpPr>
          <p:cNvPr id="187" name="object 187"/>
          <p:cNvSpPr/>
          <p:nvPr/>
        </p:nvSpPr>
        <p:spPr>
          <a:xfrm>
            <a:off x="7670152" y="5344592"/>
            <a:ext cx="23495" cy="23495"/>
          </a:xfrm>
          <a:custGeom>
            <a:avLst/>
            <a:gdLst/>
            <a:ahLst/>
            <a:cxnLst/>
            <a:rect l="l" t="t" r="r" b="b"/>
            <a:pathLst>
              <a:path w="23495" h="23495">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62399"/>
            </a:srgbClr>
          </a:solidFill>
        </p:spPr>
        <p:txBody>
          <a:bodyPr wrap="square" lIns="0" tIns="0" rIns="0" bIns="0" rtlCol="0"/>
          <a:lstStyle/>
          <a:p>
            <a:endParaRPr/>
          </a:p>
        </p:txBody>
      </p:sp>
      <p:sp>
        <p:nvSpPr>
          <p:cNvPr id="188" name="object 188"/>
          <p:cNvSpPr/>
          <p:nvPr/>
        </p:nvSpPr>
        <p:spPr>
          <a:xfrm>
            <a:off x="7826119" y="5127651"/>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62399"/>
            </a:srgbClr>
          </a:solidFill>
        </p:spPr>
        <p:txBody>
          <a:bodyPr wrap="square" lIns="0" tIns="0" rIns="0" bIns="0" rtlCol="0"/>
          <a:lstStyle/>
          <a:p>
            <a:endParaRPr/>
          </a:p>
        </p:txBody>
      </p:sp>
      <p:sp>
        <p:nvSpPr>
          <p:cNvPr id="189" name="object 189"/>
          <p:cNvSpPr/>
          <p:nvPr/>
        </p:nvSpPr>
        <p:spPr>
          <a:xfrm>
            <a:off x="9068087" y="511916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sp>
        <p:nvSpPr>
          <p:cNvPr id="190" name="object 190"/>
          <p:cNvSpPr/>
          <p:nvPr/>
        </p:nvSpPr>
        <p:spPr>
          <a:xfrm>
            <a:off x="7800051" y="4616055"/>
            <a:ext cx="21590" cy="21590"/>
          </a:xfrm>
          <a:custGeom>
            <a:avLst/>
            <a:gdLst/>
            <a:ahLst/>
            <a:cxnLst/>
            <a:rect l="l" t="t" r="r" b="b"/>
            <a:pathLst>
              <a:path w="21590" h="21589">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FFFFFF">
              <a:alpha val="79998"/>
            </a:srgbClr>
          </a:solidFill>
        </p:spPr>
        <p:txBody>
          <a:bodyPr wrap="square" lIns="0" tIns="0" rIns="0" bIns="0" rtlCol="0"/>
          <a:lstStyle/>
          <a:p>
            <a:endParaRPr/>
          </a:p>
        </p:txBody>
      </p:sp>
      <p:sp>
        <p:nvSpPr>
          <p:cNvPr id="191" name="object 191"/>
          <p:cNvSpPr/>
          <p:nvPr/>
        </p:nvSpPr>
        <p:spPr>
          <a:xfrm>
            <a:off x="8710194" y="4483596"/>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192" name="object 192"/>
          <p:cNvSpPr/>
          <p:nvPr/>
        </p:nvSpPr>
        <p:spPr>
          <a:xfrm>
            <a:off x="8972160" y="4358248"/>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79998"/>
            </a:srgbClr>
          </a:solidFill>
        </p:spPr>
        <p:txBody>
          <a:bodyPr wrap="square" lIns="0" tIns="0" rIns="0" bIns="0" rtlCol="0"/>
          <a:lstStyle/>
          <a:p>
            <a:endParaRPr/>
          </a:p>
        </p:txBody>
      </p:sp>
      <p:sp>
        <p:nvSpPr>
          <p:cNvPr id="193" name="object 193"/>
          <p:cNvSpPr/>
          <p:nvPr/>
        </p:nvSpPr>
        <p:spPr>
          <a:xfrm>
            <a:off x="8573555" y="3981716"/>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FFFFFF">
              <a:alpha val="62399"/>
            </a:srgbClr>
          </a:solidFill>
        </p:spPr>
        <p:txBody>
          <a:bodyPr wrap="square" lIns="0" tIns="0" rIns="0" bIns="0" rtlCol="0"/>
          <a:lstStyle/>
          <a:p>
            <a:endParaRPr/>
          </a:p>
        </p:txBody>
      </p:sp>
      <p:sp>
        <p:nvSpPr>
          <p:cNvPr id="194" name="object 194"/>
          <p:cNvSpPr/>
          <p:nvPr/>
        </p:nvSpPr>
        <p:spPr>
          <a:xfrm>
            <a:off x="8491956" y="4336381"/>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79998"/>
            </a:srgbClr>
          </a:solidFill>
        </p:spPr>
        <p:txBody>
          <a:bodyPr wrap="square" lIns="0" tIns="0" rIns="0" bIns="0" rtlCol="0"/>
          <a:lstStyle/>
          <a:p>
            <a:endParaRPr/>
          </a:p>
        </p:txBody>
      </p:sp>
      <p:sp>
        <p:nvSpPr>
          <p:cNvPr id="195" name="object 195"/>
          <p:cNvSpPr/>
          <p:nvPr/>
        </p:nvSpPr>
        <p:spPr>
          <a:xfrm>
            <a:off x="8220085" y="3752064"/>
            <a:ext cx="8255" cy="8255"/>
          </a:xfrm>
          <a:custGeom>
            <a:avLst/>
            <a:gdLst/>
            <a:ahLst/>
            <a:cxnLst/>
            <a:rect l="l" t="t" r="r" b="b"/>
            <a:pathLst>
              <a:path w="8254" h="8254">
                <a:moveTo>
                  <a:pt x="6366" y="0"/>
                </a:moveTo>
                <a:lnTo>
                  <a:pt x="1842" y="0"/>
                </a:lnTo>
                <a:lnTo>
                  <a:pt x="0" y="1842"/>
                </a:lnTo>
                <a:lnTo>
                  <a:pt x="0" y="6408"/>
                </a:lnTo>
                <a:lnTo>
                  <a:pt x="1842" y="8251"/>
                </a:lnTo>
                <a:lnTo>
                  <a:pt x="6366" y="8251"/>
                </a:lnTo>
                <a:lnTo>
                  <a:pt x="8198" y="6408"/>
                </a:lnTo>
                <a:lnTo>
                  <a:pt x="8198" y="4125"/>
                </a:lnTo>
                <a:lnTo>
                  <a:pt x="8198" y="1842"/>
                </a:lnTo>
                <a:lnTo>
                  <a:pt x="6366" y="0"/>
                </a:lnTo>
                <a:close/>
              </a:path>
            </a:pathLst>
          </a:custGeom>
          <a:solidFill>
            <a:srgbClr val="FFFFFF">
              <a:alpha val="79998"/>
            </a:srgbClr>
          </a:solidFill>
        </p:spPr>
        <p:txBody>
          <a:bodyPr wrap="square" lIns="0" tIns="0" rIns="0" bIns="0" rtlCol="0"/>
          <a:lstStyle/>
          <a:p>
            <a:endParaRPr/>
          </a:p>
        </p:txBody>
      </p:sp>
      <p:sp>
        <p:nvSpPr>
          <p:cNvPr id="196" name="object 196"/>
          <p:cNvSpPr/>
          <p:nvPr/>
        </p:nvSpPr>
        <p:spPr>
          <a:xfrm>
            <a:off x="8107477" y="3858676"/>
            <a:ext cx="10160" cy="10160"/>
          </a:xfrm>
          <a:custGeom>
            <a:avLst/>
            <a:gdLst/>
            <a:ahLst/>
            <a:cxnLst/>
            <a:rect l="l" t="t" r="r" b="b"/>
            <a:pathLst>
              <a:path w="10159"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197" name="object 197"/>
          <p:cNvSpPr/>
          <p:nvPr/>
        </p:nvSpPr>
        <p:spPr>
          <a:xfrm>
            <a:off x="8195000" y="3204669"/>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79998"/>
            </a:srgbClr>
          </a:solidFill>
        </p:spPr>
        <p:txBody>
          <a:bodyPr wrap="square" lIns="0" tIns="0" rIns="0" bIns="0" rtlCol="0"/>
          <a:lstStyle/>
          <a:p>
            <a:endParaRPr/>
          </a:p>
        </p:txBody>
      </p:sp>
      <p:sp>
        <p:nvSpPr>
          <p:cNvPr id="198" name="object 198"/>
          <p:cNvSpPr/>
          <p:nvPr/>
        </p:nvSpPr>
        <p:spPr>
          <a:xfrm>
            <a:off x="7330152" y="4614518"/>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6F4478">
              <a:alpha val="79998"/>
            </a:srgbClr>
          </a:solidFill>
        </p:spPr>
        <p:txBody>
          <a:bodyPr wrap="square" lIns="0" tIns="0" rIns="0" bIns="0" rtlCol="0"/>
          <a:lstStyle/>
          <a:p>
            <a:endParaRPr/>
          </a:p>
        </p:txBody>
      </p:sp>
      <p:sp>
        <p:nvSpPr>
          <p:cNvPr id="199" name="object 199"/>
          <p:cNvSpPr/>
          <p:nvPr/>
        </p:nvSpPr>
        <p:spPr>
          <a:xfrm>
            <a:off x="6125987" y="4606397"/>
            <a:ext cx="14604" cy="14604"/>
          </a:xfrm>
          <a:custGeom>
            <a:avLst/>
            <a:gdLst/>
            <a:ahLst/>
            <a:cxnLst/>
            <a:rect l="l" t="t" r="r" b="b"/>
            <a:pathLst>
              <a:path w="14604" h="14604">
                <a:moveTo>
                  <a:pt x="10963" y="0"/>
                </a:moveTo>
                <a:lnTo>
                  <a:pt x="3162" y="0"/>
                </a:lnTo>
                <a:lnTo>
                  <a:pt x="0" y="3193"/>
                </a:lnTo>
                <a:lnTo>
                  <a:pt x="0" y="11067"/>
                </a:lnTo>
                <a:lnTo>
                  <a:pt x="3162" y="14282"/>
                </a:lnTo>
                <a:lnTo>
                  <a:pt x="10963" y="14282"/>
                </a:lnTo>
                <a:lnTo>
                  <a:pt x="14125" y="11067"/>
                </a:lnTo>
                <a:lnTo>
                  <a:pt x="14125" y="7141"/>
                </a:lnTo>
                <a:lnTo>
                  <a:pt x="14125" y="3193"/>
                </a:lnTo>
                <a:lnTo>
                  <a:pt x="10963" y="0"/>
                </a:lnTo>
                <a:close/>
              </a:path>
            </a:pathLst>
          </a:custGeom>
          <a:solidFill>
            <a:srgbClr val="FFFFFF">
              <a:alpha val="79998"/>
            </a:srgbClr>
          </a:solidFill>
        </p:spPr>
        <p:txBody>
          <a:bodyPr wrap="square" lIns="0" tIns="0" rIns="0" bIns="0" rtlCol="0"/>
          <a:lstStyle/>
          <a:p>
            <a:endParaRPr/>
          </a:p>
        </p:txBody>
      </p:sp>
      <p:sp>
        <p:nvSpPr>
          <p:cNvPr id="200" name="object 200"/>
          <p:cNvSpPr/>
          <p:nvPr/>
        </p:nvSpPr>
        <p:spPr>
          <a:xfrm>
            <a:off x="6375554" y="4287977"/>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79998"/>
            </a:srgbClr>
          </a:solidFill>
        </p:spPr>
        <p:txBody>
          <a:bodyPr wrap="square" lIns="0" tIns="0" rIns="0" bIns="0" rtlCol="0"/>
          <a:lstStyle/>
          <a:p>
            <a:endParaRPr/>
          </a:p>
        </p:txBody>
      </p:sp>
      <p:sp>
        <p:nvSpPr>
          <p:cNvPr id="201" name="object 201"/>
          <p:cNvSpPr/>
          <p:nvPr/>
        </p:nvSpPr>
        <p:spPr>
          <a:xfrm>
            <a:off x="6463657" y="496405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79998"/>
            </a:srgbClr>
          </a:solidFill>
        </p:spPr>
        <p:txBody>
          <a:bodyPr wrap="square" lIns="0" tIns="0" rIns="0" bIns="0" rtlCol="0"/>
          <a:lstStyle/>
          <a:p>
            <a:endParaRPr/>
          </a:p>
        </p:txBody>
      </p:sp>
      <p:sp>
        <p:nvSpPr>
          <p:cNvPr id="202" name="object 202"/>
          <p:cNvSpPr/>
          <p:nvPr/>
        </p:nvSpPr>
        <p:spPr>
          <a:xfrm>
            <a:off x="6823030" y="5484973"/>
            <a:ext cx="10160" cy="10160"/>
          </a:xfrm>
          <a:custGeom>
            <a:avLst/>
            <a:gdLst/>
            <a:ahLst/>
            <a:cxnLst/>
            <a:rect l="l" t="t" r="r" b="b"/>
            <a:pathLst>
              <a:path w="10159"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203" name="object 203"/>
          <p:cNvSpPr/>
          <p:nvPr/>
        </p:nvSpPr>
        <p:spPr>
          <a:xfrm>
            <a:off x="8189628" y="6782969"/>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59999"/>
            </a:srgbClr>
          </a:solidFill>
        </p:spPr>
        <p:txBody>
          <a:bodyPr wrap="square" lIns="0" tIns="0" rIns="0" bIns="0" rtlCol="0"/>
          <a:lstStyle/>
          <a:p>
            <a:endParaRPr/>
          </a:p>
        </p:txBody>
      </p:sp>
      <p:sp>
        <p:nvSpPr>
          <p:cNvPr id="204" name="object 204"/>
          <p:cNvSpPr/>
          <p:nvPr/>
        </p:nvSpPr>
        <p:spPr>
          <a:xfrm>
            <a:off x="8618270" y="5500892"/>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79998"/>
            </a:srgbClr>
          </a:solidFill>
        </p:spPr>
        <p:txBody>
          <a:bodyPr wrap="square" lIns="0" tIns="0" rIns="0" bIns="0" rtlCol="0"/>
          <a:lstStyle/>
          <a:p>
            <a:endParaRPr/>
          </a:p>
        </p:txBody>
      </p:sp>
      <p:sp>
        <p:nvSpPr>
          <p:cNvPr id="205" name="object 205"/>
          <p:cNvSpPr/>
          <p:nvPr/>
        </p:nvSpPr>
        <p:spPr>
          <a:xfrm>
            <a:off x="8568711" y="6466196"/>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59999"/>
            </a:srgbClr>
          </a:solidFill>
        </p:spPr>
        <p:txBody>
          <a:bodyPr wrap="square" lIns="0" tIns="0" rIns="0" bIns="0" rtlCol="0"/>
          <a:lstStyle/>
          <a:p>
            <a:endParaRPr/>
          </a:p>
        </p:txBody>
      </p:sp>
      <p:sp>
        <p:nvSpPr>
          <p:cNvPr id="206" name="object 206"/>
          <p:cNvSpPr/>
          <p:nvPr/>
        </p:nvSpPr>
        <p:spPr>
          <a:xfrm>
            <a:off x="6454156" y="3270386"/>
            <a:ext cx="27305" cy="27940"/>
          </a:xfrm>
          <a:custGeom>
            <a:avLst/>
            <a:gdLst/>
            <a:ahLst/>
            <a:cxnLst/>
            <a:rect l="l" t="t" r="r" b="b"/>
            <a:pathLst>
              <a:path w="27304" h="27939">
                <a:moveTo>
                  <a:pt x="21098" y="0"/>
                </a:moveTo>
                <a:lnTo>
                  <a:pt x="6114" y="0"/>
                </a:lnTo>
                <a:lnTo>
                  <a:pt x="0" y="6146"/>
                </a:lnTo>
                <a:lnTo>
                  <a:pt x="0" y="21287"/>
                </a:lnTo>
                <a:lnTo>
                  <a:pt x="6114" y="27444"/>
                </a:lnTo>
                <a:lnTo>
                  <a:pt x="21098" y="27444"/>
                </a:lnTo>
                <a:lnTo>
                  <a:pt x="27203" y="21287"/>
                </a:lnTo>
                <a:lnTo>
                  <a:pt x="27203" y="13737"/>
                </a:lnTo>
                <a:lnTo>
                  <a:pt x="27203" y="6146"/>
                </a:lnTo>
                <a:lnTo>
                  <a:pt x="21098" y="0"/>
                </a:lnTo>
                <a:close/>
              </a:path>
            </a:pathLst>
          </a:custGeom>
          <a:solidFill>
            <a:srgbClr val="FFFFFF">
              <a:alpha val="20799"/>
            </a:srgbClr>
          </a:solidFill>
        </p:spPr>
        <p:txBody>
          <a:bodyPr wrap="square" lIns="0" tIns="0" rIns="0" bIns="0" rtlCol="0"/>
          <a:lstStyle/>
          <a:p>
            <a:endParaRPr/>
          </a:p>
        </p:txBody>
      </p:sp>
      <p:sp>
        <p:nvSpPr>
          <p:cNvPr id="207" name="object 207"/>
          <p:cNvSpPr/>
          <p:nvPr/>
        </p:nvSpPr>
        <p:spPr>
          <a:xfrm>
            <a:off x="6795246" y="4087928"/>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79998"/>
            </a:srgbClr>
          </a:solidFill>
        </p:spPr>
        <p:txBody>
          <a:bodyPr wrap="square" lIns="0" tIns="0" rIns="0" bIns="0" rtlCol="0"/>
          <a:lstStyle/>
          <a:p>
            <a:endParaRPr/>
          </a:p>
        </p:txBody>
      </p:sp>
      <p:sp>
        <p:nvSpPr>
          <p:cNvPr id="208" name="object 208"/>
          <p:cNvSpPr/>
          <p:nvPr/>
        </p:nvSpPr>
        <p:spPr>
          <a:xfrm>
            <a:off x="6586648" y="6295809"/>
            <a:ext cx="6350" cy="6350"/>
          </a:xfrm>
          <a:custGeom>
            <a:avLst/>
            <a:gdLst/>
            <a:ahLst/>
            <a:cxnLst/>
            <a:rect l="l" t="t" r="r" b="b"/>
            <a:pathLst>
              <a:path w="6350" h="6350">
                <a:moveTo>
                  <a:pt x="4596" y="0"/>
                </a:moveTo>
                <a:lnTo>
                  <a:pt x="1287" y="0"/>
                </a:lnTo>
                <a:lnTo>
                  <a:pt x="0" y="1361"/>
                </a:lnTo>
                <a:lnTo>
                  <a:pt x="0" y="4659"/>
                </a:lnTo>
                <a:lnTo>
                  <a:pt x="1287" y="5957"/>
                </a:lnTo>
                <a:lnTo>
                  <a:pt x="4596" y="5957"/>
                </a:lnTo>
                <a:lnTo>
                  <a:pt x="5884" y="4659"/>
                </a:lnTo>
                <a:lnTo>
                  <a:pt x="5884" y="3005"/>
                </a:lnTo>
                <a:lnTo>
                  <a:pt x="5884" y="1361"/>
                </a:lnTo>
                <a:lnTo>
                  <a:pt x="4596" y="0"/>
                </a:lnTo>
                <a:close/>
              </a:path>
            </a:pathLst>
          </a:custGeom>
          <a:solidFill>
            <a:srgbClr val="FFFFFF">
              <a:alpha val="59999"/>
            </a:srgbClr>
          </a:solidFill>
        </p:spPr>
        <p:txBody>
          <a:bodyPr wrap="square" lIns="0" tIns="0" rIns="0" bIns="0" rtlCol="0"/>
          <a:lstStyle/>
          <a:p>
            <a:endParaRPr/>
          </a:p>
        </p:txBody>
      </p:sp>
      <p:sp>
        <p:nvSpPr>
          <p:cNvPr id="209" name="object 209"/>
          <p:cNvSpPr/>
          <p:nvPr/>
        </p:nvSpPr>
        <p:spPr>
          <a:xfrm>
            <a:off x="6818505" y="5880513"/>
            <a:ext cx="19050" cy="13970"/>
          </a:xfrm>
          <a:custGeom>
            <a:avLst/>
            <a:gdLst/>
            <a:ahLst/>
            <a:cxnLst/>
            <a:rect l="l" t="t" r="r" b="b"/>
            <a:pathLst>
              <a:path w="19050" h="13970">
                <a:moveTo>
                  <a:pt x="14711" y="0"/>
                </a:moveTo>
                <a:lnTo>
                  <a:pt x="4261" y="0"/>
                </a:lnTo>
                <a:lnTo>
                  <a:pt x="0" y="3078"/>
                </a:lnTo>
                <a:lnTo>
                  <a:pt x="0" y="10659"/>
                </a:lnTo>
                <a:lnTo>
                  <a:pt x="4261" y="13737"/>
                </a:lnTo>
                <a:lnTo>
                  <a:pt x="14711" y="13737"/>
                </a:lnTo>
                <a:lnTo>
                  <a:pt x="18952" y="10659"/>
                </a:lnTo>
                <a:lnTo>
                  <a:pt x="18952" y="6868"/>
                </a:lnTo>
                <a:lnTo>
                  <a:pt x="18952" y="3078"/>
                </a:lnTo>
                <a:lnTo>
                  <a:pt x="14711" y="0"/>
                </a:lnTo>
                <a:close/>
              </a:path>
            </a:pathLst>
          </a:custGeom>
          <a:solidFill>
            <a:srgbClr val="FFFFFF">
              <a:alpha val="79998"/>
            </a:srgbClr>
          </a:solidFill>
        </p:spPr>
        <p:txBody>
          <a:bodyPr wrap="square" lIns="0" tIns="0" rIns="0" bIns="0" rtlCol="0"/>
          <a:lstStyle/>
          <a:p>
            <a:endParaRPr/>
          </a:p>
        </p:txBody>
      </p:sp>
      <p:sp>
        <p:nvSpPr>
          <p:cNvPr id="210" name="object 210"/>
          <p:cNvSpPr/>
          <p:nvPr/>
        </p:nvSpPr>
        <p:spPr>
          <a:xfrm>
            <a:off x="6503361" y="6171726"/>
            <a:ext cx="25400" cy="25400"/>
          </a:xfrm>
          <a:custGeom>
            <a:avLst/>
            <a:gdLst/>
            <a:ahLst/>
            <a:cxnLst/>
            <a:rect l="l" t="t" r="r" b="b"/>
            <a:pathLst>
              <a:path w="25400" h="25400">
                <a:moveTo>
                  <a:pt x="19475" y="0"/>
                </a:moveTo>
                <a:lnTo>
                  <a:pt x="5612" y="0"/>
                </a:lnTo>
                <a:lnTo>
                  <a:pt x="0" y="5654"/>
                </a:lnTo>
                <a:lnTo>
                  <a:pt x="0" y="19622"/>
                </a:lnTo>
                <a:lnTo>
                  <a:pt x="5612" y="25308"/>
                </a:lnTo>
                <a:lnTo>
                  <a:pt x="19475" y="25308"/>
                </a:lnTo>
                <a:lnTo>
                  <a:pt x="25088" y="19622"/>
                </a:lnTo>
                <a:lnTo>
                  <a:pt x="25088" y="12638"/>
                </a:lnTo>
                <a:lnTo>
                  <a:pt x="25088" y="5654"/>
                </a:lnTo>
                <a:lnTo>
                  <a:pt x="19475" y="0"/>
                </a:lnTo>
                <a:close/>
              </a:path>
            </a:pathLst>
          </a:custGeom>
          <a:solidFill>
            <a:srgbClr val="FFFFFF">
              <a:alpha val="79998"/>
            </a:srgbClr>
          </a:solidFill>
        </p:spPr>
        <p:txBody>
          <a:bodyPr wrap="square" lIns="0" tIns="0" rIns="0" bIns="0" rtlCol="0"/>
          <a:lstStyle/>
          <a:p>
            <a:endParaRPr/>
          </a:p>
        </p:txBody>
      </p:sp>
      <p:sp>
        <p:nvSpPr>
          <p:cNvPr id="211" name="object 211"/>
          <p:cNvSpPr/>
          <p:nvPr/>
        </p:nvSpPr>
        <p:spPr>
          <a:xfrm>
            <a:off x="6541394" y="5960143"/>
            <a:ext cx="5715" cy="5715"/>
          </a:xfrm>
          <a:custGeom>
            <a:avLst/>
            <a:gdLst/>
            <a:ahLst/>
            <a:cxnLst/>
            <a:rect l="l" t="t" r="r" b="b"/>
            <a:pathLst>
              <a:path w="5715" h="5714">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79998"/>
            </a:srgbClr>
          </a:solidFill>
        </p:spPr>
        <p:txBody>
          <a:bodyPr wrap="square" lIns="0" tIns="0" rIns="0" bIns="0" rtlCol="0"/>
          <a:lstStyle/>
          <a:p>
            <a:endParaRPr/>
          </a:p>
        </p:txBody>
      </p:sp>
      <p:sp>
        <p:nvSpPr>
          <p:cNvPr id="212" name="object 212"/>
          <p:cNvSpPr/>
          <p:nvPr/>
        </p:nvSpPr>
        <p:spPr>
          <a:xfrm>
            <a:off x="6073035" y="6011690"/>
            <a:ext cx="19685" cy="19685"/>
          </a:xfrm>
          <a:custGeom>
            <a:avLst/>
            <a:gdLst/>
            <a:ahLst/>
            <a:cxnLst/>
            <a:rect l="l" t="t" r="r" b="b"/>
            <a:pathLst>
              <a:path w="19685" h="19685">
                <a:moveTo>
                  <a:pt x="14868" y="0"/>
                </a:moveTo>
                <a:lnTo>
                  <a:pt x="4282" y="0"/>
                </a:lnTo>
                <a:lnTo>
                  <a:pt x="0" y="4334"/>
                </a:lnTo>
                <a:lnTo>
                  <a:pt x="0" y="15004"/>
                </a:lnTo>
                <a:lnTo>
                  <a:pt x="4282" y="19318"/>
                </a:lnTo>
                <a:lnTo>
                  <a:pt x="14868" y="19318"/>
                </a:lnTo>
                <a:lnTo>
                  <a:pt x="19140" y="15004"/>
                </a:lnTo>
                <a:lnTo>
                  <a:pt x="19140" y="9664"/>
                </a:lnTo>
                <a:lnTo>
                  <a:pt x="19140" y="4334"/>
                </a:lnTo>
                <a:lnTo>
                  <a:pt x="14868" y="0"/>
                </a:lnTo>
                <a:close/>
              </a:path>
            </a:pathLst>
          </a:custGeom>
          <a:solidFill>
            <a:srgbClr val="FFFFFF">
              <a:alpha val="62399"/>
            </a:srgbClr>
          </a:solidFill>
        </p:spPr>
        <p:txBody>
          <a:bodyPr wrap="square" lIns="0" tIns="0" rIns="0" bIns="0" rtlCol="0"/>
          <a:lstStyle/>
          <a:p>
            <a:endParaRPr/>
          </a:p>
        </p:txBody>
      </p:sp>
      <p:sp>
        <p:nvSpPr>
          <p:cNvPr id="213" name="object 213"/>
          <p:cNvSpPr/>
          <p:nvPr/>
        </p:nvSpPr>
        <p:spPr>
          <a:xfrm>
            <a:off x="8078747" y="3672292"/>
            <a:ext cx="13335" cy="13335"/>
          </a:xfrm>
          <a:custGeom>
            <a:avLst/>
            <a:gdLst/>
            <a:ahLst/>
            <a:cxnLst/>
            <a:rect l="l" t="t" r="r" b="b"/>
            <a:pathLst>
              <a:path w="13334" h="13335">
                <a:moveTo>
                  <a:pt x="10125" y="0"/>
                </a:moveTo>
                <a:lnTo>
                  <a:pt x="2921" y="0"/>
                </a:lnTo>
                <a:lnTo>
                  <a:pt x="0" y="2952"/>
                </a:lnTo>
                <a:lnTo>
                  <a:pt x="0" y="10219"/>
                </a:lnTo>
                <a:lnTo>
                  <a:pt x="2921" y="13172"/>
                </a:lnTo>
                <a:lnTo>
                  <a:pt x="10125" y="13172"/>
                </a:lnTo>
                <a:lnTo>
                  <a:pt x="13046" y="10219"/>
                </a:lnTo>
                <a:lnTo>
                  <a:pt x="13046" y="6586"/>
                </a:lnTo>
                <a:lnTo>
                  <a:pt x="13046" y="2952"/>
                </a:lnTo>
                <a:lnTo>
                  <a:pt x="10125" y="0"/>
                </a:lnTo>
                <a:close/>
              </a:path>
            </a:pathLst>
          </a:custGeom>
          <a:solidFill>
            <a:srgbClr val="FFFFFF">
              <a:alpha val="79998"/>
            </a:srgbClr>
          </a:solidFill>
        </p:spPr>
        <p:txBody>
          <a:bodyPr wrap="square" lIns="0" tIns="0" rIns="0" bIns="0" rtlCol="0"/>
          <a:lstStyle/>
          <a:p>
            <a:endParaRPr/>
          </a:p>
        </p:txBody>
      </p:sp>
      <p:sp>
        <p:nvSpPr>
          <p:cNvPr id="214" name="object 214"/>
          <p:cNvSpPr/>
          <p:nvPr/>
        </p:nvSpPr>
        <p:spPr>
          <a:xfrm>
            <a:off x="6078175" y="5118799"/>
            <a:ext cx="8890" cy="9525"/>
          </a:xfrm>
          <a:custGeom>
            <a:avLst/>
            <a:gdLst/>
            <a:ahLst/>
            <a:cxnLst/>
            <a:rect l="l" t="t" r="r" b="b"/>
            <a:pathLst>
              <a:path w="8889" h="9525">
                <a:moveTo>
                  <a:pt x="6889" y="0"/>
                </a:moveTo>
                <a:lnTo>
                  <a:pt x="1989" y="0"/>
                </a:lnTo>
                <a:lnTo>
                  <a:pt x="0" y="2031"/>
                </a:lnTo>
                <a:lnTo>
                  <a:pt x="0" y="6973"/>
                </a:lnTo>
                <a:lnTo>
                  <a:pt x="1989" y="8984"/>
                </a:lnTo>
                <a:lnTo>
                  <a:pt x="6889" y="8984"/>
                </a:lnTo>
                <a:lnTo>
                  <a:pt x="8858" y="6973"/>
                </a:lnTo>
                <a:lnTo>
                  <a:pt x="8858" y="4492"/>
                </a:lnTo>
                <a:lnTo>
                  <a:pt x="8858" y="2031"/>
                </a:lnTo>
                <a:lnTo>
                  <a:pt x="6889" y="0"/>
                </a:lnTo>
                <a:close/>
              </a:path>
            </a:pathLst>
          </a:custGeom>
          <a:solidFill>
            <a:srgbClr val="6F4478">
              <a:alpha val="79998"/>
            </a:srgbClr>
          </a:solidFill>
        </p:spPr>
        <p:txBody>
          <a:bodyPr wrap="square" lIns="0" tIns="0" rIns="0" bIns="0" rtlCol="0"/>
          <a:lstStyle/>
          <a:p>
            <a:endParaRPr/>
          </a:p>
        </p:txBody>
      </p:sp>
      <p:sp>
        <p:nvSpPr>
          <p:cNvPr id="215" name="object 215"/>
          <p:cNvSpPr/>
          <p:nvPr/>
        </p:nvSpPr>
        <p:spPr>
          <a:xfrm>
            <a:off x="7506025" y="5432731"/>
            <a:ext cx="14604" cy="14604"/>
          </a:xfrm>
          <a:custGeom>
            <a:avLst/>
            <a:gdLst/>
            <a:ahLst/>
            <a:cxnLst/>
            <a:rect l="l" t="t" r="r" b="b"/>
            <a:pathLst>
              <a:path w="14604" h="14604">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79998"/>
            </a:srgbClr>
          </a:solidFill>
        </p:spPr>
        <p:txBody>
          <a:bodyPr wrap="square" lIns="0" tIns="0" rIns="0" bIns="0" rtlCol="0"/>
          <a:lstStyle/>
          <a:p>
            <a:endParaRPr/>
          </a:p>
        </p:txBody>
      </p:sp>
      <p:sp>
        <p:nvSpPr>
          <p:cNvPr id="216" name="object 216"/>
          <p:cNvSpPr/>
          <p:nvPr/>
        </p:nvSpPr>
        <p:spPr>
          <a:xfrm>
            <a:off x="8339244" y="5005201"/>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79998"/>
            </a:srgbClr>
          </a:solidFill>
        </p:spPr>
        <p:txBody>
          <a:bodyPr wrap="square" lIns="0" tIns="0" rIns="0" bIns="0" rtlCol="0"/>
          <a:lstStyle/>
          <a:p>
            <a:endParaRPr/>
          </a:p>
        </p:txBody>
      </p:sp>
      <p:sp>
        <p:nvSpPr>
          <p:cNvPr id="217" name="object 217"/>
          <p:cNvSpPr/>
          <p:nvPr/>
        </p:nvSpPr>
        <p:spPr>
          <a:xfrm>
            <a:off x="5833075" y="6069841"/>
            <a:ext cx="17145" cy="17780"/>
          </a:xfrm>
          <a:custGeom>
            <a:avLst/>
            <a:gdLst/>
            <a:ahLst/>
            <a:cxnLst/>
            <a:rect l="l" t="t" r="r" b="b"/>
            <a:pathLst>
              <a:path w="17145" h="17779">
                <a:moveTo>
                  <a:pt x="13224" y="0"/>
                </a:moveTo>
                <a:lnTo>
                  <a:pt x="3821" y="0"/>
                </a:lnTo>
                <a:lnTo>
                  <a:pt x="0" y="3884"/>
                </a:lnTo>
                <a:lnTo>
                  <a:pt x="0" y="13402"/>
                </a:lnTo>
                <a:lnTo>
                  <a:pt x="3821" y="17256"/>
                </a:lnTo>
                <a:lnTo>
                  <a:pt x="13224" y="17256"/>
                </a:lnTo>
                <a:lnTo>
                  <a:pt x="17098" y="13402"/>
                </a:lnTo>
                <a:lnTo>
                  <a:pt x="17098" y="8617"/>
                </a:lnTo>
                <a:lnTo>
                  <a:pt x="17098" y="3884"/>
                </a:lnTo>
                <a:lnTo>
                  <a:pt x="13224" y="0"/>
                </a:lnTo>
                <a:close/>
              </a:path>
            </a:pathLst>
          </a:custGeom>
          <a:solidFill>
            <a:srgbClr val="FFFFFF">
              <a:alpha val="62399"/>
            </a:srgbClr>
          </a:solidFill>
        </p:spPr>
        <p:txBody>
          <a:bodyPr wrap="square" lIns="0" tIns="0" rIns="0" bIns="0" rtlCol="0"/>
          <a:lstStyle/>
          <a:p>
            <a:endParaRPr/>
          </a:p>
        </p:txBody>
      </p:sp>
      <p:sp>
        <p:nvSpPr>
          <p:cNvPr id="218" name="object 218"/>
          <p:cNvSpPr/>
          <p:nvPr/>
        </p:nvSpPr>
        <p:spPr>
          <a:xfrm>
            <a:off x="6048331" y="7001705"/>
            <a:ext cx="20320" cy="20955"/>
          </a:xfrm>
          <a:custGeom>
            <a:avLst/>
            <a:gdLst/>
            <a:ahLst/>
            <a:cxnLst/>
            <a:rect l="l" t="t" r="r" b="b"/>
            <a:pathLst>
              <a:path w="20320" h="20954">
                <a:moveTo>
                  <a:pt x="15748" y="0"/>
                </a:moveTo>
                <a:lnTo>
                  <a:pt x="4554" y="0"/>
                </a:lnTo>
                <a:lnTo>
                  <a:pt x="0" y="4617"/>
                </a:lnTo>
                <a:lnTo>
                  <a:pt x="0" y="15884"/>
                </a:lnTo>
                <a:lnTo>
                  <a:pt x="4554" y="20481"/>
                </a:lnTo>
                <a:lnTo>
                  <a:pt x="15748" y="20481"/>
                </a:lnTo>
                <a:lnTo>
                  <a:pt x="20271" y="15884"/>
                </a:lnTo>
                <a:lnTo>
                  <a:pt x="20271" y="10250"/>
                </a:lnTo>
                <a:lnTo>
                  <a:pt x="20271" y="4617"/>
                </a:lnTo>
                <a:lnTo>
                  <a:pt x="15748" y="0"/>
                </a:lnTo>
                <a:close/>
              </a:path>
            </a:pathLst>
          </a:custGeom>
          <a:solidFill>
            <a:srgbClr val="384746">
              <a:alpha val="79998"/>
            </a:srgbClr>
          </a:solidFill>
        </p:spPr>
        <p:txBody>
          <a:bodyPr wrap="square" lIns="0" tIns="0" rIns="0" bIns="0" rtlCol="0"/>
          <a:lstStyle/>
          <a:p>
            <a:endParaRPr/>
          </a:p>
        </p:txBody>
      </p:sp>
      <p:sp>
        <p:nvSpPr>
          <p:cNvPr id="219" name="object 219"/>
          <p:cNvSpPr/>
          <p:nvPr/>
        </p:nvSpPr>
        <p:spPr>
          <a:xfrm>
            <a:off x="8276247" y="4883785"/>
            <a:ext cx="21590" cy="22225"/>
          </a:xfrm>
          <a:custGeom>
            <a:avLst/>
            <a:gdLst/>
            <a:ahLst/>
            <a:cxnLst/>
            <a:rect l="l" t="t" r="r" b="b"/>
            <a:pathLst>
              <a:path w="21590"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sp>
        <p:nvSpPr>
          <p:cNvPr id="220" name="object 220"/>
          <p:cNvSpPr/>
          <p:nvPr/>
        </p:nvSpPr>
        <p:spPr>
          <a:xfrm>
            <a:off x="5534448" y="4212123"/>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62399"/>
            </a:srgbClr>
          </a:solidFill>
        </p:spPr>
        <p:txBody>
          <a:bodyPr wrap="square" lIns="0" tIns="0" rIns="0" bIns="0" rtlCol="0"/>
          <a:lstStyle/>
          <a:p>
            <a:endParaRPr/>
          </a:p>
        </p:txBody>
      </p:sp>
      <p:sp>
        <p:nvSpPr>
          <p:cNvPr id="221" name="object 221"/>
          <p:cNvSpPr/>
          <p:nvPr/>
        </p:nvSpPr>
        <p:spPr>
          <a:xfrm>
            <a:off x="5235163" y="3816465"/>
            <a:ext cx="10160" cy="10160"/>
          </a:xfrm>
          <a:custGeom>
            <a:avLst/>
            <a:gdLst/>
            <a:ahLst/>
            <a:cxnLst/>
            <a:rect l="l" t="t" r="r" b="b"/>
            <a:pathLst>
              <a:path w="10160" h="10160">
                <a:moveTo>
                  <a:pt x="7675" y="0"/>
                </a:moveTo>
                <a:lnTo>
                  <a:pt x="2219" y="0"/>
                </a:lnTo>
                <a:lnTo>
                  <a:pt x="0" y="2240"/>
                </a:lnTo>
                <a:lnTo>
                  <a:pt x="0" y="7737"/>
                </a:lnTo>
                <a:lnTo>
                  <a:pt x="2219"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222" name="object 222"/>
          <p:cNvSpPr/>
          <p:nvPr/>
        </p:nvSpPr>
        <p:spPr>
          <a:xfrm>
            <a:off x="5464139" y="2607055"/>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79998"/>
            </a:srgbClr>
          </a:solidFill>
        </p:spPr>
        <p:txBody>
          <a:bodyPr wrap="square" lIns="0" tIns="0" rIns="0" bIns="0" rtlCol="0"/>
          <a:lstStyle/>
          <a:p>
            <a:endParaRPr/>
          </a:p>
        </p:txBody>
      </p:sp>
      <p:sp>
        <p:nvSpPr>
          <p:cNvPr id="223" name="object 223"/>
          <p:cNvSpPr/>
          <p:nvPr/>
        </p:nvSpPr>
        <p:spPr>
          <a:xfrm>
            <a:off x="5638146" y="4906296"/>
            <a:ext cx="20320" cy="20320"/>
          </a:xfrm>
          <a:custGeom>
            <a:avLst/>
            <a:gdLst/>
            <a:ahLst/>
            <a:cxnLst/>
            <a:rect l="l" t="t" r="r" b="b"/>
            <a:pathLst>
              <a:path w="20320" h="20320">
                <a:moveTo>
                  <a:pt x="15653" y="0"/>
                </a:moveTo>
                <a:lnTo>
                  <a:pt x="4512" y="0"/>
                </a:lnTo>
                <a:lnTo>
                  <a:pt x="0" y="4523"/>
                </a:lnTo>
                <a:lnTo>
                  <a:pt x="0" y="15769"/>
                </a:lnTo>
                <a:lnTo>
                  <a:pt x="4512" y="20323"/>
                </a:lnTo>
                <a:lnTo>
                  <a:pt x="15653" y="20323"/>
                </a:lnTo>
                <a:lnTo>
                  <a:pt x="20177" y="15769"/>
                </a:lnTo>
                <a:lnTo>
                  <a:pt x="20177" y="10135"/>
                </a:lnTo>
                <a:lnTo>
                  <a:pt x="20177" y="4523"/>
                </a:lnTo>
                <a:lnTo>
                  <a:pt x="15653" y="0"/>
                </a:lnTo>
                <a:close/>
              </a:path>
            </a:pathLst>
          </a:custGeom>
          <a:solidFill>
            <a:srgbClr val="FFFFFF">
              <a:alpha val="47999"/>
            </a:srgbClr>
          </a:solidFill>
        </p:spPr>
        <p:txBody>
          <a:bodyPr wrap="square" lIns="0" tIns="0" rIns="0" bIns="0" rtlCol="0"/>
          <a:lstStyle/>
          <a:p>
            <a:endParaRPr/>
          </a:p>
        </p:txBody>
      </p:sp>
      <p:grpSp>
        <p:nvGrpSpPr>
          <p:cNvPr id="224" name="object 224"/>
          <p:cNvGrpSpPr/>
          <p:nvPr/>
        </p:nvGrpSpPr>
        <p:grpSpPr>
          <a:xfrm>
            <a:off x="5212158" y="2310779"/>
            <a:ext cx="68580" cy="55880"/>
            <a:chOff x="5212158" y="2310779"/>
            <a:chExt cx="68580" cy="55880"/>
          </a:xfrm>
        </p:grpSpPr>
        <p:sp>
          <p:nvSpPr>
            <p:cNvPr id="225" name="object 225"/>
            <p:cNvSpPr/>
            <p:nvPr/>
          </p:nvSpPr>
          <p:spPr>
            <a:xfrm>
              <a:off x="5252066" y="2310779"/>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FFFFFF">
                <a:alpha val="62399"/>
              </a:srgbClr>
            </a:solidFill>
          </p:spPr>
          <p:txBody>
            <a:bodyPr wrap="square" lIns="0" tIns="0" rIns="0" bIns="0" rtlCol="0"/>
            <a:lstStyle/>
            <a:p>
              <a:endParaRPr/>
            </a:p>
          </p:txBody>
        </p:sp>
        <p:sp>
          <p:nvSpPr>
            <p:cNvPr id="226" name="object 226"/>
            <p:cNvSpPr/>
            <p:nvPr/>
          </p:nvSpPr>
          <p:spPr>
            <a:xfrm>
              <a:off x="5212158" y="2353125"/>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grpSp>
      <p:sp>
        <p:nvSpPr>
          <p:cNvPr id="227" name="object 227"/>
          <p:cNvSpPr/>
          <p:nvPr/>
        </p:nvSpPr>
        <p:spPr>
          <a:xfrm>
            <a:off x="5749559" y="1199773"/>
            <a:ext cx="24130" cy="24765"/>
          </a:xfrm>
          <a:custGeom>
            <a:avLst/>
            <a:gdLst/>
            <a:ahLst/>
            <a:cxnLst/>
            <a:rect l="l" t="t" r="r" b="b"/>
            <a:pathLst>
              <a:path w="24129"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79998"/>
            </a:srgbClr>
          </a:solidFill>
        </p:spPr>
        <p:txBody>
          <a:bodyPr wrap="square" lIns="0" tIns="0" rIns="0" bIns="0" rtlCol="0"/>
          <a:lstStyle/>
          <a:p>
            <a:endParaRPr/>
          </a:p>
        </p:txBody>
      </p:sp>
      <p:sp>
        <p:nvSpPr>
          <p:cNvPr id="228" name="object 228"/>
          <p:cNvSpPr/>
          <p:nvPr/>
        </p:nvSpPr>
        <p:spPr>
          <a:xfrm>
            <a:off x="5817369" y="2612585"/>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84" y="24784"/>
                </a:lnTo>
                <a:lnTo>
                  <a:pt x="31684" y="15968"/>
                </a:lnTo>
                <a:lnTo>
                  <a:pt x="31684" y="7162"/>
                </a:lnTo>
                <a:lnTo>
                  <a:pt x="24585" y="0"/>
                </a:lnTo>
                <a:close/>
              </a:path>
            </a:pathLst>
          </a:custGeom>
          <a:solidFill>
            <a:srgbClr val="384746">
              <a:alpha val="79998"/>
            </a:srgbClr>
          </a:solidFill>
        </p:spPr>
        <p:txBody>
          <a:bodyPr wrap="square" lIns="0" tIns="0" rIns="0" bIns="0" rtlCol="0"/>
          <a:lstStyle/>
          <a:p>
            <a:endParaRPr/>
          </a:p>
        </p:txBody>
      </p:sp>
      <p:sp>
        <p:nvSpPr>
          <p:cNvPr id="229" name="object 229"/>
          <p:cNvSpPr/>
          <p:nvPr/>
        </p:nvSpPr>
        <p:spPr>
          <a:xfrm>
            <a:off x="5774764" y="946633"/>
            <a:ext cx="14604" cy="14604"/>
          </a:xfrm>
          <a:custGeom>
            <a:avLst/>
            <a:gdLst/>
            <a:ahLst/>
            <a:cxnLst/>
            <a:rect l="l" t="t" r="r" b="b"/>
            <a:pathLst>
              <a:path w="14604" h="14605">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79998"/>
            </a:srgbClr>
          </a:solidFill>
        </p:spPr>
        <p:txBody>
          <a:bodyPr wrap="square" lIns="0" tIns="0" rIns="0" bIns="0" rtlCol="0"/>
          <a:lstStyle/>
          <a:p>
            <a:endParaRPr/>
          </a:p>
        </p:txBody>
      </p:sp>
      <p:sp>
        <p:nvSpPr>
          <p:cNvPr id="230" name="object 230"/>
          <p:cNvSpPr/>
          <p:nvPr/>
        </p:nvSpPr>
        <p:spPr>
          <a:xfrm>
            <a:off x="6644814" y="256488"/>
            <a:ext cx="18415" cy="19050"/>
          </a:xfrm>
          <a:custGeom>
            <a:avLst/>
            <a:gdLst/>
            <a:ahLst/>
            <a:cxnLst/>
            <a:rect l="l" t="t" r="r" b="b"/>
            <a:pathLst>
              <a:path w="18415" h="19050">
                <a:moveTo>
                  <a:pt x="14282" y="0"/>
                </a:moveTo>
                <a:lnTo>
                  <a:pt x="4125" y="0"/>
                </a:lnTo>
                <a:lnTo>
                  <a:pt x="0" y="4135"/>
                </a:lnTo>
                <a:lnTo>
                  <a:pt x="0" y="14334"/>
                </a:lnTo>
                <a:lnTo>
                  <a:pt x="4125" y="18491"/>
                </a:lnTo>
                <a:lnTo>
                  <a:pt x="14282" y="18491"/>
                </a:lnTo>
                <a:lnTo>
                  <a:pt x="18397" y="14334"/>
                </a:lnTo>
                <a:lnTo>
                  <a:pt x="18397" y="9245"/>
                </a:lnTo>
                <a:lnTo>
                  <a:pt x="18397" y="4135"/>
                </a:lnTo>
                <a:lnTo>
                  <a:pt x="14282" y="0"/>
                </a:lnTo>
                <a:close/>
              </a:path>
            </a:pathLst>
          </a:custGeom>
          <a:solidFill>
            <a:srgbClr val="FFFFFF">
              <a:alpha val="62399"/>
            </a:srgbClr>
          </a:solidFill>
        </p:spPr>
        <p:txBody>
          <a:bodyPr wrap="square" lIns="0" tIns="0" rIns="0" bIns="0" rtlCol="0"/>
          <a:lstStyle/>
          <a:p>
            <a:endParaRPr/>
          </a:p>
        </p:txBody>
      </p:sp>
      <p:grpSp>
        <p:nvGrpSpPr>
          <p:cNvPr id="231" name="object 231"/>
          <p:cNvGrpSpPr/>
          <p:nvPr/>
        </p:nvGrpSpPr>
        <p:grpSpPr>
          <a:xfrm>
            <a:off x="5218824" y="440001"/>
            <a:ext cx="75565" cy="63500"/>
            <a:chOff x="5218824" y="440001"/>
            <a:chExt cx="75565" cy="63500"/>
          </a:xfrm>
        </p:grpSpPr>
        <p:sp>
          <p:nvSpPr>
            <p:cNvPr id="232" name="object 232"/>
            <p:cNvSpPr/>
            <p:nvPr/>
          </p:nvSpPr>
          <p:spPr>
            <a:xfrm>
              <a:off x="5278873" y="487347"/>
              <a:ext cx="15875" cy="15875"/>
            </a:xfrm>
            <a:custGeom>
              <a:avLst/>
              <a:gdLst/>
              <a:ahLst/>
              <a:cxnLst/>
              <a:rect l="l" t="t" r="r" b="b"/>
              <a:pathLst>
                <a:path w="15875" h="15875">
                  <a:moveTo>
                    <a:pt x="11989" y="0"/>
                  </a:moveTo>
                  <a:lnTo>
                    <a:pt x="3455" y="0"/>
                  </a:lnTo>
                  <a:lnTo>
                    <a:pt x="0" y="3476"/>
                  </a:lnTo>
                  <a:lnTo>
                    <a:pt x="0" y="12083"/>
                  </a:lnTo>
                  <a:lnTo>
                    <a:pt x="3455" y="15570"/>
                  </a:lnTo>
                  <a:lnTo>
                    <a:pt x="11989" y="15570"/>
                  </a:lnTo>
                  <a:lnTo>
                    <a:pt x="15444" y="12083"/>
                  </a:lnTo>
                  <a:lnTo>
                    <a:pt x="15444" y="7779"/>
                  </a:lnTo>
                  <a:lnTo>
                    <a:pt x="15444" y="3476"/>
                  </a:lnTo>
                  <a:lnTo>
                    <a:pt x="11989" y="0"/>
                  </a:lnTo>
                  <a:close/>
                </a:path>
              </a:pathLst>
            </a:custGeom>
            <a:solidFill>
              <a:srgbClr val="384746">
                <a:alpha val="79998"/>
              </a:srgbClr>
            </a:solidFill>
          </p:spPr>
          <p:txBody>
            <a:bodyPr wrap="square" lIns="0" tIns="0" rIns="0" bIns="0" rtlCol="0"/>
            <a:lstStyle/>
            <a:p>
              <a:endParaRPr/>
            </a:p>
          </p:txBody>
        </p:sp>
        <p:sp>
          <p:nvSpPr>
            <p:cNvPr id="233" name="object 233"/>
            <p:cNvSpPr/>
            <p:nvPr/>
          </p:nvSpPr>
          <p:spPr>
            <a:xfrm>
              <a:off x="5218824" y="440001"/>
              <a:ext cx="19050" cy="19685"/>
            </a:xfrm>
            <a:custGeom>
              <a:avLst/>
              <a:gdLst/>
              <a:ahLst/>
              <a:cxnLst/>
              <a:rect l="l" t="t" r="r" b="b"/>
              <a:pathLst>
                <a:path w="19050" h="19684">
                  <a:moveTo>
                    <a:pt x="14669" y="0"/>
                  </a:moveTo>
                  <a:lnTo>
                    <a:pt x="4219" y="0"/>
                  </a:lnTo>
                  <a:lnTo>
                    <a:pt x="0" y="4251"/>
                  </a:lnTo>
                  <a:lnTo>
                    <a:pt x="0" y="14795"/>
                  </a:lnTo>
                  <a:lnTo>
                    <a:pt x="4219" y="19077"/>
                  </a:lnTo>
                  <a:lnTo>
                    <a:pt x="14669" y="19077"/>
                  </a:lnTo>
                  <a:lnTo>
                    <a:pt x="18910" y="14795"/>
                  </a:lnTo>
                  <a:lnTo>
                    <a:pt x="18910" y="9538"/>
                  </a:lnTo>
                  <a:lnTo>
                    <a:pt x="18910" y="4251"/>
                  </a:lnTo>
                  <a:lnTo>
                    <a:pt x="14669" y="0"/>
                  </a:lnTo>
                  <a:close/>
                </a:path>
              </a:pathLst>
            </a:custGeom>
            <a:solidFill>
              <a:srgbClr val="FFFFFF">
                <a:alpha val="79998"/>
              </a:srgbClr>
            </a:solidFill>
          </p:spPr>
          <p:txBody>
            <a:bodyPr wrap="square" lIns="0" tIns="0" rIns="0" bIns="0" rtlCol="0"/>
            <a:lstStyle/>
            <a:p>
              <a:endParaRPr/>
            </a:p>
          </p:txBody>
        </p:sp>
      </p:grpSp>
      <p:sp>
        <p:nvSpPr>
          <p:cNvPr id="234" name="object 234"/>
          <p:cNvSpPr/>
          <p:nvPr/>
        </p:nvSpPr>
        <p:spPr>
          <a:xfrm>
            <a:off x="5693810" y="1958670"/>
            <a:ext cx="27305" cy="27940"/>
          </a:xfrm>
          <a:custGeom>
            <a:avLst/>
            <a:gdLst/>
            <a:ahLst/>
            <a:cxnLst/>
            <a:rect l="l" t="t" r="r" b="b"/>
            <a:pathLst>
              <a:path w="27304" h="27939">
                <a:moveTo>
                  <a:pt x="21098" y="0"/>
                </a:moveTo>
                <a:lnTo>
                  <a:pt x="6125" y="0"/>
                </a:lnTo>
                <a:lnTo>
                  <a:pt x="0" y="6146"/>
                </a:lnTo>
                <a:lnTo>
                  <a:pt x="0" y="21287"/>
                </a:lnTo>
                <a:lnTo>
                  <a:pt x="6125" y="27454"/>
                </a:lnTo>
                <a:lnTo>
                  <a:pt x="21098" y="27454"/>
                </a:lnTo>
                <a:lnTo>
                  <a:pt x="27213" y="21287"/>
                </a:lnTo>
                <a:lnTo>
                  <a:pt x="27213" y="13737"/>
                </a:lnTo>
                <a:lnTo>
                  <a:pt x="27213" y="6146"/>
                </a:lnTo>
                <a:lnTo>
                  <a:pt x="21098" y="0"/>
                </a:lnTo>
                <a:close/>
              </a:path>
            </a:pathLst>
          </a:custGeom>
          <a:solidFill>
            <a:srgbClr val="FFFFFF">
              <a:alpha val="59999"/>
            </a:srgbClr>
          </a:solidFill>
        </p:spPr>
        <p:txBody>
          <a:bodyPr wrap="square" lIns="0" tIns="0" rIns="0" bIns="0" rtlCol="0"/>
          <a:lstStyle/>
          <a:p>
            <a:endParaRPr/>
          </a:p>
        </p:txBody>
      </p:sp>
      <p:sp>
        <p:nvSpPr>
          <p:cNvPr id="235" name="object 235"/>
          <p:cNvSpPr/>
          <p:nvPr/>
        </p:nvSpPr>
        <p:spPr>
          <a:xfrm>
            <a:off x="6521268" y="778483"/>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236" name="object 236"/>
          <p:cNvSpPr/>
          <p:nvPr/>
        </p:nvSpPr>
        <p:spPr>
          <a:xfrm>
            <a:off x="6440228" y="587269"/>
            <a:ext cx="13335" cy="13335"/>
          </a:xfrm>
          <a:custGeom>
            <a:avLst/>
            <a:gdLst/>
            <a:ahLst/>
            <a:cxnLst/>
            <a:rect l="l" t="t" r="r" b="b"/>
            <a:pathLst>
              <a:path w="13335" h="13334">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79998"/>
            </a:srgbClr>
          </a:solidFill>
        </p:spPr>
        <p:txBody>
          <a:bodyPr wrap="square" lIns="0" tIns="0" rIns="0" bIns="0" rtlCol="0"/>
          <a:lstStyle/>
          <a:p>
            <a:endParaRPr/>
          </a:p>
        </p:txBody>
      </p:sp>
      <p:sp>
        <p:nvSpPr>
          <p:cNvPr id="237" name="object 237"/>
          <p:cNvSpPr/>
          <p:nvPr/>
        </p:nvSpPr>
        <p:spPr>
          <a:xfrm>
            <a:off x="6125453" y="840687"/>
            <a:ext cx="17145" cy="17145"/>
          </a:xfrm>
          <a:custGeom>
            <a:avLst/>
            <a:gdLst/>
            <a:ahLst/>
            <a:cxnLst/>
            <a:rect l="l" t="t" r="r" b="b"/>
            <a:pathLst>
              <a:path w="17145" h="17144">
                <a:moveTo>
                  <a:pt x="13109" y="0"/>
                </a:moveTo>
                <a:lnTo>
                  <a:pt x="3738" y="0"/>
                </a:lnTo>
                <a:lnTo>
                  <a:pt x="0" y="3853"/>
                </a:lnTo>
                <a:lnTo>
                  <a:pt x="0" y="13277"/>
                </a:lnTo>
                <a:lnTo>
                  <a:pt x="3738" y="17098"/>
                </a:lnTo>
                <a:lnTo>
                  <a:pt x="13109" y="17098"/>
                </a:lnTo>
                <a:lnTo>
                  <a:pt x="16910" y="13277"/>
                </a:lnTo>
                <a:lnTo>
                  <a:pt x="16910" y="8565"/>
                </a:lnTo>
                <a:lnTo>
                  <a:pt x="16910" y="3853"/>
                </a:lnTo>
                <a:lnTo>
                  <a:pt x="13109" y="0"/>
                </a:lnTo>
                <a:close/>
              </a:path>
            </a:pathLst>
          </a:custGeom>
          <a:solidFill>
            <a:srgbClr val="6F4478">
              <a:alpha val="79998"/>
            </a:srgbClr>
          </a:solidFill>
        </p:spPr>
        <p:txBody>
          <a:bodyPr wrap="square" lIns="0" tIns="0" rIns="0" bIns="0" rtlCol="0"/>
          <a:lstStyle/>
          <a:p>
            <a:endParaRPr/>
          </a:p>
        </p:txBody>
      </p:sp>
      <p:sp>
        <p:nvSpPr>
          <p:cNvPr id="238" name="object 238"/>
          <p:cNvSpPr/>
          <p:nvPr/>
        </p:nvSpPr>
        <p:spPr>
          <a:xfrm>
            <a:off x="6808237" y="593693"/>
            <a:ext cx="10160" cy="10160"/>
          </a:xfrm>
          <a:custGeom>
            <a:avLst/>
            <a:gdLst/>
            <a:ahLst/>
            <a:cxnLst/>
            <a:rect l="l" t="t" r="r" b="b"/>
            <a:pathLst>
              <a:path w="10159" h="10159">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239" name="object 239"/>
          <p:cNvSpPr/>
          <p:nvPr/>
        </p:nvSpPr>
        <p:spPr>
          <a:xfrm>
            <a:off x="6203853" y="25525"/>
            <a:ext cx="12700" cy="12700"/>
          </a:xfrm>
          <a:custGeom>
            <a:avLst/>
            <a:gdLst/>
            <a:ahLst/>
            <a:cxnLst/>
            <a:rect l="l" t="t" r="r" b="b"/>
            <a:pathLst>
              <a:path w="12700" h="12700">
                <a:moveTo>
                  <a:pt x="9402" y="0"/>
                </a:moveTo>
                <a:lnTo>
                  <a:pt x="2701" y="0"/>
                </a:lnTo>
                <a:lnTo>
                  <a:pt x="0" y="2732"/>
                </a:lnTo>
                <a:lnTo>
                  <a:pt x="0" y="9444"/>
                </a:lnTo>
                <a:lnTo>
                  <a:pt x="2701" y="12188"/>
                </a:lnTo>
                <a:lnTo>
                  <a:pt x="9402" y="12188"/>
                </a:lnTo>
                <a:lnTo>
                  <a:pt x="12125" y="9444"/>
                </a:lnTo>
                <a:lnTo>
                  <a:pt x="12125" y="6083"/>
                </a:lnTo>
                <a:lnTo>
                  <a:pt x="12125" y="2732"/>
                </a:lnTo>
                <a:lnTo>
                  <a:pt x="9402" y="0"/>
                </a:lnTo>
                <a:close/>
              </a:path>
            </a:pathLst>
          </a:custGeom>
          <a:solidFill>
            <a:srgbClr val="FFFFFF">
              <a:alpha val="79998"/>
            </a:srgbClr>
          </a:solidFill>
        </p:spPr>
        <p:txBody>
          <a:bodyPr wrap="square" lIns="0" tIns="0" rIns="0" bIns="0" rtlCol="0"/>
          <a:lstStyle/>
          <a:p>
            <a:endParaRPr/>
          </a:p>
        </p:txBody>
      </p:sp>
      <p:sp>
        <p:nvSpPr>
          <p:cNvPr id="240" name="object 240"/>
          <p:cNvSpPr/>
          <p:nvPr/>
        </p:nvSpPr>
        <p:spPr>
          <a:xfrm>
            <a:off x="5719872" y="2685318"/>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79998"/>
            </a:srgbClr>
          </a:solidFill>
        </p:spPr>
        <p:txBody>
          <a:bodyPr wrap="square" lIns="0" tIns="0" rIns="0" bIns="0" rtlCol="0"/>
          <a:lstStyle/>
          <a:p>
            <a:endParaRPr/>
          </a:p>
        </p:txBody>
      </p:sp>
      <p:sp>
        <p:nvSpPr>
          <p:cNvPr id="241" name="object 241"/>
          <p:cNvSpPr/>
          <p:nvPr/>
        </p:nvSpPr>
        <p:spPr>
          <a:xfrm>
            <a:off x="5607268" y="2791929"/>
            <a:ext cx="10160" cy="10160"/>
          </a:xfrm>
          <a:custGeom>
            <a:avLst/>
            <a:gdLst/>
            <a:ahLst/>
            <a:cxnLst/>
            <a:rect l="l" t="t" r="r" b="b"/>
            <a:pathLst>
              <a:path w="10160" h="10160">
                <a:moveTo>
                  <a:pt x="7675" y="0"/>
                </a:moveTo>
                <a:lnTo>
                  <a:pt x="2219" y="0"/>
                </a:lnTo>
                <a:lnTo>
                  <a:pt x="0" y="2240"/>
                </a:lnTo>
                <a:lnTo>
                  <a:pt x="0" y="7737"/>
                </a:lnTo>
                <a:lnTo>
                  <a:pt x="2219"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242" name="object 242"/>
          <p:cNvSpPr/>
          <p:nvPr/>
        </p:nvSpPr>
        <p:spPr>
          <a:xfrm>
            <a:off x="5764702" y="385542"/>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79998"/>
            </a:srgbClr>
          </a:solidFill>
        </p:spPr>
        <p:txBody>
          <a:bodyPr wrap="square" lIns="0" tIns="0" rIns="0" bIns="0" rtlCol="0"/>
          <a:lstStyle/>
          <a:p>
            <a:endParaRPr/>
          </a:p>
        </p:txBody>
      </p:sp>
      <p:sp>
        <p:nvSpPr>
          <p:cNvPr id="243" name="object 243"/>
          <p:cNvSpPr/>
          <p:nvPr/>
        </p:nvSpPr>
        <p:spPr>
          <a:xfrm>
            <a:off x="5730147" y="1753437"/>
            <a:ext cx="8255" cy="8255"/>
          </a:xfrm>
          <a:custGeom>
            <a:avLst/>
            <a:gdLst/>
            <a:ahLst/>
            <a:cxnLst/>
            <a:rect l="l" t="t" r="r" b="b"/>
            <a:pathLst>
              <a:path w="8254" h="8255">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79998"/>
            </a:srgbClr>
          </a:solidFill>
        </p:spPr>
        <p:txBody>
          <a:bodyPr wrap="square" lIns="0" tIns="0" rIns="0" bIns="0" rtlCol="0"/>
          <a:lstStyle/>
          <a:p>
            <a:endParaRPr/>
          </a:p>
        </p:txBody>
      </p:sp>
      <p:sp>
        <p:nvSpPr>
          <p:cNvPr id="244" name="object 244"/>
          <p:cNvSpPr/>
          <p:nvPr/>
        </p:nvSpPr>
        <p:spPr>
          <a:xfrm>
            <a:off x="5239563" y="122205"/>
            <a:ext cx="37465" cy="33020"/>
          </a:xfrm>
          <a:custGeom>
            <a:avLst/>
            <a:gdLst/>
            <a:ahLst/>
            <a:cxnLst/>
            <a:rect l="l" t="t" r="r" b="b"/>
            <a:pathLst>
              <a:path w="37464" h="33019">
                <a:moveTo>
                  <a:pt x="16903" y="3860"/>
                </a:moveTo>
                <a:lnTo>
                  <a:pt x="13106" y="0"/>
                </a:lnTo>
                <a:lnTo>
                  <a:pt x="3733" y="0"/>
                </a:lnTo>
                <a:lnTo>
                  <a:pt x="0" y="3860"/>
                </a:lnTo>
                <a:lnTo>
                  <a:pt x="0" y="13284"/>
                </a:lnTo>
                <a:lnTo>
                  <a:pt x="3733" y="17106"/>
                </a:lnTo>
                <a:lnTo>
                  <a:pt x="13106" y="17106"/>
                </a:lnTo>
                <a:lnTo>
                  <a:pt x="16903" y="13284"/>
                </a:lnTo>
                <a:lnTo>
                  <a:pt x="16903" y="8572"/>
                </a:lnTo>
                <a:lnTo>
                  <a:pt x="16903" y="3860"/>
                </a:lnTo>
                <a:close/>
              </a:path>
              <a:path w="37464" h="33019">
                <a:moveTo>
                  <a:pt x="37350" y="22580"/>
                </a:moveTo>
                <a:lnTo>
                  <a:pt x="34493" y="19697"/>
                </a:lnTo>
                <a:lnTo>
                  <a:pt x="27482" y="19697"/>
                </a:lnTo>
                <a:lnTo>
                  <a:pt x="24638" y="22580"/>
                </a:lnTo>
                <a:lnTo>
                  <a:pt x="24638" y="29654"/>
                </a:lnTo>
                <a:lnTo>
                  <a:pt x="27482" y="32550"/>
                </a:lnTo>
                <a:lnTo>
                  <a:pt x="34493" y="32550"/>
                </a:lnTo>
                <a:lnTo>
                  <a:pt x="37350" y="29654"/>
                </a:lnTo>
                <a:lnTo>
                  <a:pt x="37350" y="26111"/>
                </a:lnTo>
                <a:lnTo>
                  <a:pt x="37350" y="22580"/>
                </a:lnTo>
                <a:close/>
              </a:path>
            </a:pathLst>
          </a:custGeom>
          <a:solidFill>
            <a:srgbClr val="6F4478">
              <a:alpha val="79998"/>
            </a:srgbClr>
          </a:solidFill>
        </p:spPr>
        <p:txBody>
          <a:bodyPr wrap="square" lIns="0" tIns="0" rIns="0" bIns="0" rtlCol="0"/>
          <a:lstStyle/>
          <a:p>
            <a:endParaRPr/>
          </a:p>
        </p:txBody>
      </p:sp>
      <p:sp>
        <p:nvSpPr>
          <p:cNvPr id="245" name="object 245"/>
          <p:cNvSpPr/>
          <p:nvPr/>
        </p:nvSpPr>
        <p:spPr>
          <a:xfrm>
            <a:off x="5555333" y="1170780"/>
            <a:ext cx="10795" cy="11430"/>
          </a:xfrm>
          <a:custGeom>
            <a:avLst/>
            <a:gdLst/>
            <a:ahLst/>
            <a:cxnLst/>
            <a:rect l="l" t="t" r="r" b="b"/>
            <a:pathLst>
              <a:path w="10795"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59999"/>
            </a:srgbClr>
          </a:solidFill>
        </p:spPr>
        <p:txBody>
          <a:bodyPr wrap="square" lIns="0" tIns="0" rIns="0" bIns="0" rtlCol="0"/>
          <a:lstStyle/>
          <a:p>
            <a:endParaRPr/>
          </a:p>
        </p:txBody>
      </p:sp>
      <p:sp>
        <p:nvSpPr>
          <p:cNvPr id="246" name="object 246"/>
          <p:cNvSpPr/>
          <p:nvPr/>
        </p:nvSpPr>
        <p:spPr>
          <a:xfrm>
            <a:off x="5373654" y="1814558"/>
            <a:ext cx="13335" cy="13335"/>
          </a:xfrm>
          <a:custGeom>
            <a:avLst/>
            <a:gdLst/>
            <a:ahLst/>
            <a:cxnLst/>
            <a:rect l="l" t="t" r="r" b="b"/>
            <a:pathLst>
              <a:path w="13335" h="13335">
                <a:moveTo>
                  <a:pt x="10125" y="0"/>
                </a:moveTo>
                <a:lnTo>
                  <a:pt x="2900" y="0"/>
                </a:lnTo>
                <a:lnTo>
                  <a:pt x="0" y="2952"/>
                </a:lnTo>
                <a:lnTo>
                  <a:pt x="0" y="10188"/>
                </a:lnTo>
                <a:lnTo>
                  <a:pt x="2900" y="13140"/>
                </a:lnTo>
                <a:lnTo>
                  <a:pt x="10125" y="13140"/>
                </a:lnTo>
                <a:lnTo>
                  <a:pt x="13057" y="10188"/>
                </a:lnTo>
                <a:lnTo>
                  <a:pt x="13057" y="6554"/>
                </a:lnTo>
                <a:lnTo>
                  <a:pt x="13057" y="2952"/>
                </a:lnTo>
                <a:lnTo>
                  <a:pt x="10125" y="0"/>
                </a:lnTo>
                <a:close/>
              </a:path>
            </a:pathLst>
          </a:custGeom>
          <a:solidFill>
            <a:srgbClr val="FFFFFF">
              <a:alpha val="47999"/>
            </a:srgbClr>
          </a:solidFill>
        </p:spPr>
        <p:txBody>
          <a:bodyPr wrap="square" lIns="0" tIns="0" rIns="0" bIns="0" rtlCol="0"/>
          <a:lstStyle/>
          <a:p>
            <a:endParaRPr/>
          </a:p>
        </p:txBody>
      </p:sp>
      <p:sp>
        <p:nvSpPr>
          <p:cNvPr id="247" name="object 247"/>
          <p:cNvSpPr/>
          <p:nvPr/>
        </p:nvSpPr>
        <p:spPr>
          <a:xfrm>
            <a:off x="7717094" y="1150620"/>
            <a:ext cx="24130" cy="24765"/>
          </a:xfrm>
          <a:custGeom>
            <a:avLst/>
            <a:gdLst/>
            <a:ahLst/>
            <a:cxnLst/>
            <a:rect l="l" t="t" r="r" b="b"/>
            <a:pathLst>
              <a:path w="24129"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79998"/>
            </a:srgbClr>
          </a:solidFill>
        </p:spPr>
        <p:txBody>
          <a:bodyPr wrap="square" lIns="0" tIns="0" rIns="0" bIns="0" rtlCol="0"/>
          <a:lstStyle/>
          <a:p>
            <a:endParaRPr/>
          </a:p>
        </p:txBody>
      </p:sp>
      <p:sp>
        <p:nvSpPr>
          <p:cNvPr id="248" name="object 248"/>
          <p:cNvSpPr/>
          <p:nvPr/>
        </p:nvSpPr>
        <p:spPr>
          <a:xfrm>
            <a:off x="8664789" y="1049581"/>
            <a:ext cx="14604" cy="14604"/>
          </a:xfrm>
          <a:custGeom>
            <a:avLst/>
            <a:gdLst/>
            <a:ahLst/>
            <a:cxnLst/>
            <a:rect l="l" t="t" r="r" b="b"/>
            <a:pathLst>
              <a:path w="14604" h="14605">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79998"/>
            </a:srgbClr>
          </a:solidFill>
        </p:spPr>
        <p:txBody>
          <a:bodyPr wrap="square" lIns="0" tIns="0" rIns="0" bIns="0" rtlCol="0"/>
          <a:lstStyle/>
          <a:p>
            <a:endParaRPr/>
          </a:p>
        </p:txBody>
      </p:sp>
      <p:sp>
        <p:nvSpPr>
          <p:cNvPr id="249" name="object 249"/>
          <p:cNvSpPr/>
          <p:nvPr/>
        </p:nvSpPr>
        <p:spPr>
          <a:xfrm>
            <a:off x="8187318" y="1419254"/>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79998"/>
            </a:srgbClr>
          </a:solidFill>
        </p:spPr>
        <p:txBody>
          <a:bodyPr wrap="square" lIns="0" tIns="0" rIns="0" bIns="0" rtlCol="0"/>
          <a:lstStyle/>
          <a:p>
            <a:endParaRPr/>
          </a:p>
        </p:txBody>
      </p:sp>
      <p:sp>
        <p:nvSpPr>
          <p:cNvPr id="250" name="object 250"/>
          <p:cNvSpPr/>
          <p:nvPr/>
        </p:nvSpPr>
        <p:spPr>
          <a:xfrm>
            <a:off x="9076283" y="3258788"/>
            <a:ext cx="23495" cy="23495"/>
          </a:xfrm>
          <a:custGeom>
            <a:avLst/>
            <a:gdLst/>
            <a:ahLst/>
            <a:cxnLst/>
            <a:rect l="l" t="t" r="r" b="b"/>
            <a:pathLst>
              <a:path w="23495" h="23495">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62399"/>
            </a:srgbClr>
          </a:solidFill>
        </p:spPr>
        <p:txBody>
          <a:bodyPr wrap="square" lIns="0" tIns="0" rIns="0" bIns="0" rtlCol="0"/>
          <a:lstStyle/>
          <a:p>
            <a:endParaRPr/>
          </a:p>
        </p:txBody>
      </p:sp>
      <p:sp>
        <p:nvSpPr>
          <p:cNvPr id="251" name="object 251"/>
          <p:cNvSpPr/>
          <p:nvPr/>
        </p:nvSpPr>
        <p:spPr>
          <a:xfrm>
            <a:off x="7986290" y="1048462"/>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sp>
        <p:nvSpPr>
          <p:cNvPr id="252" name="object 252"/>
          <p:cNvSpPr/>
          <p:nvPr/>
        </p:nvSpPr>
        <p:spPr>
          <a:xfrm>
            <a:off x="7628397" y="412894"/>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253" name="object 253"/>
          <p:cNvSpPr/>
          <p:nvPr/>
        </p:nvSpPr>
        <p:spPr>
          <a:xfrm>
            <a:off x="7890372" y="287544"/>
            <a:ext cx="28575" cy="28575"/>
          </a:xfrm>
          <a:custGeom>
            <a:avLst/>
            <a:gdLst/>
            <a:ahLst/>
            <a:cxnLst/>
            <a:rect l="l" t="t" r="r" b="b"/>
            <a:pathLst>
              <a:path w="28575" h="28575">
                <a:moveTo>
                  <a:pt x="21831" y="0"/>
                </a:moveTo>
                <a:lnTo>
                  <a:pt x="6303" y="0"/>
                </a:lnTo>
                <a:lnTo>
                  <a:pt x="0" y="6345"/>
                </a:lnTo>
                <a:lnTo>
                  <a:pt x="0" y="22009"/>
                </a:lnTo>
                <a:lnTo>
                  <a:pt x="6303" y="28386"/>
                </a:lnTo>
                <a:lnTo>
                  <a:pt x="21831" y="28386"/>
                </a:lnTo>
                <a:lnTo>
                  <a:pt x="28124" y="22009"/>
                </a:lnTo>
                <a:lnTo>
                  <a:pt x="28124" y="14188"/>
                </a:lnTo>
                <a:lnTo>
                  <a:pt x="28124" y="6345"/>
                </a:lnTo>
                <a:lnTo>
                  <a:pt x="21831" y="0"/>
                </a:lnTo>
                <a:close/>
              </a:path>
            </a:pathLst>
          </a:custGeom>
          <a:solidFill>
            <a:srgbClr val="6F4478">
              <a:alpha val="79998"/>
            </a:srgbClr>
          </a:solidFill>
        </p:spPr>
        <p:txBody>
          <a:bodyPr wrap="square" lIns="0" tIns="0" rIns="0" bIns="0" rtlCol="0"/>
          <a:lstStyle/>
          <a:p>
            <a:endParaRPr/>
          </a:p>
        </p:txBody>
      </p:sp>
      <p:sp>
        <p:nvSpPr>
          <p:cNvPr id="254" name="object 254"/>
          <p:cNvSpPr/>
          <p:nvPr/>
        </p:nvSpPr>
        <p:spPr>
          <a:xfrm>
            <a:off x="7536473" y="1430189"/>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79998"/>
            </a:srgbClr>
          </a:solidFill>
        </p:spPr>
        <p:txBody>
          <a:bodyPr wrap="square" lIns="0" tIns="0" rIns="0" bIns="0" rtlCol="0"/>
          <a:lstStyle/>
          <a:p>
            <a:endParaRPr/>
          </a:p>
        </p:txBody>
      </p:sp>
      <p:sp>
        <p:nvSpPr>
          <p:cNvPr id="255" name="object 255"/>
          <p:cNvSpPr/>
          <p:nvPr/>
        </p:nvSpPr>
        <p:spPr>
          <a:xfrm>
            <a:off x="7446119" y="251799"/>
            <a:ext cx="14604" cy="14604"/>
          </a:xfrm>
          <a:custGeom>
            <a:avLst/>
            <a:gdLst/>
            <a:ahLst/>
            <a:cxnLst/>
            <a:rect l="l" t="t" r="r" b="b"/>
            <a:pathLst>
              <a:path w="14604" h="14604">
                <a:moveTo>
                  <a:pt x="11078" y="0"/>
                </a:moveTo>
                <a:lnTo>
                  <a:pt x="3162" y="0"/>
                </a:lnTo>
                <a:lnTo>
                  <a:pt x="0" y="3193"/>
                </a:lnTo>
                <a:lnTo>
                  <a:pt x="0" y="11130"/>
                </a:lnTo>
                <a:lnTo>
                  <a:pt x="3162" y="14345"/>
                </a:lnTo>
                <a:lnTo>
                  <a:pt x="11078" y="14345"/>
                </a:lnTo>
                <a:lnTo>
                  <a:pt x="14261" y="11130"/>
                </a:lnTo>
                <a:lnTo>
                  <a:pt x="14261" y="7162"/>
                </a:lnTo>
                <a:lnTo>
                  <a:pt x="14261" y="3193"/>
                </a:lnTo>
                <a:lnTo>
                  <a:pt x="11078" y="0"/>
                </a:lnTo>
                <a:close/>
              </a:path>
            </a:pathLst>
          </a:custGeom>
          <a:solidFill>
            <a:srgbClr val="FFFFFF">
              <a:alpha val="79998"/>
            </a:srgbClr>
          </a:solidFill>
        </p:spPr>
        <p:txBody>
          <a:bodyPr wrap="square" lIns="0" tIns="0" rIns="0" bIns="0" rtlCol="0"/>
          <a:lstStyle/>
          <a:p>
            <a:endParaRPr/>
          </a:p>
        </p:txBody>
      </p:sp>
      <p:sp>
        <p:nvSpPr>
          <p:cNvPr id="256" name="object 256"/>
          <p:cNvSpPr/>
          <p:nvPr/>
        </p:nvSpPr>
        <p:spPr>
          <a:xfrm>
            <a:off x="8474570" y="2715634"/>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257" name="object 257"/>
          <p:cNvSpPr/>
          <p:nvPr/>
        </p:nvSpPr>
        <p:spPr>
          <a:xfrm>
            <a:off x="8393531" y="2524420"/>
            <a:ext cx="13335" cy="13335"/>
          </a:xfrm>
          <a:custGeom>
            <a:avLst/>
            <a:gdLst/>
            <a:ahLst/>
            <a:cxnLst/>
            <a:rect l="l" t="t" r="r" b="b"/>
            <a:pathLst>
              <a:path w="13334" h="13335">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79998"/>
            </a:srgbClr>
          </a:solidFill>
        </p:spPr>
        <p:txBody>
          <a:bodyPr wrap="square" lIns="0" tIns="0" rIns="0" bIns="0" rtlCol="0"/>
          <a:lstStyle/>
          <a:p>
            <a:endParaRPr/>
          </a:p>
        </p:txBody>
      </p:sp>
      <p:sp>
        <p:nvSpPr>
          <p:cNvPr id="258" name="object 258"/>
          <p:cNvSpPr/>
          <p:nvPr/>
        </p:nvSpPr>
        <p:spPr>
          <a:xfrm>
            <a:off x="9060827" y="2926503"/>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62399"/>
            </a:srgbClr>
          </a:solidFill>
        </p:spPr>
        <p:txBody>
          <a:bodyPr wrap="square" lIns="0" tIns="0" rIns="0" bIns="0" rtlCol="0"/>
          <a:lstStyle/>
          <a:p>
            <a:endParaRPr/>
          </a:p>
        </p:txBody>
      </p:sp>
      <p:sp>
        <p:nvSpPr>
          <p:cNvPr id="259" name="object 259"/>
          <p:cNvSpPr/>
          <p:nvPr/>
        </p:nvSpPr>
        <p:spPr>
          <a:xfrm>
            <a:off x="8078758" y="2777840"/>
            <a:ext cx="17145" cy="17145"/>
          </a:xfrm>
          <a:custGeom>
            <a:avLst/>
            <a:gdLst/>
            <a:ahLst/>
            <a:cxnLst/>
            <a:rect l="l" t="t" r="r" b="b"/>
            <a:pathLst>
              <a:path w="17145" h="17144">
                <a:moveTo>
                  <a:pt x="13109" y="0"/>
                </a:moveTo>
                <a:lnTo>
                  <a:pt x="3738" y="0"/>
                </a:lnTo>
                <a:lnTo>
                  <a:pt x="0" y="3853"/>
                </a:lnTo>
                <a:lnTo>
                  <a:pt x="0" y="13277"/>
                </a:lnTo>
                <a:lnTo>
                  <a:pt x="3738" y="17098"/>
                </a:lnTo>
                <a:lnTo>
                  <a:pt x="13109" y="17098"/>
                </a:lnTo>
                <a:lnTo>
                  <a:pt x="16910" y="13277"/>
                </a:lnTo>
                <a:lnTo>
                  <a:pt x="16910" y="8565"/>
                </a:lnTo>
                <a:lnTo>
                  <a:pt x="16910" y="3853"/>
                </a:lnTo>
                <a:lnTo>
                  <a:pt x="13109" y="0"/>
                </a:lnTo>
                <a:close/>
              </a:path>
            </a:pathLst>
          </a:custGeom>
          <a:solidFill>
            <a:srgbClr val="6F4478">
              <a:alpha val="79998"/>
            </a:srgbClr>
          </a:solidFill>
        </p:spPr>
        <p:txBody>
          <a:bodyPr wrap="square" lIns="0" tIns="0" rIns="0" bIns="0" rtlCol="0"/>
          <a:lstStyle/>
          <a:p>
            <a:endParaRPr/>
          </a:p>
        </p:txBody>
      </p:sp>
      <p:sp>
        <p:nvSpPr>
          <p:cNvPr id="260" name="object 260"/>
          <p:cNvSpPr/>
          <p:nvPr/>
        </p:nvSpPr>
        <p:spPr>
          <a:xfrm>
            <a:off x="8761540" y="2530846"/>
            <a:ext cx="10160" cy="10160"/>
          </a:xfrm>
          <a:custGeom>
            <a:avLst/>
            <a:gdLst/>
            <a:ahLst/>
            <a:cxnLst/>
            <a:rect l="l" t="t" r="r" b="b"/>
            <a:pathLst>
              <a:path w="10159"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261" name="object 261"/>
          <p:cNvSpPr/>
          <p:nvPr/>
        </p:nvSpPr>
        <p:spPr>
          <a:xfrm>
            <a:off x="7710916" y="2476175"/>
            <a:ext cx="14604" cy="14604"/>
          </a:xfrm>
          <a:custGeom>
            <a:avLst/>
            <a:gdLst/>
            <a:ahLst/>
            <a:cxnLst/>
            <a:rect l="l" t="t" r="r" b="b"/>
            <a:pathLst>
              <a:path w="14604" h="14605">
                <a:moveTo>
                  <a:pt x="11141" y="0"/>
                </a:moveTo>
                <a:lnTo>
                  <a:pt x="3172" y="0"/>
                </a:lnTo>
                <a:lnTo>
                  <a:pt x="0" y="3235"/>
                </a:lnTo>
                <a:lnTo>
                  <a:pt x="0" y="11245"/>
                </a:lnTo>
                <a:lnTo>
                  <a:pt x="3172" y="14502"/>
                </a:lnTo>
                <a:lnTo>
                  <a:pt x="11141" y="14502"/>
                </a:lnTo>
                <a:lnTo>
                  <a:pt x="14345" y="11245"/>
                </a:lnTo>
                <a:lnTo>
                  <a:pt x="14345" y="7235"/>
                </a:lnTo>
                <a:lnTo>
                  <a:pt x="14345" y="3235"/>
                </a:lnTo>
                <a:lnTo>
                  <a:pt x="11141" y="0"/>
                </a:lnTo>
                <a:close/>
              </a:path>
            </a:pathLst>
          </a:custGeom>
          <a:solidFill>
            <a:srgbClr val="FFFFFF">
              <a:alpha val="79998"/>
            </a:srgbClr>
          </a:solidFill>
        </p:spPr>
        <p:txBody>
          <a:bodyPr wrap="square" lIns="0" tIns="0" rIns="0" bIns="0" rtlCol="0"/>
          <a:lstStyle/>
          <a:p>
            <a:endParaRPr/>
          </a:p>
        </p:txBody>
      </p:sp>
      <p:sp>
        <p:nvSpPr>
          <p:cNvPr id="262" name="object 262"/>
          <p:cNvSpPr/>
          <p:nvPr/>
        </p:nvSpPr>
        <p:spPr>
          <a:xfrm>
            <a:off x="8378831" y="1732828"/>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263" name="object 263"/>
          <p:cNvSpPr/>
          <p:nvPr/>
        </p:nvSpPr>
        <p:spPr>
          <a:xfrm>
            <a:off x="8984039" y="1992290"/>
            <a:ext cx="31750" cy="32384"/>
          </a:xfrm>
          <a:custGeom>
            <a:avLst/>
            <a:gdLst/>
            <a:ahLst/>
            <a:cxnLst/>
            <a:rect l="l" t="t" r="r" b="b"/>
            <a:pathLst>
              <a:path w="31750" h="32385">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79998"/>
            </a:srgbClr>
          </a:solidFill>
        </p:spPr>
        <p:txBody>
          <a:bodyPr wrap="square" lIns="0" tIns="0" rIns="0" bIns="0" rtlCol="0"/>
          <a:lstStyle/>
          <a:p>
            <a:endParaRPr/>
          </a:p>
        </p:txBody>
      </p:sp>
      <p:sp>
        <p:nvSpPr>
          <p:cNvPr id="264" name="object 264"/>
          <p:cNvSpPr/>
          <p:nvPr/>
        </p:nvSpPr>
        <p:spPr>
          <a:xfrm>
            <a:off x="9177237" y="1179803"/>
            <a:ext cx="8255" cy="8255"/>
          </a:xfrm>
          <a:custGeom>
            <a:avLst/>
            <a:gdLst/>
            <a:ahLst/>
            <a:cxnLst/>
            <a:rect l="l" t="t" r="r" b="b"/>
            <a:pathLst>
              <a:path w="8254" h="8255">
                <a:moveTo>
                  <a:pt x="6366" y="0"/>
                </a:moveTo>
                <a:lnTo>
                  <a:pt x="1842" y="0"/>
                </a:lnTo>
                <a:lnTo>
                  <a:pt x="0" y="1842"/>
                </a:lnTo>
                <a:lnTo>
                  <a:pt x="0" y="6408"/>
                </a:lnTo>
                <a:lnTo>
                  <a:pt x="1842"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sp>
        <p:nvSpPr>
          <p:cNvPr id="265" name="object 265"/>
          <p:cNvSpPr/>
          <p:nvPr/>
        </p:nvSpPr>
        <p:spPr>
          <a:xfrm>
            <a:off x="8727421" y="1561530"/>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79998"/>
            </a:srgbClr>
          </a:solidFill>
        </p:spPr>
        <p:txBody>
          <a:bodyPr wrap="square" lIns="0" tIns="0" rIns="0" bIns="0" rtlCol="0"/>
          <a:lstStyle/>
          <a:p>
            <a:endParaRPr/>
          </a:p>
        </p:txBody>
      </p:sp>
      <p:sp>
        <p:nvSpPr>
          <p:cNvPr id="266" name="object 266"/>
          <p:cNvSpPr/>
          <p:nvPr/>
        </p:nvSpPr>
        <p:spPr>
          <a:xfrm>
            <a:off x="8777047" y="815356"/>
            <a:ext cx="15875" cy="15875"/>
          </a:xfrm>
          <a:custGeom>
            <a:avLst/>
            <a:gdLst/>
            <a:ahLst/>
            <a:cxnLst/>
            <a:rect l="l" t="t" r="r" b="b"/>
            <a:pathLst>
              <a:path w="15875" h="15875">
                <a:moveTo>
                  <a:pt x="11905" y="0"/>
                </a:moveTo>
                <a:lnTo>
                  <a:pt x="3413" y="0"/>
                </a:lnTo>
                <a:lnTo>
                  <a:pt x="0" y="3455"/>
                </a:lnTo>
                <a:lnTo>
                  <a:pt x="0" y="12041"/>
                </a:lnTo>
                <a:lnTo>
                  <a:pt x="3413" y="15496"/>
                </a:lnTo>
                <a:lnTo>
                  <a:pt x="11905" y="15496"/>
                </a:lnTo>
                <a:lnTo>
                  <a:pt x="15329" y="12041"/>
                </a:lnTo>
                <a:lnTo>
                  <a:pt x="15329" y="7758"/>
                </a:lnTo>
                <a:lnTo>
                  <a:pt x="15329" y="3455"/>
                </a:lnTo>
                <a:lnTo>
                  <a:pt x="11905" y="0"/>
                </a:lnTo>
                <a:close/>
              </a:path>
            </a:pathLst>
          </a:custGeom>
          <a:solidFill>
            <a:srgbClr val="FFFFFF">
              <a:alpha val="79998"/>
            </a:srgbClr>
          </a:solidFill>
        </p:spPr>
        <p:txBody>
          <a:bodyPr wrap="square" lIns="0" tIns="0" rIns="0" bIns="0" rtlCol="0"/>
          <a:lstStyle/>
          <a:p>
            <a:endParaRPr/>
          </a:p>
        </p:txBody>
      </p:sp>
      <p:sp>
        <p:nvSpPr>
          <p:cNvPr id="267" name="object 267"/>
          <p:cNvSpPr/>
          <p:nvPr/>
        </p:nvSpPr>
        <p:spPr>
          <a:xfrm>
            <a:off x="7994485" y="2139469"/>
            <a:ext cx="21590" cy="22225"/>
          </a:xfrm>
          <a:custGeom>
            <a:avLst/>
            <a:gdLst/>
            <a:ahLst/>
            <a:cxnLst/>
            <a:rect l="l" t="t" r="r" b="b"/>
            <a:pathLst>
              <a:path w="21590"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sp>
        <p:nvSpPr>
          <p:cNvPr id="268" name="object 268"/>
          <p:cNvSpPr/>
          <p:nvPr/>
        </p:nvSpPr>
        <p:spPr>
          <a:xfrm>
            <a:off x="6004080" y="2223690"/>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62399"/>
            </a:srgbClr>
          </a:solidFill>
        </p:spPr>
        <p:txBody>
          <a:bodyPr wrap="square" lIns="0" tIns="0" rIns="0" bIns="0" rtlCol="0"/>
          <a:lstStyle/>
          <a:p>
            <a:endParaRPr/>
          </a:p>
        </p:txBody>
      </p:sp>
      <p:sp>
        <p:nvSpPr>
          <p:cNvPr id="269" name="object 269"/>
          <p:cNvSpPr/>
          <p:nvPr/>
        </p:nvSpPr>
        <p:spPr>
          <a:xfrm>
            <a:off x="5915445" y="1415532"/>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79998"/>
            </a:srgbClr>
          </a:solidFill>
        </p:spPr>
        <p:txBody>
          <a:bodyPr wrap="square" lIns="0" tIns="0" rIns="0" bIns="0" rtlCol="0"/>
          <a:lstStyle/>
          <a:p>
            <a:endParaRPr/>
          </a:p>
        </p:txBody>
      </p:sp>
      <p:sp>
        <p:nvSpPr>
          <p:cNvPr id="270" name="object 270"/>
          <p:cNvSpPr/>
          <p:nvPr/>
        </p:nvSpPr>
        <p:spPr>
          <a:xfrm>
            <a:off x="6613796" y="1428689"/>
            <a:ext cx="21590" cy="21590"/>
          </a:xfrm>
          <a:custGeom>
            <a:avLst/>
            <a:gdLst/>
            <a:ahLst/>
            <a:cxnLst/>
            <a:rect l="l" t="t" r="r" b="b"/>
            <a:pathLst>
              <a:path w="21590" h="21590">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6F4478">
              <a:alpha val="79998"/>
            </a:srgbClr>
          </a:solidFill>
        </p:spPr>
        <p:txBody>
          <a:bodyPr wrap="square" lIns="0" tIns="0" rIns="0" bIns="0" rtlCol="0"/>
          <a:lstStyle/>
          <a:p>
            <a:endParaRPr/>
          </a:p>
        </p:txBody>
      </p:sp>
      <p:sp>
        <p:nvSpPr>
          <p:cNvPr id="271" name="object 271"/>
          <p:cNvSpPr/>
          <p:nvPr/>
        </p:nvSpPr>
        <p:spPr>
          <a:xfrm>
            <a:off x="7213858" y="2801814"/>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272" name="object 272"/>
          <p:cNvSpPr/>
          <p:nvPr/>
        </p:nvSpPr>
        <p:spPr>
          <a:xfrm>
            <a:off x="7440020" y="3356086"/>
            <a:ext cx="19050" cy="19050"/>
          </a:xfrm>
          <a:custGeom>
            <a:avLst/>
            <a:gdLst/>
            <a:ahLst/>
            <a:cxnLst/>
            <a:rect l="l" t="t" r="r" b="b"/>
            <a:pathLst>
              <a:path w="19050" h="19050">
                <a:moveTo>
                  <a:pt x="14376" y="0"/>
                </a:moveTo>
                <a:lnTo>
                  <a:pt x="4156" y="0"/>
                </a:lnTo>
                <a:lnTo>
                  <a:pt x="0" y="4177"/>
                </a:lnTo>
                <a:lnTo>
                  <a:pt x="0" y="14481"/>
                </a:lnTo>
                <a:lnTo>
                  <a:pt x="4156" y="18680"/>
                </a:lnTo>
                <a:lnTo>
                  <a:pt x="14376" y="18680"/>
                </a:lnTo>
                <a:lnTo>
                  <a:pt x="18512" y="14481"/>
                </a:lnTo>
                <a:lnTo>
                  <a:pt x="18512" y="9340"/>
                </a:lnTo>
                <a:lnTo>
                  <a:pt x="18512" y="4177"/>
                </a:lnTo>
                <a:lnTo>
                  <a:pt x="14376" y="0"/>
                </a:lnTo>
                <a:close/>
              </a:path>
            </a:pathLst>
          </a:custGeom>
          <a:solidFill>
            <a:srgbClr val="FFFFFF">
              <a:alpha val="62399"/>
            </a:srgbClr>
          </a:solidFill>
        </p:spPr>
        <p:txBody>
          <a:bodyPr wrap="square" lIns="0" tIns="0" rIns="0" bIns="0" rtlCol="0"/>
          <a:lstStyle/>
          <a:p>
            <a:endParaRPr/>
          </a:p>
        </p:txBody>
      </p:sp>
      <p:sp>
        <p:nvSpPr>
          <p:cNvPr id="273" name="object 273"/>
          <p:cNvSpPr/>
          <p:nvPr/>
        </p:nvSpPr>
        <p:spPr>
          <a:xfrm>
            <a:off x="5880199" y="4100061"/>
            <a:ext cx="24130" cy="24765"/>
          </a:xfrm>
          <a:custGeom>
            <a:avLst/>
            <a:gdLst/>
            <a:ahLst/>
            <a:cxnLst/>
            <a:rect l="l" t="t" r="r" b="b"/>
            <a:pathLst>
              <a:path w="24129" h="24764">
                <a:moveTo>
                  <a:pt x="18659" y="0"/>
                </a:moveTo>
                <a:lnTo>
                  <a:pt x="5392" y="0"/>
                </a:lnTo>
                <a:lnTo>
                  <a:pt x="0" y="5423"/>
                </a:lnTo>
                <a:lnTo>
                  <a:pt x="0" y="18805"/>
                </a:lnTo>
                <a:lnTo>
                  <a:pt x="5392" y="24240"/>
                </a:lnTo>
                <a:lnTo>
                  <a:pt x="18659" y="24240"/>
                </a:lnTo>
                <a:lnTo>
                  <a:pt x="24020" y="18805"/>
                </a:lnTo>
                <a:lnTo>
                  <a:pt x="24020" y="12104"/>
                </a:lnTo>
                <a:lnTo>
                  <a:pt x="24020" y="5423"/>
                </a:lnTo>
                <a:lnTo>
                  <a:pt x="18659" y="0"/>
                </a:lnTo>
                <a:close/>
              </a:path>
            </a:pathLst>
          </a:custGeom>
          <a:solidFill>
            <a:srgbClr val="384746">
              <a:alpha val="79998"/>
            </a:srgbClr>
          </a:solidFill>
        </p:spPr>
        <p:txBody>
          <a:bodyPr wrap="square" lIns="0" tIns="0" rIns="0" bIns="0" rtlCol="0"/>
          <a:lstStyle/>
          <a:p>
            <a:endParaRPr/>
          </a:p>
        </p:txBody>
      </p:sp>
      <p:sp>
        <p:nvSpPr>
          <p:cNvPr id="274" name="object 274"/>
          <p:cNvSpPr/>
          <p:nvPr/>
        </p:nvSpPr>
        <p:spPr>
          <a:xfrm>
            <a:off x="7132822" y="2610600"/>
            <a:ext cx="13335" cy="13335"/>
          </a:xfrm>
          <a:custGeom>
            <a:avLst/>
            <a:gdLst/>
            <a:ahLst/>
            <a:cxnLst/>
            <a:rect l="l" t="t" r="r" b="b"/>
            <a:pathLst>
              <a:path w="13334" h="13335">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79998"/>
            </a:srgbClr>
          </a:solidFill>
        </p:spPr>
        <p:txBody>
          <a:bodyPr wrap="square" lIns="0" tIns="0" rIns="0" bIns="0" rtlCol="0"/>
          <a:lstStyle/>
          <a:p>
            <a:endParaRPr/>
          </a:p>
        </p:txBody>
      </p:sp>
      <p:sp>
        <p:nvSpPr>
          <p:cNvPr id="275" name="object 275"/>
          <p:cNvSpPr/>
          <p:nvPr/>
        </p:nvSpPr>
        <p:spPr>
          <a:xfrm>
            <a:off x="5905405" y="3846913"/>
            <a:ext cx="14604" cy="14604"/>
          </a:xfrm>
          <a:custGeom>
            <a:avLst/>
            <a:gdLst/>
            <a:ahLst/>
            <a:cxnLst/>
            <a:rect l="l" t="t" r="r" b="b"/>
            <a:pathLst>
              <a:path w="14604" h="14604">
                <a:moveTo>
                  <a:pt x="10963" y="0"/>
                </a:moveTo>
                <a:lnTo>
                  <a:pt x="3162" y="0"/>
                </a:lnTo>
                <a:lnTo>
                  <a:pt x="0" y="3193"/>
                </a:lnTo>
                <a:lnTo>
                  <a:pt x="0" y="11067"/>
                </a:lnTo>
                <a:lnTo>
                  <a:pt x="3162" y="14271"/>
                </a:lnTo>
                <a:lnTo>
                  <a:pt x="10963" y="14271"/>
                </a:lnTo>
                <a:lnTo>
                  <a:pt x="14125" y="11067"/>
                </a:lnTo>
                <a:lnTo>
                  <a:pt x="14125" y="7141"/>
                </a:lnTo>
                <a:lnTo>
                  <a:pt x="14125" y="3193"/>
                </a:lnTo>
                <a:lnTo>
                  <a:pt x="10963" y="0"/>
                </a:lnTo>
                <a:close/>
              </a:path>
            </a:pathLst>
          </a:custGeom>
          <a:solidFill>
            <a:srgbClr val="6F4478">
              <a:alpha val="79998"/>
            </a:srgbClr>
          </a:solidFill>
        </p:spPr>
        <p:txBody>
          <a:bodyPr wrap="square" lIns="0" tIns="0" rIns="0" bIns="0" rtlCol="0"/>
          <a:lstStyle/>
          <a:p>
            <a:endParaRPr/>
          </a:p>
        </p:txBody>
      </p:sp>
      <p:sp>
        <p:nvSpPr>
          <p:cNvPr id="276" name="object 276"/>
          <p:cNvSpPr/>
          <p:nvPr/>
        </p:nvSpPr>
        <p:spPr>
          <a:xfrm>
            <a:off x="6818045" y="2864027"/>
            <a:ext cx="17145" cy="17145"/>
          </a:xfrm>
          <a:custGeom>
            <a:avLst/>
            <a:gdLst/>
            <a:ahLst/>
            <a:cxnLst/>
            <a:rect l="l" t="t" r="r" b="b"/>
            <a:pathLst>
              <a:path w="17145" h="17144">
                <a:moveTo>
                  <a:pt x="13109" y="0"/>
                </a:moveTo>
                <a:lnTo>
                  <a:pt x="3738" y="0"/>
                </a:lnTo>
                <a:lnTo>
                  <a:pt x="0" y="3842"/>
                </a:lnTo>
                <a:lnTo>
                  <a:pt x="0" y="13266"/>
                </a:lnTo>
                <a:lnTo>
                  <a:pt x="3738" y="17098"/>
                </a:lnTo>
                <a:lnTo>
                  <a:pt x="13109" y="17098"/>
                </a:lnTo>
                <a:lnTo>
                  <a:pt x="16910" y="13266"/>
                </a:lnTo>
                <a:lnTo>
                  <a:pt x="16910" y="8554"/>
                </a:lnTo>
                <a:lnTo>
                  <a:pt x="16910" y="3842"/>
                </a:lnTo>
                <a:lnTo>
                  <a:pt x="13109" y="0"/>
                </a:lnTo>
                <a:close/>
              </a:path>
            </a:pathLst>
          </a:custGeom>
          <a:solidFill>
            <a:srgbClr val="6F4478">
              <a:alpha val="79998"/>
            </a:srgbClr>
          </a:solidFill>
        </p:spPr>
        <p:txBody>
          <a:bodyPr wrap="square" lIns="0" tIns="0" rIns="0" bIns="0" rtlCol="0"/>
          <a:lstStyle/>
          <a:p>
            <a:endParaRPr/>
          </a:p>
        </p:txBody>
      </p:sp>
      <p:sp>
        <p:nvSpPr>
          <p:cNvPr id="277" name="object 277"/>
          <p:cNvSpPr/>
          <p:nvPr/>
        </p:nvSpPr>
        <p:spPr>
          <a:xfrm>
            <a:off x="6146105" y="3203522"/>
            <a:ext cx="23495" cy="23495"/>
          </a:xfrm>
          <a:custGeom>
            <a:avLst/>
            <a:gdLst/>
            <a:ahLst/>
            <a:cxnLst/>
            <a:rect l="l" t="t" r="r" b="b"/>
            <a:pathLst>
              <a:path w="23495" h="23494">
                <a:moveTo>
                  <a:pt x="17842" y="0"/>
                </a:moveTo>
                <a:lnTo>
                  <a:pt x="5141" y="0"/>
                </a:lnTo>
                <a:lnTo>
                  <a:pt x="0" y="5193"/>
                </a:lnTo>
                <a:lnTo>
                  <a:pt x="0" y="17988"/>
                </a:lnTo>
                <a:lnTo>
                  <a:pt x="5141" y="23193"/>
                </a:lnTo>
                <a:lnTo>
                  <a:pt x="17842" y="23193"/>
                </a:lnTo>
                <a:lnTo>
                  <a:pt x="22983" y="17988"/>
                </a:lnTo>
                <a:lnTo>
                  <a:pt x="22983" y="11612"/>
                </a:lnTo>
                <a:lnTo>
                  <a:pt x="22983" y="5193"/>
                </a:lnTo>
                <a:lnTo>
                  <a:pt x="17842" y="0"/>
                </a:lnTo>
                <a:close/>
              </a:path>
            </a:pathLst>
          </a:custGeom>
          <a:solidFill>
            <a:srgbClr val="FFFFFF">
              <a:alpha val="62399"/>
            </a:srgbClr>
          </a:solidFill>
        </p:spPr>
        <p:txBody>
          <a:bodyPr wrap="square" lIns="0" tIns="0" rIns="0" bIns="0" rtlCol="0"/>
          <a:lstStyle/>
          <a:p>
            <a:endParaRPr/>
          </a:p>
        </p:txBody>
      </p:sp>
      <p:sp>
        <p:nvSpPr>
          <p:cNvPr id="278" name="object 278"/>
          <p:cNvSpPr/>
          <p:nvPr/>
        </p:nvSpPr>
        <p:spPr>
          <a:xfrm>
            <a:off x="6770301" y="2257267"/>
            <a:ext cx="13335" cy="13335"/>
          </a:xfrm>
          <a:custGeom>
            <a:avLst/>
            <a:gdLst/>
            <a:ahLst/>
            <a:cxnLst/>
            <a:rect l="l" t="t" r="r" b="b"/>
            <a:pathLst>
              <a:path w="13334" h="13335">
                <a:moveTo>
                  <a:pt x="9947" y="0"/>
                </a:moveTo>
                <a:lnTo>
                  <a:pt x="2848" y="0"/>
                </a:lnTo>
                <a:lnTo>
                  <a:pt x="0" y="2889"/>
                </a:lnTo>
                <a:lnTo>
                  <a:pt x="0" y="9989"/>
                </a:lnTo>
                <a:lnTo>
                  <a:pt x="2848" y="12921"/>
                </a:lnTo>
                <a:lnTo>
                  <a:pt x="9947" y="12921"/>
                </a:lnTo>
                <a:lnTo>
                  <a:pt x="12805" y="9989"/>
                </a:lnTo>
                <a:lnTo>
                  <a:pt x="12805" y="6439"/>
                </a:lnTo>
                <a:lnTo>
                  <a:pt x="12805" y="2889"/>
                </a:lnTo>
                <a:lnTo>
                  <a:pt x="9947" y="0"/>
                </a:lnTo>
                <a:close/>
              </a:path>
            </a:pathLst>
          </a:custGeom>
          <a:solidFill>
            <a:srgbClr val="FFFFFF">
              <a:alpha val="62399"/>
            </a:srgbClr>
          </a:solidFill>
        </p:spPr>
        <p:txBody>
          <a:bodyPr wrap="square" lIns="0" tIns="0" rIns="0" bIns="0" rtlCol="0"/>
          <a:lstStyle/>
          <a:p>
            <a:endParaRPr/>
          </a:p>
        </p:txBody>
      </p:sp>
      <p:sp>
        <p:nvSpPr>
          <p:cNvPr id="279" name="object 279"/>
          <p:cNvSpPr/>
          <p:nvPr/>
        </p:nvSpPr>
        <p:spPr>
          <a:xfrm>
            <a:off x="6149395" y="3997906"/>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sp>
        <p:nvSpPr>
          <p:cNvPr id="280" name="object 280"/>
          <p:cNvSpPr/>
          <p:nvPr/>
        </p:nvSpPr>
        <p:spPr>
          <a:xfrm>
            <a:off x="6733547" y="1756452"/>
            <a:ext cx="21590" cy="21590"/>
          </a:xfrm>
          <a:custGeom>
            <a:avLst/>
            <a:gdLst/>
            <a:ahLst/>
            <a:cxnLst/>
            <a:rect l="l" t="t" r="r" b="b"/>
            <a:pathLst>
              <a:path w="21590" h="21589">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FFFFFF">
              <a:alpha val="79998"/>
            </a:srgbClr>
          </a:solidFill>
        </p:spPr>
        <p:txBody>
          <a:bodyPr wrap="square" lIns="0" tIns="0" rIns="0" bIns="0" rtlCol="0"/>
          <a:lstStyle/>
          <a:p>
            <a:endParaRPr/>
          </a:p>
        </p:txBody>
      </p:sp>
      <p:sp>
        <p:nvSpPr>
          <p:cNvPr id="281" name="object 281"/>
          <p:cNvSpPr/>
          <p:nvPr/>
        </p:nvSpPr>
        <p:spPr>
          <a:xfrm>
            <a:off x="5791503" y="3362337"/>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27198"/>
            </a:srgbClr>
          </a:solidFill>
        </p:spPr>
        <p:txBody>
          <a:bodyPr wrap="square" lIns="0" tIns="0" rIns="0" bIns="0" rtlCol="0"/>
          <a:lstStyle/>
          <a:p>
            <a:endParaRPr/>
          </a:p>
        </p:txBody>
      </p:sp>
      <p:sp>
        <p:nvSpPr>
          <p:cNvPr id="282" name="object 282"/>
          <p:cNvSpPr/>
          <p:nvPr/>
        </p:nvSpPr>
        <p:spPr>
          <a:xfrm>
            <a:off x="7164264" y="881688"/>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79998"/>
            </a:srgbClr>
          </a:solidFill>
        </p:spPr>
        <p:txBody>
          <a:bodyPr wrap="square" lIns="0" tIns="0" rIns="0" bIns="0" rtlCol="0"/>
          <a:lstStyle/>
          <a:p>
            <a:endParaRPr/>
          </a:p>
        </p:txBody>
      </p:sp>
      <p:sp>
        <p:nvSpPr>
          <p:cNvPr id="283" name="object 283"/>
          <p:cNvSpPr/>
          <p:nvPr/>
        </p:nvSpPr>
        <p:spPr>
          <a:xfrm>
            <a:off x="7051658" y="988299"/>
            <a:ext cx="10160" cy="10160"/>
          </a:xfrm>
          <a:custGeom>
            <a:avLst/>
            <a:gdLst/>
            <a:ahLst/>
            <a:cxnLst/>
            <a:rect l="l" t="t" r="r" b="b"/>
            <a:pathLst>
              <a:path w="10159" h="10159">
                <a:moveTo>
                  <a:pt x="7675" y="0"/>
                </a:moveTo>
                <a:lnTo>
                  <a:pt x="2230" y="0"/>
                </a:lnTo>
                <a:lnTo>
                  <a:pt x="0" y="2240"/>
                </a:lnTo>
                <a:lnTo>
                  <a:pt x="0" y="7727"/>
                </a:lnTo>
                <a:lnTo>
                  <a:pt x="2230" y="9978"/>
                </a:lnTo>
                <a:lnTo>
                  <a:pt x="7675" y="9978"/>
                </a:lnTo>
                <a:lnTo>
                  <a:pt x="9894" y="772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284" name="object 284"/>
          <p:cNvSpPr/>
          <p:nvPr/>
        </p:nvSpPr>
        <p:spPr>
          <a:xfrm>
            <a:off x="7139181" y="334295"/>
            <a:ext cx="28575" cy="28575"/>
          </a:xfrm>
          <a:custGeom>
            <a:avLst/>
            <a:gdLst/>
            <a:ahLst/>
            <a:cxnLst/>
            <a:rect l="l" t="t" r="r" b="b"/>
            <a:pathLst>
              <a:path w="28575" h="28575">
                <a:moveTo>
                  <a:pt x="21842" y="0"/>
                </a:moveTo>
                <a:lnTo>
                  <a:pt x="6313" y="0"/>
                </a:lnTo>
                <a:lnTo>
                  <a:pt x="0" y="6345"/>
                </a:lnTo>
                <a:lnTo>
                  <a:pt x="0" y="22009"/>
                </a:lnTo>
                <a:lnTo>
                  <a:pt x="6313" y="28376"/>
                </a:lnTo>
                <a:lnTo>
                  <a:pt x="21842" y="28376"/>
                </a:lnTo>
                <a:lnTo>
                  <a:pt x="28135" y="22009"/>
                </a:lnTo>
                <a:lnTo>
                  <a:pt x="28135" y="14188"/>
                </a:lnTo>
                <a:lnTo>
                  <a:pt x="28135" y="6345"/>
                </a:lnTo>
                <a:lnTo>
                  <a:pt x="21842" y="0"/>
                </a:lnTo>
                <a:close/>
              </a:path>
            </a:pathLst>
          </a:custGeom>
          <a:solidFill>
            <a:srgbClr val="6F4478">
              <a:alpha val="79998"/>
            </a:srgbClr>
          </a:solidFill>
        </p:spPr>
        <p:txBody>
          <a:bodyPr wrap="square" lIns="0" tIns="0" rIns="0" bIns="0" rtlCol="0"/>
          <a:lstStyle/>
          <a:p>
            <a:endParaRPr/>
          </a:p>
        </p:txBody>
      </p:sp>
      <p:sp>
        <p:nvSpPr>
          <p:cNvPr id="285" name="object 285"/>
          <p:cNvSpPr/>
          <p:nvPr/>
        </p:nvSpPr>
        <p:spPr>
          <a:xfrm>
            <a:off x="6450206" y="2562355"/>
            <a:ext cx="14604" cy="14604"/>
          </a:xfrm>
          <a:custGeom>
            <a:avLst/>
            <a:gdLst/>
            <a:ahLst/>
            <a:cxnLst/>
            <a:rect l="l" t="t" r="r" b="b"/>
            <a:pathLst>
              <a:path w="14604" h="14605">
                <a:moveTo>
                  <a:pt x="11141" y="0"/>
                </a:moveTo>
                <a:lnTo>
                  <a:pt x="3172" y="0"/>
                </a:lnTo>
                <a:lnTo>
                  <a:pt x="0" y="3225"/>
                </a:lnTo>
                <a:lnTo>
                  <a:pt x="0" y="11245"/>
                </a:lnTo>
                <a:lnTo>
                  <a:pt x="3172" y="14491"/>
                </a:lnTo>
                <a:lnTo>
                  <a:pt x="11141" y="14491"/>
                </a:lnTo>
                <a:lnTo>
                  <a:pt x="14345" y="11245"/>
                </a:lnTo>
                <a:lnTo>
                  <a:pt x="14345" y="7235"/>
                </a:lnTo>
                <a:lnTo>
                  <a:pt x="14345" y="3225"/>
                </a:lnTo>
                <a:lnTo>
                  <a:pt x="11141" y="0"/>
                </a:lnTo>
                <a:close/>
              </a:path>
            </a:pathLst>
          </a:custGeom>
          <a:solidFill>
            <a:srgbClr val="FFFFFF">
              <a:alpha val="79998"/>
            </a:srgbClr>
          </a:solidFill>
        </p:spPr>
        <p:txBody>
          <a:bodyPr wrap="square" lIns="0" tIns="0" rIns="0" bIns="0" rtlCol="0"/>
          <a:lstStyle/>
          <a:p>
            <a:endParaRPr/>
          </a:p>
        </p:txBody>
      </p:sp>
      <p:sp>
        <p:nvSpPr>
          <p:cNvPr id="286" name="object 286"/>
          <p:cNvSpPr/>
          <p:nvPr/>
        </p:nvSpPr>
        <p:spPr>
          <a:xfrm>
            <a:off x="7283427" y="2134825"/>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79998"/>
            </a:srgbClr>
          </a:solidFill>
        </p:spPr>
        <p:txBody>
          <a:bodyPr wrap="square" lIns="0" tIns="0" rIns="0" bIns="0" rtlCol="0"/>
          <a:lstStyle/>
          <a:p>
            <a:endParaRPr/>
          </a:p>
        </p:txBody>
      </p:sp>
      <p:sp>
        <p:nvSpPr>
          <p:cNvPr id="287" name="object 287"/>
          <p:cNvSpPr/>
          <p:nvPr/>
        </p:nvSpPr>
        <p:spPr>
          <a:xfrm>
            <a:off x="7220428" y="2013408"/>
            <a:ext cx="21590" cy="22225"/>
          </a:xfrm>
          <a:custGeom>
            <a:avLst/>
            <a:gdLst/>
            <a:ahLst/>
            <a:cxnLst/>
            <a:rect l="l" t="t" r="r" b="b"/>
            <a:pathLst>
              <a:path w="21590" h="22225">
                <a:moveTo>
                  <a:pt x="16680" y="0"/>
                </a:moveTo>
                <a:lnTo>
                  <a:pt x="4785" y="0"/>
                </a:lnTo>
                <a:lnTo>
                  <a:pt x="0" y="4879"/>
                </a:lnTo>
                <a:lnTo>
                  <a:pt x="0" y="16826"/>
                </a:lnTo>
                <a:lnTo>
                  <a:pt x="4785" y="21706"/>
                </a:lnTo>
                <a:lnTo>
                  <a:pt x="16680" y="21706"/>
                </a:lnTo>
                <a:lnTo>
                  <a:pt x="21465" y="1682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grpSp>
        <p:nvGrpSpPr>
          <p:cNvPr id="288" name="object 288"/>
          <p:cNvGrpSpPr/>
          <p:nvPr/>
        </p:nvGrpSpPr>
        <p:grpSpPr>
          <a:xfrm>
            <a:off x="7326534" y="4129247"/>
            <a:ext cx="22225" cy="8255"/>
            <a:chOff x="7326534" y="4129247"/>
            <a:chExt cx="22225" cy="8255"/>
          </a:xfrm>
        </p:grpSpPr>
        <p:sp>
          <p:nvSpPr>
            <p:cNvPr id="289" name="object 289"/>
            <p:cNvSpPr/>
            <p:nvPr/>
          </p:nvSpPr>
          <p:spPr>
            <a:xfrm>
              <a:off x="7326534" y="4130159"/>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59999"/>
              </a:srgbClr>
            </a:solidFill>
          </p:spPr>
          <p:txBody>
            <a:bodyPr wrap="square" lIns="0" tIns="0" rIns="0" bIns="0" rtlCol="0"/>
            <a:lstStyle/>
            <a:p>
              <a:endParaRPr/>
            </a:p>
          </p:txBody>
        </p:sp>
        <p:sp>
          <p:nvSpPr>
            <p:cNvPr id="290" name="object 290"/>
            <p:cNvSpPr/>
            <p:nvPr/>
          </p:nvSpPr>
          <p:spPr>
            <a:xfrm>
              <a:off x="7340344" y="4129247"/>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grpSp>
      <p:sp>
        <p:nvSpPr>
          <p:cNvPr id="291" name="object 291"/>
          <p:cNvSpPr/>
          <p:nvPr/>
        </p:nvSpPr>
        <p:spPr>
          <a:xfrm>
            <a:off x="6940153" y="3764799"/>
            <a:ext cx="15875" cy="15875"/>
          </a:xfrm>
          <a:custGeom>
            <a:avLst/>
            <a:gdLst/>
            <a:ahLst/>
            <a:cxnLst/>
            <a:rect l="l" t="t" r="r" b="b"/>
            <a:pathLst>
              <a:path w="15875" h="15875">
                <a:moveTo>
                  <a:pt x="11905" y="0"/>
                </a:moveTo>
                <a:lnTo>
                  <a:pt x="3413" y="0"/>
                </a:lnTo>
                <a:lnTo>
                  <a:pt x="0" y="3455"/>
                </a:lnTo>
                <a:lnTo>
                  <a:pt x="0" y="12041"/>
                </a:lnTo>
                <a:lnTo>
                  <a:pt x="3413" y="15496"/>
                </a:lnTo>
                <a:lnTo>
                  <a:pt x="11905" y="15496"/>
                </a:lnTo>
                <a:lnTo>
                  <a:pt x="15329" y="12041"/>
                </a:lnTo>
                <a:lnTo>
                  <a:pt x="15329" y="7758"/>
                </a:lnTo>
                <a:lnTo>
                  <a:pt x="15329" y="3455"/>
                </a:lnTo>
                <a:lnTo>
                  <a:pt x="11905" y="0"/>
                </a:lnTo>
                <a:close/>
              </a:path>
            </a:pathLst>
          </a:custGeom>
          <a:solidFill>
            <a:srgbClr val="FFFFFF">
              <a:alpha val="79998"/>
            </a:srgbClr>
          </a:solidFill>
        </p:spPr>
        <p:txBody>
          <a:bodyPr wrap="square" lIns="0" tIns="0" rIns="0" bIns="0" rtlCol="0"/>
          <a:lstStyle/>
          <a:p>
            <a:endParaRPr/>
          </a:p>
        </p:txBody>
      </p:sp>
      <p:sp>
        <p:nvSpPr>
          <p:cNvPr id="292" name="object 292"/>
          <p:cNvSpPr/>
          <p:nvPr/>
        </p:nvSpPr>
        <p:spPr>
          <a:xfrm>
            <a:off x="6815769" y="3312463"/>
            <a:ext cx="21590" cy="22225"/>
          </a:xfrm>
          <a:custGeom>
            <a:avLst/>
            <a:gdLst/>
            <a:ahLst/>
            <a:cxnLst/>
            <a:rect l="l" t="t" r="r" b="b"/>
            <a:pathLst>
              <a:path w="21590" h="22225">
                <a:moveTo>
                  <a:pt x="16680" y="0"/>
                </a:moveTo>
                <a:lnTo>
                  <a:pt x="4785" y="0"/>
                </a:lnTo>
                <a:lnTo>
                  <a:pt x="0" y="4879"/>
                </a:lnTo>
                <a:lnTo>
                  <a:pt x="0" y="16826"/>
                </a:lnTo>
                <a:lnTo>
                  <a:pt x="4785" y="21706"/>
                </a:lnTo>
                <a:lnTo>
                  <a:pt x="16680" y="21706"/>
                </a:lnTo>
                <a:lnTo>
                  <a:pt x="21465" y="1682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sp>
        <p:nvSpPr>
          <p:cNvPr id="293" name="object 293"/>
          <p:cNvSpPr/>
          <p:nvPr/>
        </p:nvSpPr>
        <p:spPr>
          <a:xfrm>
            <a:off x="471477" y="10817915"/>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79998"/>
            </a:srgbClr>
          </a:solidFill>
        </p:spPr>
        <p:txBody>
          <a:bodyPr wrap="square" lIns="0" tIns="0" rIns="0" bIns="0" rtlCol="0"/>
          <a:lstStyle/>
          <a:p>
            <a:endParaRPr/>
          </a:p>
        </p:txBody>
      </p:sp>
      <p:sp>
        <p:nvSpPr>
          <p:cNvPr id="294" name="object 294"/>
          <p:cNvSpPr/>
          <p:nvPr/>
        </p:nvSpPr>
        <p:spPr>
          <a:xfrm>
            <a:off x="2344431" y="10900205"/>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79998"/>
            </a:srgbClr>
          </a:solidFill>
        </p:spPr>
        <p:txBody>
          <a:bodyPr wrap="square" lIns="0" tIns="0" rIns="0" bIns="0" rtlCol="0"/>
          <a:lstStyle/>
          <a:p>
            <a:endParaRPr/>
          </a:p>
        </p:txBody>
      </p:sp>
      <p:sp>
        <p:nvSpPr>
          <p:cNvPr id="295" name="object 295"/>
          <p:cNvSpPr/>
          <p:nvPr/>
        </p:nvSpPr>
        <p:spPr>
          <a:xfrm>
            <a:off x="2179961" y="7354925"/>
            <a:ext cx="28575" cy="28575"/>
          </a:xfrm>
          <a:custGeom>
            <a:avLst/>
            <a:gdLst/>
            <a:ahLst/>
            <a:cxnLst/>
            <a:rect l="l" t="t" r="r" b="b"/>
            <a:pathLst>
              <a:path w="28575" h="28575">
                <a:moveTo>
                  <a:pt x="21842" y="0"/>
                </a:moveTo>
                <a:lnTo>
                  <a:pt x="6313" y="0"/>
                </a:lnTo>
                <a:lnTo>
                  <a:pt x="0" y="6345"/>
                </a:lnTo>
                <a:lnTo>
                  <a:pt x="0" y="22009"/>
                </a:lnTo>
                <a:lnTo>
                  <a:pt x="6313" y="28376"/>
                </a:lnTo>
                <a:lnTo>
                  <a:pt x="21842" y="28376"/>
                </a:lnTo>
                <a:lnTo>
                  <a:pt x="28135" y="22009"/>
                </a:lnTo>
                <a:lnTo>
                  <a:pt x="28135" y="14188"/>
                </a:lnTo>
                <a:lnTo>
                  <a:pt x="28135" y="6345"/>
                </a:lnTo>
                <a:lnTo>
                  <a:pt x="21842" y="0"/>
                </a:lnTo>
                <a:close/>
              </a:path>
            </a:pathLst>
          </a:custGeom>
          <a:solidFill>
            <a:srgbClr val="6F4478">
              <a:alpha val="79998"/>
            </a:srgbClr>
          </a:solidFill>
        </p:spPr>
        <p:txBody>
          <a:bodyPr wrap="square" lIns="0" tIns="0" rIns="0" bIns="0" rtlCol="0"/>
          <a:lstStyle/>
          <a:p>
            <a:endParaRPr/>
          </a:p>
        </p:txBody>
      </p:sp>
      <p:sp>
        <p:nvSpPr>
          <p:cNvPr id="296" name="object 296"/>
          <p:cNvSpPr/>
          <p:nvPr/>
        </p:nvSpPr>
        <p:spPr>
          <a:xfrm>
            <a:off x="1745987" y="11005629"/>
            <a:ext cx="10795" cy="11430"/>
          </a:xfrm>
          <a:custGeom>
            <a:avLst/>
            <a:gdLst/>
            <a:ahLst/>
            <a:cxnLst/>
            <a:rect l="l" t="t" r="r" b="b"/>
            <a:pathLst>
              <a:path w="10794" h="11429">
                <a:moveTo>
                  <a:pt x="8345" y="0"/>
                </a:moveTo>
                <a:lnTo>
                  <a:pt x="2408" y="0"/>
                </a:lnTo>
                <a:lnTo>
                  <a:pt x="0" y="2439"/>
                </a:lnTo>
                <a:lnTo>
                  <a:pt x="0" y="8418"/>
                </a:lnTo>
                <a:lnTo>
                  <a:pt x="2408" y="10858"/>
                </a:lnTo>
                <a:lnTo>
                  <a:pt x="8345" y="10858"/>
                </a:lnTo>
                <a:lnTo>
                  <a:pt x="10753" y="8418"/>
                </a:lnTo>
                <a:lnTo>
                  <a:pt x="10753" y="5423"/>
                </a:lnTo>
                <a:lnTo>
                  <a:pt x="10753" y="2439"/>
                </a:lnTo>
                <a:lnTo>
                  <a:pt x="8345" y="0"/>
                </a:lnTo>
                <a:close/>
              </a:path>
            </a:pathLst>
          </a:custGeom>
          <a:solidFill>
            <a:srgbClr val="FFFFFF">
              <a:alpha val="59999"/>
            </a:srgbClr>
          </a:solidFill>
        </p:spPr>
        <p:txBody>
          <a:bodyPr wrap="square" lIns="0" tIns="0" rIns="0" bIns="0" rtlCol="0"/>
          <a:lstStyle/>
          <a:p>
            <a:endParaRPr/>
          </a:p>
        </p:txBody>
      </p:sp>
      <p:sp>
        <p:nvSpPr>
          <p:cNvPr id="297" name="object 297"/>
          <p:cNvSpPr/>
          <p:nvPr/>
        </p:nvSpPr>
        <p:spPr>
          <a:xfrm>
            <a:off x="10514" y="7493054"/>
            <a:ext cx="27305" cy="27940"/>
          </a:xfrm>
          <a:custGeom>
            <a:avLst/>
            <a:gdLst/>
            <a:ahLst/>
            <a:cxnLst/>
            <a:rect l="l" t="t" r="r" b="b"/>
            <a:pathLst>
              <a:path w="27305" h="27940">
                <a:moveTo>
                  <a:pt x="21088" y="0"/>
                </a:moveTo>
                <a:lnTo>
                  <a:pt x="6114" y="0"/>
                </a:lnTo>
                <a:lnTo>
                  <a:pt x="0" y="6146"/>
                </a:lnTo>
                <a:lnTo>
                  <a:pt x="0" y="21287"/>
                </a:lnTo>
                <a:lnTo>
                  <a:pt x="6114" y="27454"/>
                </a:lnTo>
                <a:lnTo>
                  <a:pt x="21088" y="27454"/>
                </a:lnTo>
                <a:lnTo>
                  <a:pt x="27203" y="21287"/>
                </a:lnTo>
                <a:lnTo>
                  <a:pt x="27203" y="13737"/>
                </a:lnTo>
                <a:lnTo>
                  <a:pt x="27203" y="6146"/>
                </a:lnTo>
                <a:lnTo>
                  <a:pt x="21088" y="0"/>
                </a:lnTo>
                <a:close/>
              </a:path>
            </a:pathLst>
          </a:custGeom>
          <a:solidFill>
            <a:srgbClr val="FFFFFF">
              <a:alpha val="20799"/>
            </a:srgbClr>
          </a:solidFill>
        </p:spPr>
        <p:txBody>
          <a:bodyPr wrap="square" lIns="0" tIns="0" rIns="0" bIns="0" rtlCol="0"/>
          <a:lstStyle/>
          <a:p>
            <a:endParaRPr/>
          </a:p>
        </p:txBody>
      </p:sp>
      <p:sp>
        <p:nvSpPr>
          <p:cNvPr id="298" name="object 298"/>
          <p:cNvSpPr/>
          <p:nvPr/>
        </p:nvSpPr>
        <p:spPr>
          <a:xfrm>
            <a:off x="3132873" y="10911140"/>
            <a:ext cx="24130" cy="24765"/>
          </a:xfrm>
          <a:custGeom>
            <a:avLst/>
            <a:gdLst/>
            <a:ahLst/>
            <a:cxnLst/>
            <a:rect l="l" t="t" r="r" b="b"/>
            <a:pathLst>
              <a:path w="24130"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79998"/>
            </a:srgbClr>
          </a:solidFill>
        </p:spPr>
        <p:txBody>
          <a:bodyPr wrap="square" lIns="0" tIns="0" rIns="0" bIns="0" rtlCol="0"/>
          <a:lstStyle/>
          <a:p>
            <a:endParaRPr/>
          </a:p>
        </p:txBody>
      </p:sp>
      <p:sp>
        <p:nvSpPr>
          <p:cNvPr id="299" name="object 299"/>
          <p:cNvSpPr/>
          <p:nvPr/>
        </p:nvSpPr>
        <p:spPr>
          <a:xfrm>
            <a:off x="3603097" y="11179775"/>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79998"/>
            </a:srgbClr>
          </a:solidFill>
        </p:spPr>
        <p:txBody>
          <a:bodyPr wrap="square" lIns="0" tIns="0" rIns="0" bIns="0" rtlCol="0"/>
          <a:lstStyle/>
          <a:p>
            <a:endParaRPr/>
          </a:p>
        </p:txBody>
      </p:sp>
      <p:sp>
        <p:nvSpPr>
          <p:cNvPr id="300" name="object 300"/>
          <p:cNvSpPr/>
          <p:nvPr/>
        </p:nvSpPr>
        <p:spPr>
          <a:xfrm>
            <a:off x="3402068" y="10808982"/>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sp>
        <p:nvSpPr>
          <p:cNvPr id="301" name="object 301"/>
          <p:cNvSpPr/>
          <p:nvPr/>
        </p:nvSpPr>
        <p:spPr>
          <a:xfrm>
            <a:off x="4416937" y="769276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79998"/>
            </a:srgbClr>
          </a:solidFill>
        </p:spPr>
        <p:txBody>
          <a:bodyPr wrap="square" lIns="0" tIns="0" rIns="0" bIns="0" rtlCol="0"/>
          <a:lstStyle/>
          <a:p>
            <a:endParaRPr/>
          </a:p>
        </p:txBody>
      </p:sp>
      <p:sp>
        <p:nvSpPr>
          <p:cNvPr id="302" name="object 302"/>
          <p:cNvSpPr/>
          <p:nvPr/>
        </p:nvSpPr>
        <p:spPr>
          <a:xfrm>
            <a:off x="4391855" y="7145372"/>
            <a:ext cx="28575" cy="28575"/>
          </a:xfrm>
          <a:custGeom>
            <a:avLst/>
            <a:gdLst/>
            <a:ahLst/>
            <a:cxnLst/>
            <a:rect l="l" t="t" r="r" b="b"/>
            <a:pathLst>
              <a:path w="28575" h="28575">
                <a:moveTo>
                  <a:pt x="21842" y="0"/>
                </a:moveTo>
                <a:lnTo>
                  <a:pt x="6313" y="0"/>
                </a:lnTo>
                <a:lnTo>
                  <a:pt x="0" y="6345"/>
                </a:lnTo>
                <a:lnTo>
                  <a:pt x="0" y="22009"/>
                </a:lnTo>
                <a:lnTo>
                  <a:pt x="6313" y="28376"/>
                </a:lnTo>
                <a:lnTo>
                  <a:pt x="21842" y="28376"/>
                </a:lnTo>
                <a:lnTo>
                  <a:pt x="28135" y="22009"/>
                </a:lnTo>
                <a:lnTo>
                  <a:pt x="28135" y="14188"/>
                </a:lnTo>
                <a:lnTo>
                  <a:pt x="28135" y="6345"/>
                </a:lnTo>
                <a:lnTo>
                  <a:pt x="21842" y="0"/>
                </a:lnTo>
                <a:close/>
              </a:path>
            </a:pathLst>
          </a:custGeom>
          <a:solidFill>
            <a:srgbClr val="6F4478">
              <a:alpha val="79998"/>
            </a:srgbClr>
          </a:solidFill>
        </p:spPr>
        <p:txBody>
          <a:bodyPr wrap="square" lIns="0" tIns="0" rIns="0" bIns="0" rtlCol="0"/>
          <a:lstStyle/>
          <a:p>
            <a:endParaRPr/>
          </a:p>
        </p:txBody>
      </p:sp>
      <p:sp>
        <p:nvSpPr>
          <p:cNvPr id="303" name="object 303"/>
          <p:cNvSpPr/>
          <p:nvPr/>
        </p:nvSpPr>
        <p:spPr>
          <a:xfrm>
            <a:off x="2952251" y="11190709"/>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79998"/>
            </a:srgbClr>
          </a:solidFill>
        </p:spPr>
        <p:txBody>
          <a:bodyPr wrap="square" lIns="0" tIns="0" rIns="0" bIns="0" rtlCol="0"/>
          <a:lstStyle/>
          <a:p>
            <a:endParaRPr/>
          </a:p>
        </p:txBody>
      </p:sp>
      <p:sp>
        <p:nvSpPr>
          <p:cNvPr id="304" name="object 304"/>
          <p:cNvSpPr/>
          <p:nvPr/>
        </p:nvSpPr>
        <p:spPr>
          <a:xfrm>
            <a:off x="4593016" y="10940323"/>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sp>
        <p:nvSpPr>
          <p:cNvPr id="305" name="object 305"/>
          <p:cNvSpPr/>
          <p:nvPr/>
        </p:nvSpPr>
        <p:spPr>
          <a:xfrm>
            <a:off x="2972039" y="7625881"/>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306" name="object 306"/>
          <p:cNvSpPr/>
          <p:nvPr/>
        </p:nvSpPr>
        <p:spPr>
          <a:xfrm>
            <a:off x="3799163" y="6594694"/>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79998"/>
            </a:srgbClr>
          </a:solidFill>
        </p:spPr>
        <p:txBody>
          <a:bodyPr wrap="square" lIns="0" tIns="0" rIns="0" bIns="0" rtlCol="0"/>
          <a:lstStyle/>
          <a:p>
            <a:endParaRPr/>
          </a:p>
        </p:txBody>
      </p:sp>
      <p:sp>
        <p:nvSpPr>
          <p:cNvPr id="307" name="object 307"/>
          <p:cNvSpPr/>
          <p:nvPr/>
        </p:nvSpPr>
        <p:spPr>
          <a:xfrm>
            <a:off x="3501250" y="7175014"/>
            <a:ext cx="24130" cy="24765"/>
          </a:xfrm>
          <a:custGeom>
            <a:avLst/>
            <a:gdLst/>
            <a:ahLst/>
            <a:cxnLst/>
            <a:rect l="l" t="t" r="r" b="b"/>
            <a:pathLst>
              <a:path w="24129"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79998"/>
            </a:srgbClr>
          </a:solidFill>
        </p:spPr>
        <p:txBody>
          <a:bodyPr wrap="square" lIns="0" tIns="0" rIns="0" bIns="0" rtlCol="0"/>
          <a:lstStyle/>
          <a:p>
            <a:endParaRPr/>
          </a:p>
        </p:txBody>
      </p:sp>
      <p:sp>
        <p:nvSpPr>
          <p:cNvPr id="308" name="object 308"/>
          <p:cNvSpPr/>
          <p:nvPr/>
        </p:nvSpPr>
        <p:spPr>
          <a:xfrm>
            <a:off x="3770446" y="7072856"/>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sp>
        <p:nvSpPr>
          <p:cNvPr id="309" name="object 309"/>
          <p:cNvSpPr/>
          <p:nvPr/>
        </p:nvSpPr>
        <p:spPr>
          <a:xfrm>
            <a:off x="5073673" y="6782418"/>
            <a:ext cx="10795" cy="11430"/>
          </a:xfrm>
          <a:custGeom>
            <a:avLst/>
            <a:gdLst/>
            <a:ahLst/>
            <a:cxnLst/>
            <a:rect l="l" t="t" r="r" b="b"/>
            <a:pathLst>
              <a:path w="10795" h="11429">
                <a:moveTo>
                  <a:pt x="8345" y="0"/>
                </a:moveTo>
                <a:lnTo>
                  <a:pt x="2408" y="0"/>
                </a:lnTo>
                <a:lnTo>
                  <a:pt x="0" y="2418"/>
                </a:lnTo>
                <a:lnTo>
                  <a:pt x="0" y="8408"/>
                </a:lnTo>
                <a:lnTo>
                  <a:pt x="2408" y="10847"/>
                </a:lnTo>
                <a:lnTo>
                  <a:pt x="8345" y="10847"/>
                </a:lnTo>
                <a:lnTo>
                  <a:pt x="10753" y="8408"/>
                </a:lnTo>
                <a:lnTo>
                  <a:pt x="10753" y="5413"/>
                </a:lnTo>
                <a:lnTo>
                  <a:pt x="10753" y="2418"/>
                </a:lnTo>
                <a:lnTo>
                  <a:pt x="8345" y="0"/>
                </a:lnTo>
                <a:close/>
              </a:path>
            </a:pathLst>
          </a:custGeom>
          <a:solidFill>
            <a:srgbClr val="FFFFFF">
              <a:alpha val="59999"/>
            </a:srgbClr>
          </a:solidFill>
        </p:spPr>
        <p:txBody>
          <a:bodyPr wrap="square" lIns="0" tIns="0" rIns="0" bIns="0" rtlCol="0"/>
          <a:lstStyle/>
          <a:p>
            <a:endParaRPr/>
          </a:p>
        </p:txBody>
      </p:sp>
      <p:sp>
        <p:nvSpPr>
          <p:cNvPr id="310" name="object 310"/>
          <p:cNvSpPr/>
          <p:nvPr/>
        </p:nvSpPr>
        <p:spPr>
          <a:xfrm>
            <a:off x="3320629" y="7454583"/>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79998"/>
            </a:srgbClr>
          </a:solidFill>
        </p:spPr>
        <p:txBody>
          <a:bodyPr wrap="square" lIns="0" tIns="0" rIns="0" bIns="0" rtlCol="0"/>
          <a:lstStyle/>
          <a:p>
            <a:endParaRPr/>
          </a:p>
        </p:txBody>
      </p:sp>
      <p:sp>
        <p:nvSpPr>
          <p:cNvPr id="311" name="object 311"/>
          <p:cNvSpPr/>
          <p:nvPr/>
        </p:nvSpPr>
        <p:spPr>
          <a:xfrm>
            <a:off x="4026902" y="7200335"/>
            <a:ext cx="13335" cy="13335"/>
          </a:xfrm>
          <a:custGeom>
            <a:avLst/>
            <a:gdLst/>
            <a:ahLst/>
            <a:cxnLst/>
            <a:rect l="l" t="t" r="r" b="b"/>
            <a:pathLst>
              <a:path w="13335" h="13334">
                <a:moveTo>
                  <a:pt x="10125" y="0"/>
                </a:moveTo>
                <a:lnTo>
                  <a:pt x="2921" y="0"/>
                </a:lnTo>
                <a:lnTo>
                  <a:pt x="0" y="2942"/>
                </a:lnTo>
                <a:lnTo>
                  <a:pt x="0" y="10209"/>
                </a:lnTo>
                <a:lnTo>
                  <a:pt x="2921" y="13161"/>
                </a:lnTo>
                <a:lnTo>
                  <a:pt x="10125" y="13161"/>
                </a:lnTo>
                <a:lnTo>
                  <a:pt x="13046" y="10209"/>
                </a:lnTo>
                <a:lnTo>
                  <a:pt x="13046" y="6575"/>
                </a:lnTo>
                <a:lnTo>
                  <a:pt x="13046" y="2942"/>
                </a:lnTo>
                <a:lnTo>
                  <a:pt x="10125" y="0"/>
                </a:lnTo>
                <a:close/>
              </a:path>
            </a:pathLst>
          </a:custGeom>
          <a:solidFill>
            <a:srgbClr val="FFFFFF">
              <a:alpha val="79998"/>
            </a:srgbClr>
          </a:solidFill>
        </p:spPr>
        <p:txBody>
          <a:bodyPr wrap="square" lIns="0" tIns="0" rIns="0" bIns="0" rtlCol="0"/>
          <a:lstStyle/>
          <a:p>
            <a:endParaRPr/>
          </a:p>
        </p:txBody>
      </p:sp>
      <p:sp>
        <p:nvSpPr>
          <p:cNvPr id="312" name="object 312"/>
          <p:cNvSpPr/>
          <p:nvPr/>
        </p:nvSpPr>
        <p:spPr>
          <a:xfrm>
            <a:off x="2882301" y="7076449"/>
            <a:ext cx="20320" cy="20955"/>
          </a:xfrm>
          <a:custGeom>
            <a:avLst/>
            <a:gdLst/>
            <a:ahLst/>
            <a:cxnLst/>
            <a:rect l="l" t="t" r="r" b="b"/>
            <a:pathLst>
              <a:path w="20319" h="20954">
                <a:moveTo>
                  <a:pt x="15758" y="0"/>
                </a:moveTo>
                <a:lnTo>
                  <a:pt x="4565" y="0"/>
                </a:lnTo>
                <a:lnTo>
                  <a:pt x="0" y="4617"/>
                </a:lnTo>
                <a:lnTo>
                  <a:pt x="0" y="15884"/>
                </a:lnTo>
                <a:lnTo>
                  <a:pt x="4565" y="20481"/>
                </a:lnTo>
                <a:lnTo>
                  <a:pt x="15758" y="20481"/>
                </a:lnTo>
                <a:lnTo>
                  <a:pt x="20282" y="15884"/>
                </a:lnTo>
                <a:lnTo>
                  <a:pt x="20282" y="10250"/>
                </a:lnTo>
                <a:lnTo>
                  <a:pt x="20282" y="4617"/>
                </a:lnTo>
                <a:lnTo>
                  <a:pt x="15758" y="0"/>
                </a:lnTo>
                <a:close/>
              </a:path>
            </a:pathLst>
          </a:custGeom>
          <a:solidFill>
            <a:srgbClr val="384746">
              <a:alpha val="79998"/>
            </a:srgbClr>
          </a:solidFill>
        </p:spPr>
        <p:txBody>
          <a:bodyPr wrap="square" lIns="0" tIns="0" rIns="0" bIns="0" rtlCol="0"/>
          <a:lstStyle/>
          <a:p>
            <a:endParaRPr/>
          </a:p>
        </p:txBody>
      </p:sp>
      <p:sp>
        <p:nvSpPr>
          <p:cNvPr id="313" name="object 313"/>
          <p:cNvSpPr/>
          <p:nvPr/>
        </p:nvSpPr>
        <p:spPr>
          <a:xfrm>
            <a:off x="2632641" y="7481457"/>
            <a:ext cx="23495" cy="23495"/>
          </a:xfrm>
          <a:custGeom>
            <a:avLst/>
            <a:gdLst/>
            <a:ahLst/>
            <a:cxnLst/>
            <a:rect l="l" t="t" r="r" b="b"/>
            <a:pathLst>
              <a:path w="23494" h="23495">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62399"/>
            </a:srgbClr>
          </a:solidFill>
        </p:spPr>
        <p:txBody>
          <a:bodyPr wrap="square" lIns="0" tIns="0" rIns="0" bIns="0" rtlCol="0"/>
          <a:lstStyle/>
          <a:p>
            <a:endParaRPr/>
          </a:p>
        </p:txBody>
      </p:sp>
      <p:sp>
        <p:nvSpPr>
          <p:cNvPr id="314" name="object 314"/>
          <p:cNvSpPr/>
          <p:nvPr/>
        </p:nvSpPr>
        <p:spPr>
          <a:xfrm>
            <a:off x="2030929" y="6938302"/>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315" name="object 315"/>
          <p:cNvSpPr/>
          <p:nvPr/>
        </p:nvSpPr>
        <p:spPr>
          <a:xfrm>
            <a:off x="1949890" y="6747080"/>
            <a:ext cx="13335" cy="13335"/>
          </a:xfrm>
          <a:custGeom>
            <a:avLst/>
            <a:gdLst/>
            <a:ahLst/>
            <a:cxnLst/>
            <a:rect l="l" t="t" r="r" b="b"/>
            <a:pathLst>
              <a:path w="13335" h="13334">
                <a:moveTo>
                  <a:pt x="9863" y="0"/>
                </a:moveTo>
                <a:lnTo>
                  <a:pt x="2848" y="0"/>
                </a:lnTo>
                <a:lnTo>
                  <a:pt x="0" y="2889"/>
                </a:lnTo>
                <a:lnTo>
                  <a:pt x="0" y="9968"/>
                </a:lnTo>
                <a:lnTo>
                  <a:pt x="2848" y="12858"/>
                </a:lnTo>
                <a:lnTo>
                  <a:pt x="9863" y="12858"/>
                </a:lnTo>
                <a:lnTo>
                  <a:pt x="12722" y="9968"/>
                </a:lnTo>
                <a:lnTo>
                  <a:pt x="12722" y="6418"/>
                </a:lnTo>
                <a:lnTo>
                  <a:pt x="12722" y="2889"/>
                </a:lnTo>
                <a:lnTo>
                  <a:pt x="9863" y="0"/>
                </a:lnTo>
                <a:close/>
              </a:path>
            </a:pathLst>
          </a:custGeom>
          <a:solidFill>
            <a:srgbClr val="6F4478">
              <a:alpha val="79998"/>
            </a:srgbClr>
          </a:solidFill>
        </p:spPr>
        <p:txBody>
          <a:bodyPr wrap="square" lIns="0" tIns="0" rIns="0" bIns="0" rtlCol="0"/>
          <a:lstStyle/>
          <a:p>
            <a:endParaRPr/>
          </a:p>
        </p:txBody>
      </p:sp>
      <p:sp>
        <p:nvSpPr>
          <p:cNvPr id="316" name="object 316"/>
          <p:cNvSpPr/>
          <p:nvPr/>
        </p:nvSpPr>
        <p:spPr>
          <a:xfrm>
            <a:off x="2625184" y="6787005"/>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62399"/>
            </a:srgbClr>
          </a:solidFill>
        </p:spPr>
        <p:txBody>
          <a:bodyPr wrap="square" lIns="0" tIns="0" rIns="0" bIns="0" rtlCol="0"/>
          <a:lstStyle/>
          <a:p>
            <a:endParaRPr/>
          </a:p>
        </p:txBody>
      </p:sp>
      <p:sp>
        <p:nvSpPr>
          <p:cNvPr id="317" name="object 317"/>
          <p:cNvSpPr/>
          <p:nvPr/>
        </p:nvSpPr>
        <p:spPr>
          <a:xfrm>
            <a:off x="1635114" y="7000518"/>
            <a:ext cx="17145" cy="17145"/>
          </a:xfrm>
          <a:custGeom>
            <a:avLst/>
            <a:gdLst/>
            <a:ahLst/>
            <a:cxnLst/>
            <a:rect l="l" t="t" r="r" b="b"/>
            <a:pathLst>
              <a:path w="17144" h="17145">
                <a:moveTo>
                  <a:pt x="13109" y="0"/>
                </a:moveTo>
                <a:lnTo>
                  <a:pt x="3738" y="0"/>
                </a:lnTo>
                <a:lnTo>
                  <a:pt x="0" y="3842"/>
                </a:lnTo>
                <a:lnTo>
                  <a:pt x="0" y="13266"/>
                </a:lnTo>
                <a:lnTo>
                  <a:pt x="3738" y="17098"/>
                </a:lnTo>
                <a:lnTo>
                  <a:pt x="13109" y="17098"/>
                </a:lnTo>
                <a:lnTo>
                  <a:pt x="16910" y="13266"/>
                </a:lnTo>
                <a:lnTo>
                  <a:pt x="16910" y="8554"/>
                </a:lnTo>
                <a:lnTo>
                  <a:pt x="16910" y="3842"/>
                </a:lnTo>
                <a:lnTo>
                  <a:pt x="13109" y="0"/>
                </a:lnTo>
                <a:close/>
              </a:path>
            </a:pathLst>
          </a:custGeom>
          <a:solidFill>
            <a:srgbClr val="6F4478">
              <a:alpha val="79998"/>
            </a:srgbClr>
          </a:solidFill>
        </p:spPr>
        <p:txBody>
          <a:bodyPr wrap="square" lIns="0" tIns="0" rIns="0" bIns="0" rtlCol="0"/>
          <a:lstStyle/>
          <a:p>
            <a:endParaRPr/>
          </a:p>
        </p:txBody>
      </p:sp>
      <p:sp>
        <p:nvSpPr>
          <p:cNvPr id="318" name="object 318"/>
          <p:cNvSpPr/>
          <p:nvPr/>
        </p:nvSpPr>
        <p:spPr>
          <a:xfrm>
            <a:off x="1267275" y="6698844"/>
            <a:ext cx="14604" cy="14604"/>
          </a:xfrm>
          <a:custGeom>
            <a:avLst/>
            <a:gdLst/>
            <a:ahLst/>
            <a:cxnLst/>
            <a:rect l="l" t="t" r="r" b="b"/>
            <a:pathLst>
              <a:path w="14605" h="14604">
                <a:moveTo>
                  <a:pt x="11141" y="0"/>
                </a:moveTo>
                <a:lnTo>
                  <a:pt x="3172" y="0"/>
                </a:lnTo>
                <a:lnTo>
                  <a:pt x="0" y="3235"/>
                </a:lnTo>
                <a:lnTo>
                  <a:pt x="0" y="11245"/>
                </a:lnTo>
                <a:lnTo>
                  <a:pt x="3172" y="14502"/>
                </a:lnTo>
                <a:lnTo>
                  <a:pt x="11141" y="14502"/>
                </a:lnTo>
                <a:lnTo>
                  <a:pt x="14345" y="11245"/>
                </a:lnTo>
                <a:lnTo>
                  <a:pt x="14345" y="7235"/>
                </a:lnTo>
                <a:lnTo>
                  <a:pt x="14345" y="3235"/>
                </a:lnTo>
                <a:lnTo>
                  <a:pt x="11141" y="0"/>
                </a:lnTo>
                <a:close/>
              </a:path>
            </a:pathLst>
          </a:custGeom>
          <a:solidFill>
            <a:srgbClr val="FFFFFF">
              <a:alpha val="79998"/>
            </a:srgbClr>
          </a:solidFill>
        </p:spPr>
        <p:txBody>
          <a:bodyPr wrap="square" lIns="0" tIns="0" rIns="0" bIns="0" rtlCol="0"/>
          <a:lstStyle/>
          <a:p>
            <a:endParaRPr/>
          </a:p>
        </p:txBody>
      </p:sp>
      <p:sp>
        <p:nvSpPr>
          <p:cNvPr id="319" name="object 319"/>
          <p:cNvSpPr/>
          <p:nvPr/>
        </p:nvSpPr>
        <p:spPr>
          <a:xfrm>
            <a:off x="1550844" y="6362138"/>
            <a:ext cx="21590" cy="22225"/>
          </a:xfrm>
          <a:custGeom>
            <a:avLst/>
            <a:gdLst/>
            <a:ahLst/>
            <a:cxnLst/>
            <a:rect l="l" t="t" r="r" b="b"/>
            <a:pathLst>
              <a:path w="21590"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sp>
        <p:nvSpPr>
          <p:cNvPr id="320" name="object 320"/>
          <p:cNvSpPr/>
          <p:nvPr/>
        </p:nvSpPr>
        <p:spPr>
          <a:xfrm>
            <a:off x="770218" y="7024482"/>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321" name="object 321"/>
          <p:cNvSpPr/>
          <p:nvPr/>
        </p:nvSpPr>
        <p:spPr>
          <a:xfrm>
            <a:off x="895643" y="7287876"/>
            <a:ext cx="19050" cy="19050"/>
          </a:xfrm>
          <a:custGeom>
            <a:avLst/>
            <a:gdLst/>
            <a:ahLst/>
            <a:cxnLst/>
            <a:rect l="l" t="t" r="r" b="b"/>
            <a:pathLst>
              <a:path w="19050" h="19050">
                <a:moveTo>
                  <a:pt x="14376" y="0"/>
                </a:moveTo>
                <a:lnTo>
                  <a:pt x="4156" y="0"/>
                </a:lnTo>
                <a:lnTo>
                  <a:pt x="0" y="4177"/>
                </a:lnTo>
                <a:lnTo>
                  <a:pt x="0" y="14481"/>
                </a:lnTo>
                <a:lnTo>
                  <a:pt x="4156" y="18680"/>
                </a:lnTo>
                <a:lnTo>
                  <a:pt x="14376" y="18680"/>
                </a:lnTo>
                <a:lnTo>
                  <a:pt x="18512" y="14481"/>
                </a:lnTo>
                <a:lnTo>
                  <a:pt x="18512" y="9340"/>
                </a:lnTo>
                <a:lnTo>
                  <a:pt x="18512" y="4177"/>
                </a:lnTo>
                <a:lnTo>
                  <a:pt x="14376" y="0"/>
                </a:lnTo>
                <a:close/>
              </a:path>
            </a:pathLst>
          </a:custGeom>
          <a:solidFill>
            <a:srgbClr val="FFFFFF">
              <a:alpha val="62399"/>
            </a:srgbClr>
          </a:solidFill>
        </p:spPr>
        <p:txBody>
          <a:bodyPr wrap="square" lIns="0" tIns="0" rIns="0" bIns="0" rtlCol="0"/>
          <a:lstStyle/>
          <a:p>
            <a:endParaRPr/>
          </a:p>
        </p:txBody>
      </p:sp>
      <p:sp>
        <p:nvSpPr>
          <p:cNvPr id="322" name="object 322"/>
          <p:cNvSpPr/>
          <p:nvPr/>
        </p:nvSpPr>
        <p:spPr>
          <a:xfrm>
            <a:off x="689181" y="6833268"/>
            <a:ext cx="13335" cy="13335"/>
          </a:xfrm>
          <a:custGeom>
            <a:avLst/>
            <a:gdLst/>
            <a:ahLst/>
            <a:cxnLst/>
            <a:rect l="l" t="t" r="r" b="b"/>
            <a:pathLst>
              <a:path w="13334" h="13334">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79998"/>
            </a:srgbClr>
          </a:solidFill>
        </p:spPr>
        <p:txBody>
          <a:bodyPr wrap="square" lIns="0" tIns="0" rIns="0" bIns="0" rtlCol="0"/>
          <a:lstStyle/>
          <a:p>
            <a:endParaRPr/>
          </a:p>
        </p:txBody>
      </p:sp>
      <p:sp>
        <p:nvSpPr>
          <p:cNvPr id="323" name="object 323"/>
          <p:cNvSpPr/>
          <p:nvPr/>
        </p:nvSpPr>
        <p:spPr>
          <a:xfrm>
            <a:off x="374405" y="7086686"/>
            <a:ext cx="17145" cy="17145"/>
          </a:xfrm>
          <a:custGeom>
            <a:avLst/>
            <a:gdLst/>
            <a:ahLst/>
            <a:cxnLst/>
            <a:rect l="l" t="t" r="r" b="b"/>
            <a:pathLst>
              <a:path w="17145" h="17145">
                <a:moveTo>
                  <a:pt x="13109" y="0"/>
                </a:moveTo>
                <a:lnTo>
                  <a:pt x="3738" y="0"/>
                </a:lnTo>
                <a:lnTo>
                  <a:pt x="0" y="3853"/>
                </a:lnTo>
                <a:lnTo>
                  <a:pt x="0" y="13277"/>
                </a:lnTo>
                <a:lnTo>
                  <a:pt x="3738" y="17098"/>
                </a:lnTo>
                <a:lnTo>
                  <a:pt x="13109" y="17098"/>
                </a:lnTo>
                <a:lnTo>
                  <a:pt x="16910" y="13277"/>
                </a:lnTo>
                <a:lnTo>
                  <a:pt x="16910" y="8565"/>
                </a:lnTo>
                <a:lnTo>
                  <a:pt x="16910" y="3853"/>
                </a:lnTo>
                <a:lnTo>
                  <a:pt x="13109" y="0"/>
                </a:lnTo>
                <a:close/>
              </a:path>
            </a:pathLst>
          </a:custGeom>
          <a:solidFill>
            <a:srgbClr val="6F4478">
              <a:alpha val="79998"/>
            </a:srgbClr>
          </a:solidFill>
        </p:spPr>
        <p:txBody>
          <a:bodyPr wrap="square" lIns="0" tIns="0" rIns="0" bIns="0" rtlCol="0"/>
          <a:lstStyle/>
          <a:p>
            <a:endParaRPr/>
          </a:p>
        </p:txBody>
      </p:sp>
      <p:sp>
        <p:nvSpPr>
          <p:cNvPr id="324" name="object 324"/>
          <p:cNvSpPr/>
          <p:nvPr/>
        </p:nvSpPr>
        <p:spPr>
          <a:xfrm>
            <a:off x="326661" y="6479943"/>
            <a:ext cx="13335" cy="13335"/>
          </a:xfrm>
          <a:custGeom>
            <a:avLst/>
            <a:gdLst/>
            <a:ahLst/>
            <a:cxnLst/>
            <a:rect l="l" t="t" r="r" b="b"/>
            <a:pathLst>
              <a:path w="13335"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62399"/>
            </a:srgbClr>
          </a:solidFill>
        </p:spPr>
        <p:txBody>
          <a:bodyPr wrap="square" lIns="0" tIns="0" rIns="0" bIns="0" rtlCol="0"/>
          <a:lstStyle/>
          <a:p>
            <a:endParaRPr/>
          </a:p>
        </p:txBody>
      </p:sp>
      <p:sp>
        <p:nvSpPr>
          <p:cNvPr id="325" name="object 325"/>
          <p:cNvSpPr/>
          <p:nvPr/>
        </p:nvSpPr>
        <p:spPr>
          <a:xfrm>
            <a:off x="6566" y="6785023"/>
            <a:ext cx="14604" cy="14604"/>
          </a:xfrm>
          <a:custGeom>
            <a:avLst/>
            <a:gdLst/>
            <a:ahLst/>
            <a:cxnLst/>
            <a:rect l="l" t="t" r="r" b="b"/>
            <a:pathLst>
              <a:path w="14604" h="14604">
                <a:moveTo>
                  <a:pt x="11141" y="0"/>
                </a:moveTo>
                <a:lnTo>
                  <a:pt x="3172" y="0"/>
                </a:lnTo>
                <a:lnTo>
                  <a:pt x="0" y="3225"/>
                </a:lnTo>
                <a:lnTo>
                  <a:pt x="0" y="11245"/>
                </a:lnTo>
                <a:lnTo>
                  <a:pt x="3172" y="14491"/>
                </a:lnTo>
                <a:lnTo>
                  <a:pt x="11141" y="14491"/>
                </a:lnTo>
                <a:lnTo>
                  <a:pt x="14345" y="11245"/>
                </a:lnTo>
                <a:lnTo>
                  <a:pt x="14345" y="7235"/>
                </a:lnTo>
                <a:lnTo>
                  <a:pt x="14345" y="3225"/>
                </a:lnTo>
                <a:lnTo>
                  <a:pt x="11141" y="0"/>
                </a:lnTo>
                <a:close/>
              </a:path>
            </a:pathLst>
          </a:custGeom>
          <a:solidFill>
            <a:srgbClr val="FFFFFF">
              <a:alpha val="79998"/>
            </a:srgbClr>
          </a:solidFill>
        </p:spPr>
        <p:txBody>
          <a:bodyPr wrap="square" lIns="0" tIns="0" rIns="0" bIns="0" rtlCol="0"/>
          <a:lstStyle/>
          <a:p>
            <a:endParaRPr/>
          </a:p>
        </p:txBody>
      </p:sp>
      <p:sp>
        <p:nvSpPr>
          <p:cNvPr id="326" name="object 326"/>
          <p:cNvSpPr/>
          <p:nvPr/>
        </p:nvSpPr>
        <p:spPr>
          <a:xfrm>
            <a:off x="839784" y="6357493"/>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79998"/>
            </a:srgbClr>
          </a:solidFill>
        </p:spPr>
        <p:txBody>
          <a:bodyPr wrap="square" lIns="0" tIns="0" rIns="0" bIns="0" rtlCol="0"/>
          <a:lstStyle/>
          <a:p>
            <a:endParaRPr/>
          </a:p>
        </p:txBody>
      </p:sp>
      <p:sp>
        <p:nvSpPr>
          <p:cNvPr id="327" name="object 327"/>
          <p:cNvSpPr/>
          <p:nvPr/>
        </p:nvSpPr>
        <p:spPr>
          <a:xfrm>
            <a:off x="372126" y="7535133"/>
            <a:ext cx="21590" cy="22225"/>
          </a:xfrm>
          <a:custGeom>
            <a:avLst/>
            <a:gdLst/>
            <a:ahLst/>
            <a:cxnLst/>
            <a:rect l="l" t="t" r="r" b="b"/>
            <a:pathLst>
              <a:path w="21589" h="22225">
                <a:moveTo>
                  <a:pt x="16680" y="0"/>
                </a:moveTo>
                <a:lnTo>
                  <a:pt x="4785" y="0"/>
                </a:lnTo>
                <a:lnTo>
                  <a:pt x="0" y="4879"/>
                </a:lnTo>
                <a:lnTo>
                  <a:pt x="0" y="16816"/>
                </a:lnTo>
                <a:lnTo>
                  <a:pt x="4785" y="21695"/>
                </a:lnTo>
                <a:lnTo>
                  <a:pt x="16680" y="21695"/>
                </a:lnTo>
                <a:lnTo>
                  <a:pt x="21465" y="1681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sp>
        <p:nvSpPr>
          <p:cNvPr id="328" name="object 328"/>
          <p:cNvSpPr/>
          <p:nvPr/>
        </p:nvSpPr>
        <p:spPr>
          <a:xfrm>
            <a:off x="6048331" y="11224373"/>
            <a:ext cx="20320" cy="20955"/>
          </a:xfrm>
          <a:custGeom>
            <a:avLst/>
            <a:gdLst/>
            <a:ahLst/>
            <a:cxnLst/>
            <a:rect l="l" t="t" r="r" b="b"/>
            <a:pathLst>
              <a:path w="20320" h="20954">
                <a:moveTo>
                  <a:pt x="15748" y="0"/>
                </a:moveTo>
                <a:lnTo>
                  <a:pt x="4554" y="0"/>
                </a:lnTo>
                <a:lnTo>
                  <a:pt x="0" y="4617"/>
                </a:lnTo>
                <a:lnTo>
                  <a:pt x="0" y="15884"/>
                </a:lnTo>
                <a:lnTo>
                  <a:pt x="4554" y="20491"/>
                </a:lnTo>
                <a:lnTo>
                  <a:pt x="15748" y="20491"/>
                </a:lnTo>
                <a:lnTo>
                  <a:pt x="20271" y="15884"/>
                </a:lnTo>
                <a:lnTo>
                  <a:pt x="20271" y="10250"/>
                </a:lnTo>
                <a:lnTo>
                  <a:pt x="20271" y="4617"/>
                </a:lnTo>
                <a:lnTo>
                  <a:pt x="15748" y="0"/>
                </a:lnTo>
                <a:close/>
              </a:path>
            </a:pathLst>
          </a:custGeom>
          <a:solidFill>
            <a:srgbClr val="384746">
              <a:alpha val="79998"/>
            </a:srgbClr>
          </a:solidFill>
        </p:spPr>
        <p:txBody>
          <a:bodyPr wrap="square" lIns="0" tIns="0" rIns="0" bIns="0" rtlCol="0"/>
          <a:lstStyle/>
          <a:p>
            <a:endParaRPr/>
          </a:p>
        </p:txBody>
      </p:sp>
      <p:sp>
        <p:nvSpPr>
          <p:cNvPr id="329" name="object 329"/>
          <p:cNvSpPr/>
          <p:nvPr/>
        </p:nvSpPr>
        <p:spPr>
          <a:xfrm>
            <a:off x="5464139" y="6829724"/>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79998"/>
            </a:srgbClr>
          </a:solidFill>
        </p:spPr>
        <p:txBody>
          <a:bodyPr wrap="square" lIns="0" tIns="0" rIns="0" bIns="0" rtlCol="0"/>
          <a:lstStyle/>
          <a:p>
            <a:endParaRPr/>
          </a:p>
        </p:txBody>
      </p:sp>
      <p:grpSp>
        <p:nvGrpSpPr>
          <p:cNvPr id="330" name="object 330"/>
          <p:cNvGrpSpPr/>
          <p:nvPr/>
        </p:nvGrpSpPr>
        <p:grpSpPr>
          <a:xfrm>
            <a:off x="5212158" y="6533448"/>
            <a:ext cx="68580" cy="55880"/>
            <a:chOff x="5212158" y="6533448"/>
            <a:chExt cx="68580" cy="55880"/>
          </a:xfrm>
        </p:grpSpPr>
        <p:sp>
          <p:nvSpPr>
            <p:cNvPr id="331" name="object 331"/>
            <p:cNvSpPr/>
            <p:nvPr/>
          </p:nvSpPr>
          <p:spPr>
            <a:xfrm>
              <a:off x="5252066" y="6533448"/>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FFFFFF">
                <a:alpha val="62399"/>
              </a:srgbClr>
            </a:solidFill>
          </p:spPr>
          <p:txBody>
            <a:bodyPr wrap="square" lIns="0" tIns="0" rIns="0" bIns="0" rtlCol="0"/>
            <a:lstStyle/>
            <a:p>
              <a:endParaRPr/>
            </a:p>
          </p:txBody>
        </p:sp>
        <p:sp>
          <p:nvSpPr>
            <p:cNvPr id="332" name="object 332"/>
            <p:cNvSpPr/>
            <p:nvPr/>
          </p:nvSpPr>
          <p:spPr>
            <a:xfrm>
              <a:off x="5212158" y="6575795"/>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grpSp>
      <p:sp>
        <p:nvSpPr>
          <p:cNvPr id="333" name="object 333"/>
          <p:cNvSpPr/>
          <p:nvPr/>
        </p:nvSpPr>
        <p:spPr>
          <a:xfrm>
            <a:off x="5817369" y="6835253"/>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84" y="24784"/>
                </a:lnTo>
                <a:lnTo>
                  <a:pt x="31684" y="15968"/>
                </a:lnTo>
                <a:lnTo>
                  <a:pt x="31684" y="7162"/>
                </a:lnTo>
                <a:lnTo>
                  <a:pt x="24585" y="0"/>
                </a:lnTo>
                <a:close/>
              </a:path>
            </a:pathLst>
          </a:custGeom>
          <a:solidFill>
            <a:srgbClr val="384746">
              <a:alpha val="79998"/>
            </a:srgbClr>
          </a:solidFill>
        </p:spPr>
        <p:txBody>
          <a:bodyPr wrap="square" lIns="0" tIns="0" rIns="0" bIns="0" rtlCol="0"/>
          <a:lstStyle/>
          <a:p>
            <a:endParaRPr/>
          </a:p>
        </p:txBody>
      </p:sp>
      <p:sp>
        <p:nvSpPr>
          <p:cNvPr id="334" name="object 334"/>
          <p:cNvSpPr/>
          <p:nvPr/>
        </p:nvSpPr>
        <p:spPr>
          <a:xfrm>
            <a:off x="5719872" y="6907986"/>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79998"/>
            </a:srgbClr>
          </a:solidFill>
        </p:spPr>
        <p:txBody>
          <a:bodyPr wrap="square" lIns="0" tIns="0" rIns="0" bIns="0" rtlCol="0"/>
          <a:lstStyle/>
          <a:p>
            <a:endParaRPr/>
          </a:p>
        </p:txBody>
      </p:sp>
      <p:sp>
        <p:nvSpPr>
          <p:cNvPr id="335" name="object 335"/>
          <p:cNvSpPr/>
          <p:nvPr/>
        </p:nvSpPr>
        <p:spPr>
          <a:xfrm>
            <a:off x="5607268" y="7014599"/>
            <a:ext cx="10160" cy="10160"/>
          </a:xfrm>
          <a:custGeom>
            <a:avLst/>
            <a:gdLst/>
            <a:ahLst/>
            <a:cxnLst/>
            <a:rect l="l" t="t" r="r" b="b"/>
            <a:pathLst>
              <a:path w="10160" h="10159">
                <a:moveTo>
                  <a:pt x="7675" y="0"/>
                </a:moveTo>
                <a:lnTo>
                  <a:pt x="2219" y="0"/>
                </a:lnTo>
                <a:lnTo>
                  <a:pt x="0" y="2240"/>
                </a:lnTo>
                <a:lnTo>
                  <a:pt x="0" y="7727"/>
                </a:lnTo>
                <a:lnTo>
                  <a:pt x="2219" y="9978"/>
                </a:lnTo>
                <a:lnTo>
                  <a:pt x="7675" y="9978"/>
                </a:lnTo>
                <a:lnTo>
                  <a:pt x="9894" y="772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336" name="object 336"/>
          <p:cNvSpPr/>
          <p:nvPr/>
        </p:nvSpPr>
        <p:spPr>
          <a:xfrm>
            <a:off x="8474570" y="6938302"/>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337" name="object 337"/>
          <p:cNvSpPr/>
          <p:nvPr/>
        </p:nvSpPr>
        <p:spPr>
          <a:xfrm>
            <a:off x="8393531" y="6747080"/>
            <a:ext cx="13335" cy="13335"/>
          </a:xfrm>
          <a:custGeom>
            <a:avLst/>
            <a:gdLst/>
            <a:ahLst/>
            <a:cxnLst/>
            <a:rect l="l" t="t" r="r" b="b"/>
            <a:pathLst>
              <a:path w="13334" h="13334">
                <a:moveTo>
                  <a:pt x="9863" y="0"/>
                </a:moveTo>
                <a:lnTo>
                  <a:pt x="2848" y="0"/>
                </a:lnTo>
                <a:lnTo>
                  <a:pt x="0" y="2889"/>
                </a:lnTo>
                <a:lnTo>
                  <a:pt x="0" y="9968"/>
                </a:lnTo>
                <a:lnTo>
                  <a:pt x="2848" y="12858"/>
                </a:lnTo>
                <a:lnTo>
                  <a:pt x="9863" y="12858"/>
                </a:lnTo>
                <a:lnTo>
                  <a:pt x="12722" y="9968"/>
                </a:lnTo>
                <a:lnTo>
                  <a:pt x="12722" y="6418"/>
                </a:lnTo>
                <a:lnTo>
                  <a:pt x="12722" y="2889"/>
                </a:lnTo>
                <a:lnTo>
                  <a:pt x="9863" y="0"/>
                </a:lnTo>
                <a:close/>
              </a:path>
            </a:pathLst>
          </a:custGeom>
          <a:solidFill>
            <a:srgbClr val="6F4478">
              <a:alpha val="79998"/>
            </a:srgbClr>
          </a:solidFill>
        </p:spPr>
        <p:txBody>
          <a:bodyPr wrap="square" lIns="0" tIns="0" rIns="0" bIns="0" rtlCol="0"/>
          <a:lstStyle/>
          <a:p>
            <a:endParaRPr/>
          </a:p>
        </p:txBody>
      </p:sp>
      <p:sp>
        <p:nvSpPr>
          <p:cNvPr id="338" name="object 338"/>
          <p:cNvSpPr/>
          <p:nvPr/>
        </p:nvSpPr>
        <p:spPr>
          <a:xfrm>
            <a:off x="9060827" y="7149172"/>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62399"/>
            </a:srgbClr>
          </a:solidFill>
        </p:spPr>
        <p:txBody>
          <a:bodyPr wrap="square" lIns="0" tIns="0" rIns="0" bIns="0" rtlCol="0"/>
          <a:lstStyle/>
          <a:p>
            <a:endParaRPr/>
          </a:p>
        </p:txBody>
      </p:sp>
      <p:sp>
        <p:nvSpPr>
          <p:cNvPr id="339" name="object 339"/>
          <p:cNvSpPr/>
          <p:nvPr/>
        </p:nvSpPr>
        <p:spPr>
          <a:xfrm>
            <a:off x="8078758" y="7000518"/>
            <a:ext cx="17145" cy="17145"/>
          </a:xfrm>
          <a:custGeom>
            <a:avLst/>
            <a:gdLst/>
            <a:ahLst/>
            <a:cxnLst/>
            <a:rect l="l" t="t" r="r" b="b"/>
            <a:pathLst>
              <a:path w="17145" h="17145">
                <a:moveTo>
                  <a:pt x="13109" y="0"/>
                </a:moveTo>
                <a:lnTo>
                  <a:pt x="3738" y="0"/>
                </a:lnTo>
                <a:lnTo>
                  <a:pt x="0" y="3842"/>
                </a:lnTo>
                <a:lnTo>
                  <a:pt x="0" y="13266"/>
                </a:lnTo>
                <a:lnTo>
                  <a:pt x="3738" y="17098"/>
                </a:lnTo>
                <a:lnTo>
                  <a:pt x="13109" y="17098"/>
                </a:lnTo>
                <a:lnTo>
                  <a:pt x="16910" y="13266"/>
                </a:lnTo>
                <a:lnTo>
                  <a:pt x="16910" y="8554"/>
                </a:lnTo>
                <a:lnTo>
                  <a:pt x="16910" y="3842"/>
                </a:lnTo>
                <a:lnTo>
                  <a:pt x="13109" y="0"/>
                </a:lnTo>
                <a:close/>
              </a:path>
            </a:pathLst>
          </a:custGeom>
          <a:solidFill>
            <a:srgbClr val="6F4478">
              <a:alpha val="79998"/>
            </a:srgbClr>
          </a:solidFill>
        </p:spPr>
        <p:txBody>
          <a:bodyPr wrap="square" lIns="0" tIns="0" rIns="0" bIns="0" rtlCol="0"/>
          <a:lstStyle/>
          <a:p>
            <a:endParaRPr/>
          </a:p>
        </p:txBody>
      </p:sp>
      <p:sp>
        <p:nvSpPr>
          <p:cNvPr id="340" name="object 340"/>
          <p:cNvSpPr/>
          <p:nvPr/>
        </p:nvSpPr>
        <p:spPr>
          <a:xfrm>
            <a:off x="8761540" y="6753514"/>
            <a:ext cx="10160" cy="10160"/>
          </a:xfrm>
          <a:custGeom>
            <a:avLst/>
            <a:gdLst/>
            <a:ahLst/>
            <a:cxnLst/>
            <a:rect l="l" t="t" r="r" b="b"/>
            <a:pathLst>
              <a:path w="10159" h="10159">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341" name="object 341"/>
          <p:cNvSpPr/>
          <p:nvPr/>
        </p:nvSpPr>
        <p:spPr>
          <a:xfrm>
            <a:off x="7710916" y="6698844"/>
            <a:ext cx="14604" cy="14604"/>
          </a:xfrm>
          <a:custGeom>
            <a:avLst/>
            <a:gdLst/>
            <a:ahLst/>
            <a:cxnLst/>
            <a:rect l="l" t="t" r="r" b="b"/>
            <a:pathLst>
              <a:path w="14604" h="14604">
                <a:moveTo>
                  <a:pt x="11141" y="0"/>
                </a:moveTo>
                <a:lnTo>
                  <a:pt x="3172" y="0"/>
                </a:lnTo>
                <a:lnTo>
                  <a:pt x="0" y="3235"/>
                </a:lnTo>
                <a:lnTo>
                  <a:pt x="0" y="11245"/>
                </a:lnTo>
                <a:lnTo>
                  <a:pt x="3172" y="14502"/>
                </a:lnTo>
                <a:lnTo>
                  <a:pt x="11141" y="14502"/>
                </a:lnTo>
                <a:lnTo>
                  <a:pt x="14345" y="11245"/>
                </a:lnTo>
                <a:lnTo>
                  <a:pt x="14345" y="7235"/>
                </a:lnTo>
                <a:lnTo>
                  <a:pt x="14345" y="3235"/>
                </a:lnTo>
                <a:lnTo>
                  <a:pt x="11141" y="0"/>
                </a:lnTo>
                <a:close/>
              </a:path>
            </a:pathLst>
          </a:custGeom>
          <a:solidFill>
            <a:srgbClr val="FFFFFF">
              <a:alpha val="79998"/>
            </a:srgbClr>
          </a:solidFill>
        </p:spPr>
        <p:txBody>
          <a:bodyPr wrap="square" lIns="0" tIns="0" rIns="0" bIns="0" rtlCol="0"/>
          <a:lstStyle/>
          <a:p>
            <a:endParaRPr/>
          </a:p>
        </p:txBody>
      </p:sp>
      <p:sp>
        <p:nvSpPr>
          <p:cNvPr id="342" name="object 342"/>
          <p:cNvSpPr/>
          <p:nvPr/>
        </p:nvSpPr>
        <p:spPr>
          <a:xfrm>
            <a:off x="7994485" y="6362138"/>
            <a:ext cx="21590" cy="22225"/>
          </a:xfrm>
          <a:custGeom>
            <a:avLst/>
            <a:gdLst/>
            <a:ahLst/>
            <a:cxnLst/>
            <a:rect l="l" t="t" r="r" b="b"/>
            <a:pathLst>
              <a:path w="21590"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sp>
        <p:nvSpPr>
          <p:cNvPr id="343" name="object 343"/>
          <p:cNvSpPr/>
          <p:nvPr/>
        </p:nvSpPr>
        <p:spPr>
          <a:xfrm>
            <a:off x="6004080" y="6446360"/>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62399"/>
            </a:srgbClr>
          </a:solidFill>
        </p:spPr>
        <p:txBody>
          <a:bodyPr wrap="square" lIns="0" tIns="0" rIns="0" bIns="0" rtlCol="0"/>
          <a:lstStyle/>
          <a:p>
            <a:endParaRPr/>
          </a:p>
        </p:txBody>
      </p:sp>
      <p:sp>
        <p:nvSpPr>
          <p:cNvPr id="344" name="object 344"/>
          <p:cNvSpPr/>
          <p:nvPr/>
        </p:nvSpPr>
        <p:spPr>
          <a:xfrm>
            <a:off x="1527563" y="7110741"/>
            <a:ext cx="23495" cy="23495"/>
          </a:xfrm>
          <a:custGeom>
            <a:avLst/>
            <a:gdLst/>
            <a:ahLst/>
            <a:cxnLst/>
            <a:rect l="l" t="t" r="r" b="b"/>
            <a:pathLst>
              <a:path w="23494" h="23495">
                <a:moveTo>
                  <a:pt x="17863" y="0"/>
                </a:moveTo>
                <a:lnTo>
                  <a:pt x="5151" y="0"/>
                </a:lnTo>
                <a:lnTo>
                  <a:pt x="0" y="5172"/>
                </a:lnTo>
                <a:lnTo>
                  <a:pt x="0" y="17999"/>
                </a:lnTo>
                <a:lnTo>
                  <a:pt x="5151" y="23203"/>
                </a:lnTo>
                <a:lnTo>
                  <a:pt x="17863" y="23203"/>
                </a:lnTo>
                <a:lnTo>
                  <a:pt x="23025" y="17999"/>
                </a:lnTo>
                <a:lnTo>
                  <a:pt x="23025" y="11570"/>
                </a:lnTo>
                <a:lnTo>
                  <a:pt x="23025" y="5172"/>
                </a:lnTo>
                <a:lnTo>
                  <a:pt x="17863" y="0"/>
                </a:lnTo>
                <a:close/>
              </a:path>
            </a:pathLst>
          </a:custGeom>
          <a:solidFill>
            <a:srgbClr val="FFFFFF">
              <a:alpha val="47999"/>
            </a:srgbClr>
          </a:solidFill>
        </p:spPr>
        <p:txBody>
          <a:bodyPr wrap="square" lIns="0" tIns="0" rIns="0" bIns="0" rtlCol="0"/>
          <a:lstStyle/>
          <a:p>
            <a:endParaRPr/>
          </a:p>
        </p:txBody>
      </p:sp>
      <p:sp>
        <p:nvSpPr>
          <p:cNvPr id="345" name="object 345"/>
          <p:cNvSpPr/>
          <p:nvPr/>
        </p:nvSpPr>
        <p:spPr>
          <a:xfrm>
            <a:off x="2784180" y="6678103"/>
            <a:ext cx="17780" cy="17780"/>
          </a:xfrm>
          <a:custGeom>
            <a:avLst/>
            <a:gdLst/>
            <a:ahLst/>
            <a:cxnLst/>
            <a:rect l="l" t="t" r="r" b="b"/>
            <a:pathLst>
              <a:path w="17780" h="17779">
                <a:moveTo>
                  <a:pt x="13559" y="0"/>
                </a:moveTo>
                <a:lnTo>
                  <a:pt x="3905" y="0"/>
                </a:lnTo>
                <a:lnTo>
                  <a:pt x="0" y="3978"/>
                </a:lnTo>
                <a:lnTo>
                  <a:pt x="0" y="13695"/>
                </a:lnTo>
                <a:lnTo>
                  <a:pt x="3905" y="17653"/>
                </a:lnTo>
                <a:lnTo>
                  <a:pt x="13559" y="17653"/>
                </a:lnTo>
                <a:lnTo>
                  <a:pt x="17475" y="13695"/>
                </a:lnTo>
                <a:lnTo>
                  <a:pt x="17475" y="8826"/>
                </a:lnTo>
                <a:lnTo>
                  <a:pt x="17475" y="3978"/>
                </a:lnTo>
                <a:lnTo>
                  <a:pt x="13559" y="0"/>
                </a:lnTo>
                <a:close/>
              </a:path>
            </a:pathLst>
          </a:custGeom>
          <a:solidFill>
            <a:srgbClr val="6F4478">
              <a:alpha val="79998"/>
            </a:srgbClr>
          </a:solidFill>
        </p:spPr>
        <p:txBody>
          <a:bodyPr wrap="square" lIns="0" tIns="0" rIns="0" bIns="0" rtlCol="0"/>
          <a:lstStyle/>
          <a:p>
            <a:endParaRPr/>
          </a:p>
        </p:txBody>
      </p:sp>
      <p:sp>
        <p:nvSpPr>
          <p:cNvPr id="346" name="object 346"/>
          <p:cNvSpPr/>
          <p:nvPr/>
        </p:nvSpPr>
        <p:spPr>
          <a:xfrm>
            <a:off x="2581486" y="6424978"/>
            <a:ext cx="22225" cy="22225"/>
          </a:xfrm>
          <a:custGeom>
            <a:avLst/>
            <a:gdLst/>
            <a:ahLst/>
            <a:cxnLst/>
            <a:rect l="l" t="t" r="r" b="b"/>
            <a:pathLst>
              <a:path w="22225" h="22225">
                <a:moveTo>
                  <a:pt x="16962" y="0"/>
                </a:moveTo>
                <a:lnTo>
                  <a:pt x="4889" y="0"/>
                </a:lnTo>
                <a:lnTo>
                  <a:pt x="0" y="4931"/>
                </a:lnTo>
                <a:lnTo>
                  <a:pt x="0" y="17119"/>
                </a:lnTo>
                <a:lnTo>
                  <a:pt x="4889" y="22041"/>
                </a:lnTo>
                <a:lnTo>
                  <a:pt x="16962" y="22041"/>
                </a:lnTo>
                <a:lnTo>
                  <a:pt x="21842" y="17119"/>
                </a:lnTo>
                <a:lnTo>
                  <a:pt x="21842" y="11025"/>
                </a:lnTo>
                <a:lnTo>
                  <a:pt x="21842" y="4931"/>
                </a:lnTo>
                <a:lnTo>
                  <a:pt x="16962" y="0"/>
                </a:lnTo>
                <a:close/>
              </a:path>
            </a:pathLst>
          </a:custGeom>
          <a:solidFill>
            <a:srgbClr val="FFFFFF">
              <a:alpha val="62399"/>
            </a:srgbClr>
          </a:solidFill>
        </p:spPr>
        <p:txBody>
          <a:bodyPr wrap="square" lIns="0" tIns="0" rIns="0" bIns="0" rtlCol="0"/>
          <a:lstStyle/>
          <a:p>
            <a:endParaRPr/>
          </a:p>
        </p:txBody>
      </p:sp>
      <p:sp>
        <p:nvSpPr>
          <p:cNvPr id="347" name="object 347"/>
          <p:cNvSpPr/>
          <p:nvPr/>
        </p:nvSpPr>
        <p:spPr>
          <a:xfrm>
            <a:off x="1433060" y="7666662"/>
            <a:ext cx="12700" cy="12700"/>
          </a:xfrm>
          <a:custGeom>
            <a:avLst/>
            <a:gdLst/>
            <a:ahLst/>
            <a:cxnLst/>
            <a:rect l="l" t="t" r="r" b="b"/>
            <a:pathLst>
              <a:path w="12700" h="12700">
                <a:moveTo>
                  <a:pt x="9528" y="0"/>
                </a:moveTo>
                <a:lnTo>
                  <a:pt x="2753" y="0"/>
                </a:lnTo>
                <a:lnTo>
                  <a:pt x="0" y="2764"/>
                </a:lnTo>
                <a:lnTo>
                  <a:pt x="0" y="9601"/>
                </a:lnTo>
                <a:lnTo>
                  <a:pt x="2753" y="12376"/>
                </a:lnTo>
                <a:lnTo>
                  <a:pt x="9528" y="12376"/>
                </a:lnTo>
                <a:lnTo>
                  <a:pt x="12271" y="9601"/>
                </a:lnTo>
                <a:lnTo>
                  <a:pt x="12271" y="6177"/>
                </a:lnTo>
                <a:lnTo>
                  <a:pt x="12271" y="2764"/>
                </a:lnTo>
                <a:lnTo>
                  <a:pt x="9528" y="0"/>
                </a:lnTo>
                <a:close/>
              </a:path>
            </a:pathLst>
          </a:custGeom>
          <a:solidFill>
            <a:srgbClr val="FFFFFF">
              <a:alpha val="59999"/>
            </a:srgbClr>
          </a:solidFill>
        </p:spPr>
        <p:txBody>
          <a:bodyPr wrap="square" lIns="0" tIns="0" rIns="0" bIns="0" rtlCol="0"/>
          <a:lstStyle/>
          <a:p>
            <a:endParaRPr/>
          </a:p>
        </p:txBody>
      </p:sp>
      <p:sp>
        <p:nvSpPr>
          <p:cNvPr id="348" name="object 348"/>
          <p:cNvSpPr/>
          <p:nvPr/>
        </p:nvSpPr>
        <p:spPr>
          <a:xfrm>
            <a:off x="2076609" y="7722252"/>
            <a:ext cx="9525" cy="9525"/>
          </a:xfrm>
          <a:custGeom>
            <a:avLst/>
            <a:gdLst/>
            <a:ahLst/>
            <a:cxnLst/>
            <a:rect l="l" t="t" r="r" b="b"/>
            <a:pathLst>
              <a:path w="9525" h="9525">
                <a:moveTo>
                  <a:pt x="7266" y="0"/>
                </a:moveTo>
                <a:lnTo>
                  <a:pt x="2104" y="0"/>
                </a:lnTo>
                <a:lnTo>
                  <a:pt x="0" y="2104"/>
                </a:lnTo>
                <a:lnTo>
                  <a:pt x="0" y="7308"/>
                </a:lnTo>
                <a:lnTo>
                  <a:pt x="2104" y="9413"/>
                </a:lnTo>
                <a:lnTo>
                  <a:pt x="7266" y="9413"/>
                </a:lnTo>
                <a:lnTo>
                  <a:pt x="9350" y="7308"/>
                </a:lnTo>
                <a:lnTo>
                  <a:pt x="9350" y="4701"/>
                </a:lnTo>
                <a:lnTo>
                  <a:pt x="9350" y="2104"/>
                </a:lnTo>
                <a:lnTo>
                  <a:pt x="7266" y="0"/>
                </a:lnTo>
                <a:close/>
              </a:path>
            </a:pathLst>
          </a:custGeom>
          <a:solidFill>
            <a:srgbClr val="FFFFFF">
              <a:alpha val="79998"/>
            </a:srgbClr>
          </a:solidFill>
        </p:spPr>
        <p:txBody>
          <a:bodyPr wrap="square" lIns="0" tIns="0" rIns="0" bIns="0" rtlCol="0"/>
          <a:lstStyle/>
          <a:p>
            <a:endParaRPr/>
          </a:p>
        </p:txBody>
      </p:sp>
      <p:sp>
        <p:nvSpPr>
          <p:cNvPr id="349" name="object 349"/>
          <p:cNvSpPr/>
          <p:nvPr/>
        </p:nvSpPr>
        <p:spPr>
          <a:xfrm>
            <a:off x="753071" y="7359375"/>
            <a:ext cx="11430" cy="11430"/>
          </a:xfrm>
          <a:custGeom>
            <a:avLst/>
            <a:gdLst/>
            <a:ahLst/>
            <a:cxnLst/>
            <a:rect l="l" t="t" r="r" b="b"/>
            <a:pathLst>
              <a:path w="11429" h="11429">
                <a:moveTo>
                  <a:pt x="8753" y="0"/>
                </a:moveTo>
                <a:lnTo>
                  <a:pt x="2533" y="0"/>
                </a:lnTo>
                <a:lnTo>
                  <a:pt x="0" y="2554"/>
                </a:lnTo>
                <a:lnTo>
                  <a:pt x="0" y="8826"/>
                </a:lnTo>
                <a:lnTo>
                  <a:pt x="2533" y="11392"/>
                </a:lnTo>
                <a:lnTo>
                  <a:pt x="8753" y="11392"/>
                </a:lnTo>
                <a:lnTo>
                  <a:pt x="11287" y="8826"/>
                </a:lnTo>
                <a:lnTo>
                  <a:pt x="11287" y="5706"/>
                </a:lnTo>
                <a:lnTo>
                  <a:pt x="11287" y="2554"/>
                </a:lnTo>
                <a:lnTo>
                  <a:pt x="8753" y="0"/>
                </a:lnTo>
                <a:close/>
              </a:path>
            </a:pathLst>
          </a:custGeom>
          <a:solidFill>
            <a:srgbClr val="FFFFFF">
              <a:alpha val="79998"/>
            </a:srgbClr>
          </a:solidFill>
        </p:spPr>
        <p:txBody>
          <a:bodyPr wrap="square" lIns="0" tIns="0" rIns="0" bIns="0" rtlCol="0"/>
          <a:lstStyle/>
          <a:p>
            <a:endParaRPr/>
          </a:p>
        </p:txBody>
      </p:sp>
      <p:sp>
        <p:nvSpPr>
          <p:cNvPr id="350" name="object 350"/>
          <p:cNvSpPr/>
          <p:nvPr/>
        </p:nvSpPr>
        <p:spPr>
          <a:xfrm>
            <a:off x="2494804" y="7283164"/>
            <a:ext cx="13970" cy="14604"/>
          </a:xfrm>
          <a:custGeom>
            <a:avLst/>
            <a:gdLst/>
            <a:ahLst/>
            <a:cxnLst/>
            <a:rect l="l" t="t" r="r" b="b"/>
            <a:pathLst>
              <a:path w="13969" h="14604">
                <a:moveTo>
                  <a:pt x="10795" y="0"/>
                </a:moveTo>
                <a:lnTo>
                  <a:pt x="3099" y="0"/>
                </a:lnTo>
                <a:lnTo>
                  <a:pt x="0" y="3151"/>
                </a:lnTo>
                <a:lnTo>
                  <a:pt x="0" y="10900"/>
                </a:lnTo>
                <a:lnTo>
                  <a:pt x="3099" y="14051"/>
                </a:lnTo>
                <a:lnTo>
                  <a:pt x="10795" y="14051"/>
                </a:lnTo>
                <a:lnTo>
                  <a:pt x="13915" y="10900"/>
                </a:lnTo>
                <a:lnTo>
                  <a:pt x="13915" y="7015"/>
                </a:lnTo>
                <a:lnTo>
                  <a:pt x="13915" y="3151"/>
                </a:lnTo>
                <a:lnTo>
                  <a:pt x="10795" y="0"/>
                </a:lnTo>
                <a:close/>
              </a:path>
            </a:pathLst>
          </a:custGeom>
          <a:solidFill>
            <a:srgbClr val="FFFFFF">
              <a:alpha val="62399"/>
            </a:srgbClr>
          </a:solidFill>
        </p:spPr>
        <p:txBody>
          <a:bodyPr wrap="square" lIns="0" tIns="0" rIns="0" bIns="0" rtlCol="0"/>
          <a:lstStyle/>
          <a:p>
            <a:endParaRPr/>
          </a:p>
        </p:txBody>
      </p:sp>
      <p:sp>
        <p:nvSpPr>
          <p:cNvPr id="351" name="object 351"/>
          <p:cNvSpPr/>
          <p:nvPr/>
        </p:nvSpPr>
        <p:spPr>
          <a:xfrm>
            <a:off x="7213858" y="7024482"/>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352" name="object 352"/>
          <p:cNvSpPr/>
          <p:nvPr/>
        </p:nvSpPr>
        <p:spPr>
          <a:xfrm>
            <a:off x="7132822" y="6833268"/>
            <a:ext cx="13335" cy="13335"/>
          </a:xfrm>
          <a:custGeom>
            <a:avLst/>
            <a:gdLst/>
            <a:ahLst/>
            <a:cxnLst/>
            <a:rect l="l" t="t" r="r" b="b"/>
            <a:pathLst>
              <a:path w="13334" h="13334">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79998"/>
            </a:srgbClr>
          </a:solidFill>
        </p:spPr>
        <p:txBody>
          <a:bodyPr wrap="square" lIns="0" tIns="0" rIns="0" bIns="0" rtlCol="0"/>
          <a:lstStyle/>
          <a:p>
            <a:endParaRPr/>
          </a:p>
        </p:txBody>
      </p:sp>
      <p:sp>
        <p:nvSpPr>
          <p:cNvPr id="353" name="object 353"/>
          <p:cNvSpPr/>
          <p:nvPr/>
        </p:nvSpPr>
        <p:spPr>
          <a:xfrm>
            <a:off x="6818045" y="7086686"/>
            <a:ext cx="17145" cy="17145"/>
          </a:xfrm>
          <a:custGeom>
            <a:avLst/>
            <a:gdLst/>
            <a:ahLst/>
            <a:cxnLst/>
            <a:rect l="l" t="t" r="r" b="b"/>
            <a:pathLst>
              <a:path w="17145" h="17145">
                <a:moveTo>
                  <a:pt x="13109" y="0"/>
                </a:moveTo>
                <a:lnTo>
                  <a:pt x="3738" y="0"/>
                </a:lnTo>
                <a:lnTo>
                  <a:pt x="0" y="3853"/>
                </a:lnTo>
                <a:lnTo>
                  <a:pt x="0" y="13277"/>
                </a:lnTo>
                <a:lnTo>
                  <a:pt x="3738" y="17098"/>
                </a:lnTo>
                <a:lnTo>
                  <a:pt x="13109" y="17098"/>
                </a:lnTo>
                <a:lnTo>
                  <a:pt x="16910" y="13277"/>
                </a:lnTo>
                <a:lnTo>
                  <a:pt x="16910" y="8565"/>
                </a:lnTo>
                <a:lnTo>
                  <a:pt x="16910" y="3853"/>
                </a:lnTo>
                <a:lnTo>
                  <a:pt x="13109" y="0"/>
                </a:lnTo>
                <a:close/>
              </a:path>
            </a:pathLst>
          </a:custGeom>
          <a:solidFill>
            <a:srgbClr val="6F4478">
              <a:alpha val="79998"/>
            </a:srgbClr>
          </a:solidFill>
        </p:spPr>
        <p:txBody>
          <a:bodyPr wrap="square" lIns="0" tIns="0" rIns="0" bIns="0" rtlCol="0"/>
          <a:lstStyle/>
          <a:p>
            <a:endParaRPr/>
          </a:p>
        </p:txBody>
      </p:sp>
      <p:sp>
        <p:nvSpPr>
          <p:cNvPr id="354" name="object 354"/>
          <p:cNvSpPr/>
          <p:nvPr/>
        </p:nvSpPr>
        <p:spPr>
          <a:xfrm>
            <a:off x="6770301" y="6479943"/>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62399"/>
            </a:srgbClr>
          </a:solidFill>
        </p:spPr>
        <p:txBody>
          <a:bodyPr wrap="square" lIns="0" tIns="0" rIns="0" bIns="0" rtlCol="0"/>
          <a:lstStyle/>
          <a:p>
            <a:endParaRPr/>
          </a:p>
        </p:txBody>
      </p:sp>
      <p:sp>
        <p:nvSpPr>
          <p:cNvPr id="355" name="object 355"/>
          <p:cNvSpPr/>
          <p:nvPr/>
        </p:nvSpPr>
        <p:spPr>
          <a:xfrm>
            <a:off x="6450206" y="6785023"/>
            <a:ext cx="14604" cy="14604"/>
          </a:xfrm>
          <a:custGeom>
            <a:avLst/>
            <a:gdLst/>
            <a:ahLst/>
            <a:cxnLst/>
            <a:rect l="l" t="t" r="r" b="b"/>
            <a:pathLst>
              <a:path w="14604" h="14604">
                <a:moveTo>
                  <a:pt x="11141" y="0"/>
                </a:moveTo>
                <a:lnTo>
                  <a:pt x="3172" y="0"/>
                </a:lnTo>
                <a:lnTo>
                  <a:pt x="0" y="3225"/>
                </a:lnTo>
                <a:lnTo>
                  <a:pt x="0" y="11245"/>
                </a:lnTo>
                <a:lnTo>
                  <a:pt x="3172" y="14491"/>
                </a:lnTo>
                <a:lnTo>
                  <a:pt x="11141" y="14491"/>
                </a:lnTo>
                <a:lnTo>
                  <a:pt x="14345" y="11245"/>
                </a:lnTo>
                <a:lnTo>
                  <a:pt x="14345" y="7235"/>
                </a:lnTo>
                <a:lnTo>
                  <a:pt x="14345" y="3225"/>
                </a:lnTo>
                <a:lnTo>
                  <a:pt x="11141" y="0"/>
                </a:lnTo>
                <a:close/>
              </a:path>
            </a:pathLst>
          </a:custGeom>
          <a:solidFill>
            <a:srgbClr val="FFFFFF">
              <a:alpha val="79998"/>
            </a:srgbClr>
          </a:solidFill>
        </p:spPr>
        <p:txBody>
          <a:bodyPr wrap="square" lIns="0" tIns="0" rIns="0" bIns="0" rtlCol="0"/>
          <a:lstStyle/>
          <a:p>
            <a:endParaRPr/>
          </a:p>
        </p:txBody>
      </p:sp>
      <p:sp>
        <p:nvSpPr>
          <p:cNvPr id="356" name="object 356"/>
          <p:cNvSpPr/>
          <p:nvPr/>
        </p:nvSpPr>
        <p:spPr>
          <a:xfrm>
            <a:off x="7283427" y="6357493"/>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79998"/>
            </a:srgbClr>
          </a:solidFill>
        </p:spPr>
        <p:txBody>
          <a:bodyPr wrap="square" lIns="0" tIns="0" rIns="0" bIns="0" rtlCol="0"/>
          <a:lstStyle/>
          <a:p>
            <a:endParaRPr/>
          </a:p>
        </p:txBody>
      </p:sp>
      <p:sp>
        <p:nvSpPr>
          <p:cNvPr id="357" name="object 357"/>
          <p:cNvSpPr/>
          <p:nvPr/>
        </p:nvSpPr>
        <p:spPr>
          <a:xfrm>
            <a:off x="11001684" y="4299067"/>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358" name="object 358"/>
          <p:cNvSpPr/>
          <p:nvPr/>
        </p:nvSpPr>
        <p:spPr>
          <a:xfrm>
            <a:off x="11277968" y="6099536"/>
            <a:ext cx="17780" cy="15875"/>
          </a:xfrm>
          <a:custGeom>
            <a:avLst/>
            <a:gdLst/>
            <a:ahLst/>
            <a:cxnLst/>
            <a:rect l="l" t="t" r="r" b="b"/>
            <a:pathLst>
              <a:path w="17779" h="15875">
                <a:moveTo>
                  <a:pt x="13601" y="0"/>
                </a:moveTo>
                <a:lnTo>
                  <a:pt x="3926" y="0"/>
                </a:lnTo>
                <a:lnTo>
                  <a:pt x="0" y="3476"/>
                </a:lnTo>
                <a:lnTo>
                  <a:pt x="0" y="12093"/>
                </a:lnTo>
                <a:lnTo>
                  <a:pt x="3926" y="15570"/>
                </a:lnTo>
                <a:lnTo>
                  <a:pt x="13601" y="15570"/>
                </a:lnTo>
                <a:lnTo>
                  <a:pt x="17517" y="12093"/>
                </a:lnTo>
                <a:lnTo>
                  <a:pt x="17517" y="7779"/>
                </a:lnTo>
                <a:lnTo>
                  <a:pt x="17517" y="3476"/>
                </a:lnTo>
                <a:lnTo>
                  <a:pt x="13601" y="0"/>
                </a:lnTo>
                <a:close/>
              </a:path>
            </a:pathLst>
          </a:custGeom>
          <a:solidFill>
            <a:srgbClr val="384746">
              <a:alpha val="79998"/>
            </a:srgbClr>
          </a:solidFill>
        </p:spPr>
        <p:txBody>
          <a:bodyPr wrap="square" lIns="0" tIns="0" rIns="0" bIns="0" rtlCol="0"/>
          <a:lstStyle/>
          <a:p>
            <a:endParaRPr/>
          </a:p>
        </p:txBody>
      </p:sp>
      <p:sp>
        <p:nvSpPr>
          <p:cNvPr id="359" name="object 359"/>
          <p:cNvSpPr/>
          <p:nvPr/>
        </p:nvSpPr>
        <p:spPr>
          <a:xfrm>
            <a:off x="11682383" y="5672190"/>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360" name="object 360"/>
          <p:cNvSpPr/>
          <p:nvPr/>
        </p:nvSpPr>
        <p:spPr>
          <a:xfrm>
            <a:off x="10145781" y="6595248"/>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361" name="object 361"/>
          <p:cNvSpPr/>
          <p:nvPr/>
        </p:nvSpPr>
        <p:spPr>
          <a:xfrm>
            <a:off x="12896891" y="5155502"/>
            <a:ext cx="21590" cy="19050"/>
          </a:xfrm>
          <a:custGeom>
            <a:avLst/>
            <a:gdLst/>
            <a:ahLst/>
            <a:cxnLst/>
            <a:rect l="l" t="t" r="r" b="b"/>
            <a:pathLst>
              <a:path w="21590" h="19050">
                <a:moveTo>
                  <a:pt x="16303" y="0"/>
                </a:moveTo>
                <a:lnTo>
                  <a:pt x="4711" y="0"/>
                </a:lnTo>
                <a:lnTo>
                  <a:pt x="0" y="4177"/>
                </a:lnTo>
                <a:lnTo>
                  <a:pt x="0" y="14491"/>
                </a:lnTo>
                <a:lnTo>
                  <a:pt x="4711" y="18680"/>
                </a:lnTo>
                <a:lnTo>
                  <a:pt x="16303" y="18680"/>
                </a:lnTo>
                <a:lnTo>
                  <a:pt x="20994" y="1449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362" name="object 362"/>
          <p:cNvSpPr/>
          <p:nvPr/>
        </p:nvSpPr>
        <p:spPr>
          <a:xfrm>
            <a:off x="12282721" y="5221323"/>
            <a:ext cx="27305" cy="24765"/>
          </a:xfrm>
          <a:custGeom>
            <a:avLst/>
            <a:gdLst/>
            <a:ahLst/>
            <a:cxnLst/>
            <a:rect l="l" t="t" r="r" b="b"/>
            <a:pathLst>
              <a:path w="27304" h="24764">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363" name="object 363"/>
          <p:cNvSpPr/>
          <p:nvPr/>
        </p:nvSpPr>
        <p:spPr>
          <a:xfrm>
            <a:off x="11209844" y="6052190"/>
            <a:ext cx="21590" cy="19685"/>
          </a:xfrm>
          <a:custGeom>
            <a:avLst/>
            <a:gdLst/>
            <a:ahLst/>
            <a:cxnLst/>
            <a:rect l="l" t="t" r="r" b="b"/>
            <a:pathLst>
              <a:path w="21590" h="19685">
                <a:moveTo>
                  <a:pt x="16638" y="0"/>
                </a:moveTo>
                <a:lnTo>
                  <a:pt x="4795" y="0"/>
                </a:lnTo>
                <a:lnTo>
                  <a:pt x="0" y="4251"/>
                </a:lnTo>
                <a:lnTo>
                  <a:pt x="0" y="14795"/>
                </a:lnTo>
                <a:lnTo>
                  <a:pt x="479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364" name="object 364"/>
          <p:cNvSpPr/>
          <p:nvPr/>
        </p:nvSpPr>
        <p:spPr>
          <a:xfrm>
            <a:off x="10459055" y="5104913"/>
            <a:ext cx="25400" cy="22860"/>
          </a:xfrm>
          <a:custGeom>
            <a:avLst/>
            <a:gdLst/>
            <a:ahLst/>
            <a:cxnLst/>
            <a:rect l="l" t="t" r="r" b="b"/>
            <a:pathLst>
              <a:path w="25400" h="22860">
                <a:moveTo>
                  <a:pt x="19528" y="0"/>
                </a:moveTo>
                <a:lnTo>
                  <a:pt x="5664" y="0"/>
                </a:lnTo>
                <a:lnTo>
                  <a:pt x="0" y="4984"/>
                </a:lnTo>
                <a:lnTo>
                  <a:pt x="0" y="17318"/>
                </a:lnTo>
                <a:lnTo>
                  <a:pt x="5664" y="22323"/>
                </a:lnTo>
                <a:lnTo>
                  <a:pt x="19528" y="22323"/>
                </a:lnTo>
                <a:lnTo>
                  <a:pt x="25140" y="17318"/>
                </a:lnTo>
                <a:lnTo>
                  <a:pt x="25140" y="11172"/>
                </a:lnTo>
                <a:lnTo>
                  <a:pt x="25140" y="4984"/>
                </a:lnTo>
                <a:lnTo>
                  <a:pt x="19528" y="0"/>
                </a:lnTo>
                <a:close/>
              </a:path>
            </a:pathLst>
          </a:custGeom>
          <a:solidFill>
            <a:srgbClr val="FFFFFF">
              <a:alpha val="79998"/>
            </a:srgbClr>
          </a:solidFill>
        </p:spPr>
        <p:txBody>
          <a:bodyPr wrap="square" lIns="0" tIns="0" rIns="0" bIns="0" rtlCol="0"/>
          <a:lstStyle/>
          <a:p>
            <a:endParaRPr/>
          </a:p>
        </p:txBody>
      </p:sp>
      <p:sp>
        <p:nvSpPr>
          <p:cNvPr id="365" name="object 365"/>
          <p:cNvSpPr/>
          <p:nvPr/>
        </p:nvSpPr>
        <p:spPr>
          <a:xfrm>
            <a:off x="12368927" y="5931651"/>
            <a:ext cx="36195" cy="32384"/>
          </a:xfrm>
          <a:custGeom>
            <a:avLst/>
            <a:gdLst/>
            <a:ahLst/>
            <a:cxnLst/>
            <a:rect l="l" t="t" r="r" b="b"/>
            <a:pathLst>
              <a:path w="36195" h="32385">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366" name="object 366"/>
          <p:cNvSpPr/>
          <p:nvPr/>
        </p:nvSpPr>
        <p:spPr>
          <a:xfrm>
            <a:off x="11013806" y="6241239"/>
            <a:ext cx="29209" cy="26034"/>
          </a:xfrm>
          <a:custGeom>
            <a:avLst/>
            <a:gdLst/>
            <a:ahLst/>
            <a:cxnLst/>
            <a:rect l="l" t="t" r="r" b="b"/>
            <a:pathLst>
              <a:path w="29209"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79998"/>
            </a:srgbClr>
          </a:solidFill>
        </p:spPr>
        <p:txBody>
          <a:bodyPr wrap="square" lIns="0" tIns="0" rIns="0" bIns="0" rtlCol="0"/>
          <a:lstStyle/>
          <a:p>
            <a:endParaRPr/>
          </a:p>
        </p:txBody>
      </p:sp>
      <p:sp>
        <p:nvSpPr>
          <p:cNvPr id="367" name="object 367"/>
          <p:cNvSpPr/>
          <p:nvPr/>
        </p:nvSpPr>
        <p:spPr>
          <a:xfrm>
            <a:off x="13305378" y="4812100"/>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368" name="object 368"/>
          <p:cNvSpPr/>
          <p:nvPr/>
        </p:nvSpPr>
        <p:spPr>
          <a:xfrm>
            <a:off x="12311303" y="4968180"/>
            <a:ext cx="16510" cy="14604"/>
          </a:xfrm>
          <a:custGeom>
            <a:avLst/>
            <a:gdLst/>
            <a:ahLst/>
            <a:cxnLst/>
            <a:rect l="l" t="t" r="r" b="b"/>
            <a:pathLst>
              <a:path w="16509" h="14604">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369" name="object 369"/>
          <p:cNvSpPr/>
          <p:nvPr/>
        </p:nvSpPr>
        <p:spPr>
          <a:xfrm>
            <a:off x="12810331" y="4042275"/>
            <a:ext cx="31115" cy="27940"/>
          </a:xfrm>
          <a:custGeom>
            <a:avLst/>
            <a:gdLst/>
            <a:ahLst/>
            <a:cxnLst/>
            <a:rect l="l" t="t" r="r" b="b"/>
            <a:pathLst>
              <a:path w="31115" h="27939">
                <a:moveTo>
                  <a:pt x="23936" y="0"/>
                </a:moveTo>
                <a:lnTo>
                  <a:pt x="6942" y="0"/>
                </a:lnTo>
                <a:lnTo>
                  <a:pt x="0" y="6146"/>
                </a:lnTo>
                <a:lnTo>
                  <a:pt x="0" y="21287"/>
                </a:lnTo>
                <a:lnTo>
                  <a:pt x="6942" y="27444"/>
                </a:lnTo>
                <a:lnTo>
                  <a:pt x="23936" y="2744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370" name="object 370"/>
          <p:cNvSpPr/>
          <p:nvPr/>
        </p:nvSpPr>
        <p:spPr>
          <a:xfrm>
            <a:off x="12851547" y="3837041"/>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371" name="object 371"/>
          <p:cNvSpPr/>
          <p:nvPr/>
        </p:nvSpPr>
        <p:spPr>
          <a:xfrm>
            <a:off x="11233379" y="5734411"/>
            <a:ext cx="42545" cy="33020"/>
          </a:xfrm>
          <a:custGeom>
            <a:avLst/>
            <a:gdLst/>
            <a:ahLst/>
            <a:cxnLst/>
            <a:rect l="l" t="t" r="r" b="b"/>
            <a:pathLst>
              <a:path w="42545" h="33020">
                <a:moveTo>
                  <a:pt x="19177" y="3835"/>
                </a:moveTo>
                <a:lnTo>
                  <a:pt x="14871" y="0"/>
                </a:lnTo>
                <a:lnTo>
                  <a:pt x="4241" y="0"/>
                </a:lnTo>
                <a:lnTo>
                  <a:pt x="0" y="3835"/>
                </a:lnTo>
                <a:lnTo>
                  <a:pt x="0" y="13271"/>
                </a:lnTo>
                <a:lnTo>
                  <a:pt x="4241" y="17081"/>
                </a:lnTo>
                <a:lnTo>
                  <a:pt x="14871" y="17081"/>
                </a:lnTo>
                <a:lnTo>
                  <a:pt x="19177" y="13271"/>
                </a:lnTo>
                <a:lnTo>
                  <a:pt x="19177" y="8559"/>
                </a:lnTo>
                <a:lnTo>
                  <a:pt x="19177" y="3835"/>
                </a:lnTo>
                <a:close/>
              </a:path>
              <a:path w="42545" h="33020">
                <a:moveTo>
                  <a:pt x="42367" y="22567"/>
                </a:moveTo>
                <a:lnTo>
                  <a:pt x="39128" y="19672"/>
                </a:lnTo>
                <a:lnTo>
                  <a:pt x="31165" y="19672"/>
                </a:lnTo>
                <a:lnTo>
                  <a:pt x="27940" y="22567"/>
                </a:lnTo>
                <a:lnTo>
                  <a:pt x="27940" y="29641"/>
                </a:lnTo>
                <a:lnTo>
                  <a:pt x="31165" y="32537"/>
                </a:lnTo>
                <a:lnTo>
                  <a:pt x="39128" y="32537"/>
                </a:lnTo>
                <a:lnTo>
                  <a:pt x="42367" y="29641"/>
                </a:lnTo>
                <a:lnTo>
                  <a:pt x="42367" y="26098"/>
                </a:lnTo>
                <a:lnTo>
                  <a:pt x="42367" y="22567"/>
                </a:lnTo>
                <a:close/>
              </a:path>
            </a:pathLst>
          </a:custGeom>
          <a:solidFill>
            <a:srgbClr val="6F4478">
              <a:alpha val="79998"/>
            </a:srgbClr>
          </a:solidFill>
        </p:spPr>
        <p:txBody>
          <a:bodyPr wrap="square" lIns="0" tIns="0" rIns="0" bIns="0" rtlCol="0"/>
          <a:lstStyle/>
          <a:p>
            <a:endParaRPr/>
          </a:p>
        </p:txBody>
      </p:sp>
      <p:sp>
        <p:nvSpPr>
          <p:cNvPr id="372" name="object 372"/>
          <p:cNvSpPr/>
          <p:nvPr/>
        </p:nvSpPr>
        <p:spPr>
          <a:xfrm>
            <a:off x="9962799" y="4542673"/>
            <a:ext cx="21590" cy="19050"/>
          </a:xfrm>
          <a:custGeom>
            <a:avLst/>
            <a:gdLst/>
            <a:ahLst/>
            <a:cxnLst/>
            <a:rect l="l" t="t" r="r" b="b"/>
            <a:pathLst>
              <a:path w="21590"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79998"/>
            </a:srgbClr>
          </a:solidFill>
        </p:spPr>
        <p:txBody>
          <a:bodyPr wrap="square" lIns="0" tIns="0" rIns="0" bIns="0" rtlCol="0"/>
          <a:lstStyle/>
          <a:p>
            <a:endParaRPr/>
          </a:p>
        </p:txBody>
      </p:sp>
      <p:sp>
        <p:nvSpPr>
          <p:cNvPr id="373" name="object 373"/>
          <p:cNvSpPr/>
          <p:nvPr/>
        </p:nvSpPr>
        <p:spPr>
          <a:xfrm>
            <a:off x="11002291" y="5344592"/>
            <a:ext cx="26670" cy="23495"/>
          </a:xfrm>
          <a:custGeom>
            <a:avLst/>
            <a:gdLst/>
            <a:ahLst/>
            <a:cxnLst/>
            <a:rect l="l" t="t" r="r" b="b"/>
            <a:pathLst>
              <a:path w="26670" h="23495">
                <a:moveTo>
                  <a:pt x="20250" y="0"/>
                </a:moveTo>
                <a:lnTo>
                  <a:pt x="5842" y="0"/>
                </a:lnTo>
                <a:lnTo>
                  <a:pt x="0" y="5193"/>
                </a:lnTo>
                <a:lnTo>
                  <a:pt x="0" y="17988"/>
                </a:lnTo>
                <a:lnTo>
                  <a:pt x="5842" y="23193"/>
                </a:lnTo>
                <a:lnTo>
                  <a:pt x="20250" y="23193"/>
                </a:lnTo>
                <a:lnTo>
                  <a:pt x="26082" y="17988"/>
                </a:lnTo>
                <a:lnTo>
                  <a:pt x="26082" y="11612"/>
                </a:lnTo>
                <a:lnTo>
                  <a:pt x="26082" y="5193"/>
                </a:lnTo>
                <a:lnTo>
                  <a:pt x="20250" y="0"/>
                </a:lnTo>
                <a:close/>
              </a:path>
            </a:pathLst>
          </a:custGeom>
          <a:solidFill>
            <a:srgbClr val="FFFFFF">
              <a:alpha val="62399"/>
            </a:srgbClr>
          </a:solidFill>
        </p:spPr>
        <p:txBody>
          <a:bodyPr wrap="square" lIns="0" tIns="0" rIns="0" bIns="0" rtlCol="0"/>
          <a:lstStyle/>
          <a:p>
            <a:endParaRPr/>
          </a:p>
        </p:txBody>
      </p:sp>
      <p:sp>
        <p:nvSpPr>
          <p:cNvPr id="374" name="object 374"/>
          <p:cNvSpPr/>
          <p:nvPr/>
        </p:nvSpPr>
        <p:spPr>
          <a:xfrm>
            <a:off x="11179223" y="5127651"/>
            <a:ext cx="14604" cy="13335"/>
          </a:xfrm>
          <a:custGeom>
            <a:avLst/>
            <a:gdLst/>
            <a:ahLst/>
            <a:cxnLst/>
            <a:rect l="l" t="t" r="r" b="b"/>
            <a:pathLst>
              <a:path w="14604" h="13335">
                <a:moveTo>
                  <a:pt x="11277" y="0"/>
                </a:moveTo>
                <a:lnTo>
                  <a:pt x="3235" y="0"/>
                </a:lnTo>
                <a:lnTo>
                  <a:pt x="0" y="2879"/>
                </a:lnTo>
                <a:lnTo>
                  <a:pt x="0" y="9978"/>
                </a:lnTo>
                <a:lnTo>
                  <a:pt x="3235" y="12910"/>
                </a:lnTo>
                <a:lnTo>
                  <a:pt x="11277" y="12910"/>
                </a:lnTo>
                <a:lnTo>
                  <a:pt x="14523" y="9978"/>
                </a:lnTo>
                <a:lnTo>
                  <a:pt x="14523" y="6429"/>
                </a:lnTo>
                <a:lnTo>
                  <a:pt x="14523" y="2879"/>
                </a:lnTo>
                <a:lnTo>
                  <a:pt x="11277" y="0"/>
                </a:lnTo>
                <a:close/>
              </a:path>
            </a:pathLst>
          </a:custGeom>
          <a:solidFill>
            <a:srgbClr val="FFFFFF">
              <a:alpha val="62399"/>
            </a:srgbClr>
          </a:solidFill>
        </p:spPr>
        <p:txBody>
          <a:bodyPr wrap="square" lIns="0" tIns="0" rIns="0" bIns="0" rtlCol="0"/>
          <a:lstStyle/>
          <a:p>
            <a:endParaRPr/>
          </a:p>
        </p:txBody>
      </p:sp>
      <p:sp>
        <p:nvSpPr>
          <p:cNvPr id="375" name="object 375"/>
          <p:cNvSpPr/>
          <p:nvPr/>
        </p:nvSpPr>
        <p:spPr>
          <a:xfrm>
            <a:off x="12588094" y="511916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376" name="object 376"/>
          <p:cNvSpPr/>
          <p:nvPr/>
        </p:nvSpPr>
        <p:spPr>
          <a:xfrm>
            <a:off x="12965868" y="4416442"/>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377" name="object 377"/>
          <p:cNvSpPr/>
          <p:nvPr/>
        </p:nvSpPr>
        <p:spPr>
          <a:xfrm>
            <a:off x="11149650" y="4616055"/>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378" name="object 378"/>
          <p:cNvSpPr/>
          <p:nvPr/>
        </p:nvSpPr>
        <p:spPr>
          <a:xfrm>
            <a:off x="12182097" y="4483596"/>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379" name="object 379"/>
          <p:cNvSpPr/>
          <p:nvPr/>
        </p:nvSpPr>
        <p:spPr>
          <a:xfrm>
            <a:off x="12479273" y="4358248"/>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380" name="object 380"/>
          <p:cNvSpPr/>
          <p:nvPr/>
        </p:nvSpPr>
        <p:spPr>
          <a:xfrm>
            <a:off x="12027103" y="3981716"/>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381" name="object 381"/>
          <p:cNvSpPr/>
          <p:nvPr/>
        </p:nvSpPr>
        <p:spPr>
          <a:xfrm>
            <a:off x="13204834" y="4003940"/>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382" name="object 382"/>
          <p:cNvSpPr/>
          <p:nvPr/>
        </p:nvSpPr>
        <p:spPr>
          <a:xfrm>
            <a:off x="11934546" y="4336381"/>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383" name="object 383"/>
          <p:cNvSpPr/>
          <p:nvPr/>
        </p:nvSpPr>
        <p:spPr>
          <a:xfrm>
            <a:off x="11626127" y="375206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384" name="object 384"/>
          <p:cNvSpPr/>
          <p:nvPr/>
        </p:nvSpPr>
        <p:spPr>
          <a:xfrm>
            <a:off x="11498387" y="3858676"/>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385" name="object 385"/>
          <p:cNvSpPr/>
          <p:nvPr/>
        </p:nvSpPr>
        <p:spPr>
          <a:xfrm>
            <a:off x="11597673" y="3204669"/>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386" name="object 386"/>
          <p:cNvSpPr/>
          <p:nvPr/>
        </p:nvSpPr>
        <p:spPr>
          <a:xfrm>
            <a:off x="10616607" y="4614518"/>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6F4478">
              <a:alpha val="79998"/>
            </a:srgbClr>
          </a:solidFill>
        </p:spPr>
        <p:txBody>
          <a:bodyPr wrap="square" lIns="0" tIns="0" rIns="0" bIns="0" rtlCol="0"/>
          <a:lstStyle/>
          <a:p>
            <a:endParaRPr/>
          </a:p>
        </p:txBody>
      </p:sp>
      <p:sp>
        <p:nvSpPr>
          <p:cNvPr id="387" name="object 387"/>
          <p:cNvSpPr/>
          <p:nvPr/>
        </p:nvSpPr>
        <p:spPr>
          <a:xfrm>
            <a:off x="9533721" y="4287977"/>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388" name="object 388"/>
          <p:cNvSpPr/>
          <p:nvPr/>
        </p:nvSpPr>
        <p:spPr>
          <a:xfrm>
            <a:off x="9633659" y="4964050"/>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389" name="object 389"/>
          <p:cNvSpPr/>
          <p:nvPr/>
        </p:nvSpPr>
        <p:spPr>
          <a:xfrm>
            <a:off x="10041326" y="5484973"/>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390" name="object 390"/>
          <p:cNvSpPr/>
          <p:nvPr/>
        </p:nvSpPr>
        <p:spPr>
          <a:xfrm>
            <a:off x="11591580" y="6782969"/>
            <a:ext cx="12700" cy="11430"/>
          </a:xfrm>
          <a:custGeom>
            <a:avLst/>
            <a:gdLst/>
            <a:ahLst/>
            <a:cxnLst/>
            <a:rect l="l" t="t" r="r" b="b"/>
            <a:pathLst>
              <a:path w="12700" h="11429">
                <a:moveTo>
                  <a:pt x="9465" y="0"/>
                </a:moveTo>
                <a:lnTo>
                  <a:pt x="2732" y="0"/>
                </a:lnTo>
                <a:lnTo>
                  <a:pt x="0" y="2429"/>
                </a:lnTo>
                <a:lnTo>
                  <a:pt x="0" y="8408"/>
                </a:lnTo>
                <a:lnTo>
                  <a:pt x="2732" y="10847"/>
                </a:lnTo>
                <a:lnTo>
                  <a:pt x="9465" y="10847"/>
                </a:lnTo>
                <a:lnTo>
                  <a:pt x="12198" y="8408"/>
                </a:lnTo>
                <a:lnTo>
                  <a:pt x="12198" y="5413"/>
                </a:lnTo>
                <a:lnTo>
                  <a:pt x="12198" y="2429"/>
                </a:lnTo>
                <a:lnTo>
                  <a:pt x="9465" y="0"/>
                </a:lnTo>
                <a:close/>
              </a:path>
            </a:pathLst>
          </a:custGeom>
          <a:solidFill>
            <a:srgbClr val="FFFFFF">
              <a:alpha val="59999"/>
            </a:srgbClr>
          </a:solidFill>
        </p:spPr>
        <p:txBody>
          <a:bodyPr wrap="square" lIns="0" tIns="0" rIns="0" bIns="0" rtlCol="0"/>
          <a:lstStyle/>
          <a:p>
            <a:endParaRPr/>
          </a:p>
        </p:txBody>
      </p:sp>
      <p:sp>
        <p:nvSpPr>
          <p:cNvPr id="391" name="object 391"/>
          <p:cNvSpPr/>
          <p:nvPr/>
        </p:nvSpPr>
        <p:spPr>
          <a:xfrm>
            <a:off x="13182010" y="3708870"/>
            <a:ext cx="12065" cy="10795"/>
          </a:xfrm>
          <a:custGeom>
            <a:avLst/>
            <a:gdLst/>
            <a:ahLst/>
            <a:cxnLst/>
            <a:rect l="l" t="t" r="r" b="b"/>
            <a:pathLst>
              <a:path w="12065" h="10795">
                <a:moveTo>
                  <a:pt x="9120" y="0"/>
                </a:moveTo>
                <a:lnTo>
                  <a:pt x="2617" y="0"/>
                </a:lnTo>
                <a:lnTo>
                  <a:pt x="0" y="2355"/>
                </a:lnTo>
                <a:lnTo>
                  <a:pt x="0" y="8114"/>
                </a:lnTo>
                <a:lnTo>
                  <a:pt x="2617" y="10470"/>
                </a:lnTo>
                <a:lnTo>
                  <a:pt x="9120" y="10470"/>
                </a:lnTo>
                <a:lnTo>
                  <a:pt x="11769" y="8114"/>
                </a:lnTo>
                <a:lnTo>
                  <a:pt x="11769" y="5235"/>
                </a:lnTo>
                <a:lnTo>
                  <a:pt x="11769" y="2355"/>
                </a:lnTo>
                <a:lnTo>
                  <a:pt x="9120" y="0"/>
                </a:lnTo>
                <a:close/>
              </a:path>
            </a:pathLst>
          </a:custGeom>
          <a:solidFill>
            <a:srgbClr val="FFFFFF">
              <a:alpha val="47999"/>
            </a:srgbClr>
          </a:solidFill>
        </p:spPr>
        <p:txBody>
          <a:bodyPr wrap="square" lIns="0" tIns="0" rIns="0" bIns="0" rtlCol="0"/>
          <a:lstStyle/>
          <a:p>
            <a:endParaRPr/>
          </a:p>
        </p:txBody>
      </p:sp>
      <p:sp>
        <p:nvSpPr>
          <p:cNvPr id="392" name="object 392"/>
          <p:cNvSpPr/>
          <p:nvPr/>
        </p:nvSpPr>
        <p:spPr>
          <a:xfrm>
            <a:off x="12077820" y="5500892"/>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393" name="object 393"/>
          <p:cNvSpPr/>
          <p:nvPr/>
        </p:nvSpPr>
        <p:spPr>
          <a:xfrm>
            <a:off x="13384299" y="3624109"/>
            <a:ext cx="15240" cy="13335"/>
          </a:xfrm>
          <a:custGeom>
            <a:avLst/>
            <a:gdLst/>
            <a:ahLst/>
            <a:cxnLst/>
            <a:rect l="l" t="t" r="r" b="b"/>
            <a:pathLst>
              <a:path w="15240" h="13335">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47999"/>
            </a:srgbClr>
          </a:solidFill>
        </p:spPr>
        <p:txBody>
          <a:bodyPr wrap="square" lIns="0" tIns="0" rIns="0" bIns="0" rtlCol="0"/>
          <a:lstStyle/>
          <a:p>
            <a:endParaRPr/>
          </a:p>
        </p:txBody>
      </p:sp>
      <p:sp>
        <p:nvSpPr>
          <p:cNvPr id="394" name="object 394"/>
          <p:cNvSpPr/>
          <p:nvPr/>
        </p:nvSpPr>
        <p:spPr>
          <a:xfrm>
            <a:off x="12021608" y="6466196"/>
            <a:ext cx="6985" cy="6350"/>
          </a:xfrm>
          <a:custGeom>
            <a:avLst/>
            <a:gdLst/>
            <a:ahLst/>
            <a:cxnLst/>
            <a:rect l="l" t="t" r="r" b="b"/>
            <a:pathLst>
              <a:path w="6984" h="6350">
                <a:moveTo>
                  <a:pt x="5224" y="0"/>
                </a:moveTo>
                <a:lnTo>
                  <a:pt x="1507" y="0"/>
                </a:lnTo>
                <a:lnTo>
                  <a:pt x="0" y="1361"/>
                </a:lnTo>
                <a:lnTo>
                  <a:pt x="0" y="4638"/>
                </a:lnTo>
                <a:lnTo>
                  <a:pt x="1507" y="5989"/>
                </a:lnTo>
                <a:lnTo>
                  <a:pt x="5224" y="5989"/>
                </a:lnTo>
                <a:lnTo>
                  <a:pt x="6722" y="4638"/>
                </a:lnTo>
                <a:lnTo>
                  <a:pt x="6722" y="2984"/>
                </a:lnTo>
                <a:lnTo>
                  <a:pt x="6722" y="1361"/>
                </a:lnTo>
                <a:lnTo>
                  <a:pt x="5224" y="0"/>
                </a:lnTo>
                <a:close/>
              </a:path>
            </a:pathLst>
          </a:custGeom>
          <a:solidFill>
            <a:srgbClr val="FFFFFF">
              <a:alpha val="59999"/>
            </a:srgbClr>
          </a:solidFill>
        </p:spPr>
        <p:txBody>
          <a:bodyPr wrap="square" lIns="0" tIns="0" rIns="0" bIns="0" rtlCol="0"/>
          <a:lstStyle/>
          <a:p>
            <a:endParaRPr/>
          </a:p>
        </p:txBody>
      </p:sp>
      <p:sp>
        <p:nvSpPr>
          <p:cNvPr id="395" name="object 395"/>
          <p:cNvSpPr/>
          <p:nvPr/>
        </p:nvSpPr>
        <p:spPr>
          <a:xfrm>
            <a:off x="13423007" y="5506265"/>
            <a:ext cx="23495" cy="20955"/>
          </a:xfrm>
          <a:custGeom>
            <a:avLst/>
            <a:gdLst/>
            <a:ahLst/>
            <a:cxnLst/>
            <a:rect l="l" t="t" r="r" b="b"/>
            <a:pathLst>
              <a:path w="23494" h="20954">
                <a:moveTo>
                  <a:pt x="17758" y="0"/>
                </a:moveTo>
                <a:lnTo>
                  <a:pt x="5120" y="0"/>
                </a:lnTo>
                <a:lnTo>
                  <a:pt x="0" y="4533"/>
                </a:lnTo>
                <a:lnTo>
                  <a:pt x="0" y="15779"/>
                </a:lnTo>
                <a:lnTo>
                  <a:pt x="5120" y="20334"/>
                </a:lnTo>
                <a:lnTo>
                  <a:pt x="17758" y="20334"/>
                </a:lnTo>
                <a:lnTo>
                  <a:pt x="22889" y="15779"/>
                </a:lnTo>
                <a:lnTo>
                  <a:pt x="22889" y="10146"/>
                </a:lnTo>
                <a:lnTo>
                  <a:pt x="22889" y="4533"/>
                </a:lnTo>
                <a:lnTo>
                  <a:pt x="17758" y="0"/>
                </a:lnTo>
                <a:close/>
              </a:path>
            </a:pathLst>
          </a:custGeom>
          <a:solidFill>
            <a:srgbClr val="FFFFFF">
              <a:alpha val="47999"/>
            </a:srgbClr>
          </a:solidFill>
        </p:spPr>
        <p:txBody>
          <a:bodyPr wrap="square" lIns="0" tIns="0" rIns="0" bIns="0" rtlCol="0"/>
          <a:lstStyle/>
          <a:p>
            <a:endParaRPr/>
          </a:p>
        </p:txBody>
      </p:sp>
      <p:sp>
        <p:nvSpPr>
          <p:cNvPr id="396" name="object 396"/>
          <p:cNvSpPr/>
          <p:nvPr/>
        </p:nvSpPr>
        <p:spPr>
          <a:xfrm>
            <a:off x="9622870" y="3270386"/>
            <a:ext cx="31115" cy="27940"/>
          </a:xfrm>
          <a:custGeom>
            <a:avLst/>
            <a:gdLst/>
            <a:ahLst/>
            <a:cxnLst/>
            <a:rect l="l" t="t" r="r" b="b"/>
            <a:pathLst>
              <a:path w="31115" h="27939">
                <a:moveTo>
                  <a:pt x="23936" y="0"/>
                </a:moveTo>
                <a:lnTo>
                  <a:pt x="6942" y="0"/>
                </a:lnTo>
                <a:lnTo>
                  <a:pt x="0" y="6146"/>
                </a:lnTo>
                <a:lnTo>
                  <a:pt x="0" y="21287"/>
                </a:lnTo>
                <a:lnTo>
                  <a:pt x="6942" y="27444"/>
                </a:lnTo>
                <a:lnTo>
                  <a:pt x="23936" y="27444"/>
                </a:lnTo>
                <a:lnTo>
                  <a:pt x="30868" y="21287"/>
                </a:lnTo>
                <a:lnTo>
                  <a:pt x="30868" y="13737"/>
                </a:lnTo>
                <a:lnTo>
                  <a:pt x="30868" y="6146"/>
                </a:lnTo>
                <a:lnTo>
                  <a:pt x="23936" y="0"/>
                </a:lnTo>
                <a:close/>
              </a:path>
            </a:pathLst>
          </a:custGeom>
          <a:solidFill>
            <a:srgbClr val="FFFFFF">
              <a:alpha val="20799"/>
            </a:srgbClr>
          </a:solidFill>
        </p:spPr>
        <p:txBody>
          <a:bodyPr wrap="square" lIns="0" tIns="0" rIns="0" bIns="0" rtlCol="0"/>
          <a:lstStyle/>
          <a:p>
            <a:endParaRPr/>
          </a:p>
        </p:txBody>
      </p:sp>
      <p:sp>
        <p:nvSpPr>
          <p:cNvPr id="397" name="object 397"/>
          <p:cNvSpPr/>
          <p:nvPr/>
        </p:nvSpPr>
        <p:spPr>
          <a:xfrm>
            <a:off x="10009802" y="4087928"/>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398" name="object 398"/>
          <p:cNvSpPr/>
          <p:nvPr/>
        </p:nvSpPr>
        <p:spPr>
          <a:xfrm>
            <a:off x="9773171" y="6295809"/>
            <a:ext cx="6985" cy="6350"/>
          </a:xfrm>
          <a:custGeom>
            <a:avLst/>
            <a:gdLst/>
            <a:ahLst/>
            <a:cxnLst/>
            <a:rect l="l" t="t" r="r" b="b"/>
            <a:pathLst>
              <a:path w="6984" h="6350">
                <a:moveTo>
                  <a:pt x="5214" y="0"/>
                </a:moveTo>
                <a:lnTo>
                  <a:pt x="1465" y="0"/>
                </a:lnTo>
                <a:lnTo>
                  <a:pt x="0" y="1361"/>
                </a:lnTo>
                <a:lnTo>
                  <a:pt x="0" y="4659"/>
                </a:lnTo>
                <a:lnTo>
                  <a:pt x="1465" y="5957"/>
                </a:lnTo>
                <a:lnTo>
                  <a:pt x="5214" y="5957"/>
                </a:lnTo>
                <a:lnTo>
                  <a:pt x="6680" y="4659"/>
                </a:lnTo>
                <a:lnTo>
                  <a:pt x="6680" y="3005"/>
                </a:lnTo>
                <a:lnTo>
                  <a:pt x="6680" y="1361"/>
                </a:lnTo>
                <a:lnTo>
                  <a:pt x="5214" y="0"/>
                </a:lnTo>
                <a:close/>
              </a:path>
            </a:pathLst>
          </a:custGeom>
          <a:solidFill>
            <a:srgbClr val="FFFFFF">
              <a:alpha val="59999"/>
            </a:srgbClr>
          </a:solidFill>
        </p:spPr>
        <p:txBody>
          <a:bodyPr wrap="square" lIns="0" tIns="0" rIns="0" bIns="0" rtlCol="0"/>
          <a:lstStyle/>
          <a:p>
            <a:endParaRPr/>
          </a:p>
        </p:txBody>
      </p:sp>
      <p:sp>
        <p:nvSpPr>
          <p:cNvPr id="399" name="object 399"/>
          <p:cNvSpPr/>
          <p:nvPr/>
        </p:nvSpPr>
        <p:spPr>
          <a:xfrm>
            <a:off x="10036185" y="5880513"/>
            <a:ext cx="21590" cy="13970"/>
          </a:xfrm>
          <a:custGeom>
            <a:avLst/>
            <a:gdLst/>
            <a:ahLst/>
            <a:cxnLst/>
            <a:rect l="l" t="t" r="r" b="b"/>
            <a:pathLst>
              <a:path w="21590" h="13970">
                <a:moveTo>
                  <a:pt x="16690" y="0"/>
                </a:moveTo>
                <a:lnTo>
                  <a:pt x="4848" y="0"/>
                </a:lnTo>
                <a:lnTo>
                  <a:pt x="0" y="3078"/>
                </a:lnTo>
                <a:lnTo>
                  <a:pt x="0" y="10659"/>
                </a:lnTo>
                <a:lnTo>
                  <a:pt x="4848" y="13737"/>
                </a:lnTo>
                <a:lnTo>
                  <a:pt x="16690" y="13737"/>
                </a:lnTo>
                <a:lnTo>
                  <a:pt x="21507" y="10659"/>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400" name="object 400"/>
          <p:cNvSpPr/>
          <p:nvPr/>
        </p:nvSpPr>
        <p:spPr>
          <a:xfrm>
            <a:off x="9678686" y="6171726"/>
            <a:ext cx="28575" cy="25400"/>
          </a:xfrm>
          <a:custGeom>
            <a:avLst/>
            <a:gdLst/>
            <a:ahLst/>
            <a:cxnLst/>
            <a:rect l="l" t="t" r="r" b="b"/>
            <a:pathLst>
              <a:path w="28575" h="25400">
                <a:moveTo>
                  <a:pt x="22104" y="0"/>
                </a:moveTo>
                <a:lnTo>
                  <a:pt x="6366" y="0"/>
                </a:lnTo>
                <a:lnTo>
                  <a:pt x="0" y="5654"/>
                </a:lnTo>
                <a:lnTo>
                  <a:pt x="0" y="19622"/>
                </a:lnTo>
                <a:lnTo>
                  <a:pt x="636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401" name="object 401"/>
          <p:cNvSpPr/>
          <p:nvPr/>
        </p:nvSpPr>
        <p:spPr>
          <a:xfrm>
            <a:off x="9721830" y="5960143"/>
            <a:ext cx="6350" cy="5715"/>
          </a:xfrm>
          <a:custGeom>
            <a:avLst/>
            <a:gdLst/>
            <a:ahLst/>
            <a:cxnLst/>
            <a:rect l="l" t="t" r="r" b="b"/>
            <a:pathLst>
              <a:path w="6350" h="5714">
                <a:moveTo>
                  <a:pt x="4670" y="0"/>
                </a:moveTo>
                <a:lnTo>
                  <a:pt x="1340" y="0"/>
                </a:lnTo>
                <a:lnTo>
                  <a:pt x="0" y="1193"/>
                </a:lnTo>
                <a:lnTo>
                  <a:pt x="0" y="4135"/>
                </a:lnTo>
                <a:lnTo>
                  <a:pt x="134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402" name="object 402"/>
          <p:cNvSpPr/>
          <p:nvPr/>
        </p:nvSpPr>
        <p:spPr>
          <a:xfrm>
            <a:off x="11465801" y="3672292"/>
            <a:ext cx="15240" cy="13335"/>
          </a:xfrm>
          <a:custGeom>
            <a:avLst/>
            <a:gdLst/>
            <a:ahLst/>
            <a:cxnLst/>
            <a:rect l="l" t="t" r="r" b="b"/>
            <a:pathLst>
              <a:path w="15240" h="13335">
                <a:moveTo>
                  <a:pt x="11476" y="0"/>
                </a:moveTo>
                <a:lnTo>
                  <a:pt x="3308" y="0"/>
                </a:lnTo>
                <a:lnTo>
                  <a:pt x="0" y="2952"/>
                </a:lnTo>
                <a:lnTo>
                  <a:pt x="0" y="10219"/>
                </a:lnTo>
                <a:lnTo>
                  <a:pt x="3308" y="13172"/>
                </a:lnTo>
                <a:lnTo>
                  <a:pt x="11476" y="13172"/>
                </a:lnTo>
                <a:lnTo>
                  <a:pt x="14795" y="10219"/>
                </a:lnTo>
                <a:lnTo>
                  <a:pt x="14795" y="6586"/>
                </a:lnTo>
                <a:lnTo>
                  <a:pt x="14795" y="2952"/>
                </a:lnTo>
                <a:lnTo>
                  <a:pt x="11476" y="0"/>
                </a:lnTo>
                <a:close/>
              </a:path>
            </a:pathLst>
          </a:custGeom>
          <a:solidFill>
            <a:srgbClr val="FFFFFF">
              <a:alpha val="79998"/>
            </a:srgbClr>
          </a:solidFill>
        </p:spPr>
        <p:txBody>
          <a:bodyPr wrap="square" lIns="0" tIns="0" rIns="0" bIns="0" rtlCol="0"/>
          <a:lstStyle/>
          <a:p>
            <a:endParaRPr/>
          </a:p>
        </p:txBody>
      </p:sp>
      <p:sp>
        <p:nvSpPr>
          <p:cNvPr id="403" name="object 403"/>
          <p:cNvSpPr/>
          <p:nvPr/>
        </p:nvSpPr>
        <p:spPr>
          <a:xfrm>
            <a:off x="10816109" y="5432731"/>
            <a:ext cx="16510" cy="14604"/>
          </a:xfrm>
          <a:custGeom>
            <a:avLst/>
            <a:gdLst/>
            <a:ahLst/>
            <a:cxnLst/>
            <a:rect l="l" t="t" r="r" b="b"/>
            <a:pathLst>
              <a:path w="16509" h="14604">
                <a:moveTo>
                  <a:pt x="12638" y="0"/>
                </a:moveTo>
                <a:lnTo>
                  <a:pt x="3601" y="0"/>
                </a:lnTo>
                <a:lnTo>
                  <a:pt x="0" y="3235"/>
                </a:lnTo>
                <a:lnTo>
                  <a:pt x="0" y="11245"/>
                </a:lnTo>
                <a:lnTo>
                  <a:pt x="3601" y="14491"/>
                </a:lnTo>
                <a:lnTo>
                  <a:pt x="12638" y="14491"/>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404" name="object 404"/>
          <p:cNvSpPr/>
          <p:nvPr/>
        </p:nvSpPr>
        <p:spPr>
          <a:xfrm>
            <a:off x="11761312" y="5005201"/>
            <a:ext cx="17780" cy="15875"/>
          </a:xfrm>
          <a:custGeom>
            <a:avLst/>
            <a:gdLst/>
            <a:ahLst/>
            <a:cxnLst/>
            <a:rect l="l" t="t" r="r" b="b"/>
            <a:pathLst>
              <a:path w="17779"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405" name="object 405"/>
          <p:cNvSpPr/>
          <p:nvPr/>
        </p:nvSpPr>
        <p:spPr>
          <a:xfrm>
            <a:off x="11689843" y="4883785"/>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406" name="object 406"/>
          <p:cNvSpPr/>
          <p:nvPr/>
        </p:nvSpPr>
        <p:spPr>
          <a:xfrm>
            <a:off x="13997032" y="4017099"/>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407" name="object 407"/>
          <p:cNvSpPr/>
          <p:nvPr/>
        </p:nvSpPr>
        <p:spPr>
          <a:xfrm>
            <a:off x="14677731" y="5390222"/>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408" name="object 408"/>
          <p:cNvSpPr/>
          <p:nvPr/>
        </p:nvSpPr>
        <p:spPr>
          <a:xfrm>
            <a:off x="14934297" y="5944493"/>
            <a:ext cx="21590" cy="19050"/>
          </a:xfrm>
          <a:custGeom>
            <a:avLst/>
            <a:gdLst/>
            <a:ahLst/>
            <a:cxnLst/>
            <a:rect l="l" t="t" r="r" b="b"/>
            <a:pathLst>
              <a:path w="21590" h="19050">
                <a:moveTo>
                  <a:pt x="16292" y="0"/>
                </a:moveTo>
                <a:lnTo>
                  <a:pt x="4711" y="0"/>
                </a:lnTo>
                <a:lnTo>
                  <a:pt x="0" y="4177"/>
                </a:lnTo>
                <a:lnTo>
                  <a:pt x="0" y="14481"/>
                </a:lnTo>
                <a:lnTo>
                  <a:pt x="4711" y="18680"/>
                </a:lnTo>
                <a:lnTo>
                  <a:pt x="16292" y="18680"/>
                </a:lnTo>
                <a:lnTo>
                  <a:pt x="20994" y="14481"/>
                </a:lnTo>
                <a:lnTo>
                  <a:pt x="20994" y="9340"/>
                </a:lnTo>
                <a:lnTo>
                  <a:pt x="20994" y="4177"/>
                </a:lnTo>
                <a:lnTo>
                  <a:pt x="16292" y="0"/>
                </a:lnTo>
                <a:close/>
              </a:path>
            </a:pathLst>
          </a:custGeom>
          <a:solidFill>
            <a:srgbClr val="FFFFFF">
              <a:alpha val="62399"/>
            </a:srgbClr>
          </a:solidFill>
        </p:spPr>
        <p:txBody>
          <a:bodyPr wrap="square" lIns="0" tIns="0" rIns="0" bIns="0" rtlCol="0"/>
          <a:lstStyle/>
          <a:p>
            <a:endParaRPr/>
          </a:p>
        </p:txBody>
      </p:sp>
      <p:sp>
        <p:nvSpPr>
          <p:cNvPr id="409" name="object 409"/>
          <p:cNvSpPr/>
          <p:nvPr/>
        </p:nvSpPr>
        <p:spPr>
          <a:xfrm>
            <a:off x="13099139" y="6961304"/>
            <a:ext cx="27305" cy="24765"/>
          </a:xfrm>
          <a:custGeom>
            <a:avLst/>
            <a:gdLst/>
            <a:ahLst/>
            <a:cxnLst/>
            <a:rect l="l" t="t" r="r" b="b"/>
            <a:pathLst>
              <a:path w="27305" h="24765">
                <a:moveTo>
                  <a:pt x="21161" y="0"/>
                </a:moveTo>
                <a:lnTo>
                  <a:pt x="6125" y="0"/>
                </a:lnTo>
                <a:lnTo>
                  <a:pt x="0" y="5423"/>
                </a:lnTo>
                <a:lnTo>
                  <a:pt x="0" y="18805"/>
                </a:lnTo>
                <a:lnTo>
                  <a:pt x="6125" y="24240"/>
                </a:lnTo>
                <a:lnTo>
                  <a:pt x="21161" y="24240"/>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410" name="object 410"/>
          <p:cNvSpPr/>
          <p:nvPr/>
        </p:nvSpPr>
        <p:spPr>
          <a:xfrm>
            <a:off x="14585808" y="5198999"/>
            <a:ext cx="14604" cy="13335"/>
          </a:xfrm>
          <a:custGeom>
            <a:avLst/>
            <a:gdLst/>
            <a:ahLst/>
            <a:cxnLst/>
            <a:rect l="l" t="t" r="r" b="b"/>
            <a:pathLst>
              <a:path w="14605" h="13335">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411" name="object 411"/>
          <p:cNvSpPr/>
          <p:nvPr/>
        </p:nvSpPr>
        <p:spPr>
          <a:xfrm>
            <a:off x="15342775" y="5601091"/>
            <a:ext cx="13970" cy="12700"/>
          </a:xfrm>
          <a:custGeom>
            <a:avLst/>
            <a:gdLst/>
            <a:ahLst/>
            <a:cxnLst/>
            <a:rect l="l" t="t" r="r" b="b"/>
            <a:pathLst>
              <a:path w="13969" h="12700">
                <a:moveTo>
                  <a:pt x="10732" y="0"/>
                </a:moveTo>
                <a:lnTo>
                  <a:pt x="3088" y="0"/>
                </a:lnTo>
                <a:lnTo>
                  <a:pt x="0" y="2764"/>
                </a:lnTo>
                <a:lnTo>
                  <a:pt x="0" y="9549"/>
                </a:lnTo>
                <a:lnTo>
                  <a:pt x="3088" y="12313"/>
                </a:lnTo>
                <a:lnTo>
                  <a:pt x="10732" y="12313"/>
                </a:lnTo>
                <a:lnTo>
                  <a:pt x="13842" y="9549"/>
                </a:lnTo>
                <a:lnTo>
                  <a:pt x="13842" y="6146"/>
                </a:lnTo>
                <a:lnTo>
                  <a:pt x="13842" y="2764"/>
                </a:lnTo>
                <a:lnTo>
                  <a:pt x="10732" y="0"/>
                </a:lnTo>
                <a:close/>
              </a:path>
            </a:pathLst>
          </a:custGeom>
          <a:solidFill>
            <a:srgbClr val="FFFFFF">
              <a:alpha val="62399"/>
            </a:srgbClr>
          </a:solidFill>
        </p:spPr>
        <p:txBody>
          <a:bodyPr wrap="square" lIns="0" tIns="0" rIns="0" bIns="0" rtlCol="0"/>
          <a:lstStyle/>
          <a:p>
            <a:endParaRPr/>
          </a:p>
        </p:txBody>
      </p:sp>
      <p:sp>
        <p:nvSpPr>
          <p:cNvPr id="412" name="object 412"/>
          <p:cNvSpPr/>
          <p:nvPr/>
        </p:nvSpPr>
        <p:spPr>
          <a:xfrm>
            <a:off x="12799914" y="6226376"/>
            <a:ext cx="16510" cy="14604"/>
          </a:xfrm>
          <a:custGeom>
            <a:avLst/>
            <a:gdLst/>
            <a:ahLst/>
            <a:cxnLst/>
            <a:rect l="l" t="t" r="r" b="b"/>
            <a:pathLst>
              <a:path w="16509" h="14604">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413" name="object 413"/>
          <p:cNvSpPr/>
          <p:nvPr/>
        </p:nvSpPr>
        <p:spPr>
          <a:xfrm>
            <a:off x="13698272" y="6957106"/>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414" name="object 414"/>
          <p:cNvSpPr/>
          <p:nvPr/>
        </p:nvSpPr>
        <p:spPr>
          <a:xfrm>
            <a:off x="14228728" y="5452426"/>
            <a:ext cx="19685" cy="17145"/>
          </a:xfrm>
          <a:custGeom>
            <a:avLst/>
            <a:gdLst/>
            <a:ahLst/>
            <a:cxnLst/>
            <a:rect l="l" t="t" r="r" b="b"/>
            <a:pathLst>
              <a:path w="19684" h="17145">
                <a:moveTo>
                  <a:pt x="14879" y="0"/>
                </a:moveTo>
                <a:lnTo>
                  <a:pt x="4230" y="0"/>
                </a:lnTo>
                <a:lnTo>
                  <a:pt x="0" y="3853"/>
                </a:lnTo>
                <a:lnTo>
                  <a:pt x="0" y="13277"/>
                </a:lnTo>
                <a:lnTo>
                  <a:pt x="4230" y="17109"/>
                </a:lnTo>
                <a:lnTo>
                  <a:pt x="14879" y="17109"/>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415" name="object 415"/>
          <p:cNvSpPr/>
          <p:nvPr/>
        </p:nvSpPr>
        <p:spPr>
          <a:xfrm>
            <a:off x="13466477" y="5791930"/>
            <a:ext cx="26670" cy="23495"/>
          </a:xfrm>
          <a:custGeom>
            <a:avLst/>
            <a:gdLst/>
            <a:ahLst/>
            <a:cxnLst/>
            <a:rect l="l" t="t" r="r" b="b"/>
            <a:pathLst>
              <a:path w="26669"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416" name="object 416"/>
          <p:cNvSpPr/>
          <p:nvPr/>
        </p:nvSpPr>
        <p:spPr>
          <a:xfrm>
            <a:off x="14174570" y="4845675"/>
            <a:ext cx="14604" cy="13335"/>
          </a:xfrm>
          <a:custGeom>
            <a:avLst/>
            <a:gdLst/>
            <a:ahLst/>
            <a:cxnLst/>
            <a:rect l="l" t="t" r="r" b="b"/>
            <a:pathLst>
              <a:path w="14605" h="13335">
                <a:moveTo>
                  <a:pt x="11277" y="0"/>
                </a:moveTo>
                <a:lnTo>
                  <a:pt x="3225" y="0"/>
                </a:lnTo>
                <a:lnTo>
                  <a:pt x="0" y="2889"/>
                </a:lnTo>
                <a:lnTo>
                  <a:pt x="0" y="9989"/>
                </a:lnTo>
                <a:lnTo>
                  <a:pt x="3225" y="12921"/>
                </a:lnTo>
                <a:lnTo>
                  <a:pt x="11277" y="12921"/>
                </a:lnTo>
                <a:lnTo>
                  <a:pt x="14523" y="9989"/>
                </a:lnTo>
                <a:lnTo>
                  <a:pt x="14523" y="6439"/>
                </a:lnTo>
                <a:lnTo>
                  <a:pt x="14523" y="2889"/>
                </a:lnTo>
                <a:lnTo>
                  <a:pt x="11277" y="0"/>
                </a:lnTo>
                <a:close/>
              </a:path>
            </a:pathLst>
          </a:custGeom>
          <a:solidFill>
            <a:srgbClr val="FFFFFF">
              <a:alpha val="62399"/>
            </a:srgbClr>
          </a:solidFill>
        </p:spPr>
        <p:txBody>
          <a:bodyPr wrap="square" lIns="0" tIns="0" rIns="0" bIns="0" rtlCol="0"/>
          <a:lstStyle/>
          <a:p>
            <a:endParaRPr/>
          </a:p>
        </p:txBody>
      </p:sp>
      <p:sp>
        <p:nvSpPr>
          <p:cNvPr id="417" name="object 417"/>
          <p:cNvSpPr/>
          <p:nvPr/>
        </p:nvSpPr>
        <p:spPr>
          <a:xfrm>
            <a:off x="13470221" y="658631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418" name="object 418"/>
          <p:cNvSpPr/>
          <p:nvPr/>
        </p:nvSpPr>
        <p:spPr>
          <a:xfrm>
            <a:off x="15003270" y="5205433"/>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419" name="object 419"/>
          <p:cNvSpPr/>
          <p:nvPr/>
        </p:nvSpPr>
        <p:spPr>
          <a:xfrm>
            <a:off x="14144995" y="4334088"/>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420" name="object 420"/>
          <p:cNvSpPr/>
          <p:nvPr/>
        </p:nvSpPr>
        <p:spPr>
          <a:xfrm>
            <a:off x="13064225" y="5950747"/>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421" name="object 421"/>
          <p:cNvSpPr/>
          <p:nvPr/>
        </p:nvSpPr>
        <p:spPr>
          <a:xfrm>
            <a:off x="13361399" y="5825397"/>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422" name="object 422"/>
          <p:cNvSpPr/>
          <p:nvPr/>
        </p:nvSpPr>
        <p:spPr>
          <a:xfrm>
            <a:off x="15263026" y="3996023"/>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423" name="object 423"/>
          <p:cNvSpPr/>
          <p:nvPr/>
        </p:nvSpPr>
        <p:spPr>
          <a:xfrm>
            <a:off x="12816663" y="5803532"/>
            <a:ext cx="24765" cy="22225"/>
          </a:xfrm>
          <a:custGeom>
            <a:avLst/>
            <a:gdLst/>
            <a:ahLst/>
            <a:cxnLst/>
            <a:rect l="l" t="t" r="r" b="b"/>
            <a:pathLst>
              <a:path w="24765" h="22225">
                <a:moveTo>
                  <a:pt x="19098" y="0"/>
                </a:moveTo>
                <a:lnTo>
                  <a:pt x="5507" y="0"/>
                </a:lnTo>
                <a:lnTo>
                  <a:pt x="0" y="4900"/>
                </a:lnTo>
                <a:lnTo>
                  <a:pt x="0" y="16962"/>
                </a:lnTo>
                <a:lnTo>
                  <a:pt x="5507" y="21863"/>
                </a:lnTo>
                <a:lnTo>
                  <a:pt x="19098" y="21863"/>
                </a:lnTo>
                <a:lnTo>
                  <a:pt x="24564" y="16962"/>
                </a:lnTo>
                <a:lnTo>
                  <a:pt x="24564" y="10921"/>
                </a:lnTo>
                <a:lnTo>
                  <a:pt x="24564" y="4900"/>
                </a:lnTo>
                <a:lnTo>
                  <a:pt x="19098" y="0"/>
                </a:lnTo>
                <a:close/>
              </a:path>
            </a:pathLst>
          </a:custGeom>
          <a:solidFill>
            <a:srgbClr val="FFFFFF">
              <a:alpha val="79998"/>
            </a:srgbClr>
          </a:solidFill>
        </p:spPr>
        <p:txBody>
          <a:bodyPr wrap="square" lIns="0" tIns="0" rIns="0" bIns="0" rtlCol="0"/>
          <a:lstStyle/>
          <a:p>
            <a:endParaRPr/>
          </a:p>
        </p:txBody>
      </p:sp>
      <p:sp>
        <p:nvSpPr>
          <p:cNvPr id="424" name="object 424"/>
          <p:cNvSpPr/>
          <p:nvPr/>
        </p:nvSpPr>
        <p:spPr>
          <a:xfrm>
            <a:off x="14621478" y="347009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425" name="object 425"/>
          <p:cNvSpPr/>
          <p:nvPr/>
        </p:nvSpPr>
        <p:spPr>
          <a:xfrm>
            <a:off x="14493733" y="3576709"/>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426" name="object 426"/>
          <p:cNvSpPr/>
          <p:nvPr/>
        </p:nvSpPr>
        <p:spPr>
          <a:xfrm>
            <a:off x="14593022" y="2922704"/>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427" name="object 427"/>
          <p:cNvSpPr/>
          <p:nvPr/>
        </p:nvSpPr>
        <p:spPr>
          <a:xfrm>
            <a:off x="12969020" y="6605874"/>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428" name="object 428"/>
          <p:cNvSpPr/>
          <p:nvPr/>
        </p:nvSpPr>
        <p:spPr>
          <a:xfrm>
            <a:off x="15460408" y="6295264"/>
            <a:ext cx="23495" cy="20955"/>
          </a:xfrm>
          <a:custGeom>
            <a:avLst/>
            <a:gdLst/>
            <a:ahLst/>
            <a:cxnLst/>
            <a:rect l="l" t="t" r="r" b="b"/>
            <a:pathLst>
              <a:path w="23494" h="20954">
                <a:moveTo>
                  <a:pt x="17769" y="0"/>
                </a:moveTo>
                <a:lnTo>
                  <a:pt x="5120" y="0"/>
                </a:lnTo>
                <a:lnTo>
                  <a:pt x="0" y="4523"/>
                </a:lnTo>
                <a:lnTo>
                  <a:pt x="0" y="15769"/>
                </a:lnTo>
                <a:lnTo>
                  <a:pt x="5120" y="20334"/>
                </a:lnTo>
                <a:lnTo>
                  <a:pt x="17769" y="20334"/>
                </a:lnTo>
                <a:lnTo>
                  <a:pt x="22889" y="15769"/>
                </a:lnTo>
                <a:lnTo>
                  <a:pt x="22889" y="10135"/>
                </a:lnTo>
                <a:lnTo>
                  <a:pt x="22889" y="4523"/>
                </a:lnTo>
                <a:lnTo>
                  <a:pt x="17769" y="0"/>
                </a:lnTo>
                <a:close/>
              </a:path>
            </a:pathLst>
          </a:custGeom>
          <a:solidFill>
            <a:srgbClr val="FFFFFF">
              <a:alpha val="47999"/>
            </a:srgbClr>
          </a:solidFill>
        </p:spPr>
        <p:txBody>
          <a:bodyPr wrap="square" lIns="0" tIns="0" rIns="0" bIns="0" rtlCol="0"/>
          <a:lstStyle/>
          <a:p>
            <a:endParaRPr/>
          </a:p>
        </p:txBody>
      </p:sp>
      <p:sp>
        <p:nvSpPr>
          <p:cNvPr id="429" name="object 429"/>
          <p:cNvSpPr/>
          <p:nvPr/>
        </p:nvSpPr>
        <p:spPr>
          <a:xfrm>
            <a:off x="13811457" y="5150763"/>
            <a:ext cx="16510" cy="14604"/>
          </a:xfrm>
          <a:custGeom>
            <a:avLst/>
            <a:gdLst/>
            <a:ahLst/>
            <a:cxnLst/>
            <a:rect l="l" t="t" r="r" b="b"/>
            <a:pathLst>
              <a:path w="16509" h="14604">
                <a:moveTo>
                  <a:pt x="12638" y="0"/>
                </a:moveTo>
                <a:lnTo>
                  <a:pt x="3601" y="0"/>
                </a:lnTo>
                <a:lnTo>
                  <a:pt x="0" y="3235"/>
                </a:lnTo>
                <a:lnTo>
                  <a:pt x="0" y="11245"/>
                </a:lnTo>
                <a:lnTo>
                  <a:pt x="3601" y="14491"/>
                </a:lnTo>
                <a:lnTo>
                  <a:pt x="12638" y="14491"/>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430" name="object 430"/>
          <p:cNvSpPr/>
          <p:nvPr/>
        </p:nvSpPr>
        <p:spPr>
          <a:xfrm>
            <a:off x="14756657" y="4723233"/>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431" name="object 431"/>
          <p:cNvSpPr/>
          <p:nvPr/>
        </p:nvSpPr>
        <p:spPr>
          <a:xfrm>
            <a:off x="14685188" y="4601819"/>
            <a:ext cx="24765" cy="22225"/>
          </a:xfrm>
          <a:custGeom>
            <a:avLst/>
            <a:gdLst/>
            <a:ahLst/>
            <a:cxnLst/>
            <a:rect l="l" t="t" r="r" b="b"/>
            <a:pathLst>
              <a:path w="24765" h="22225">
                <a:moveTo>
                  <a:pt x="18920" y="0"/>
                </a:moveTo>
                <a:lnTo>
                  <a:pt x="5423" y="0"/>
                </a:lnTo>
                <a:lnTo>
                  <a:pt x="0" y="4879"/>
                </a:lnTo>
                <a:lnTo>
                  <a:pt x="0" y="16816"/>
                </a:lnTo>
                <a:lnTo>
                  <a:pt x="5423" y="21695"/>
                </a:lnTo>
                <a:lnTo>
                  <a:pt x="18920" y="21695"/>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grpSp>
        <p:nvGrpSpPr>
          <p:cNvPr id="432" name="object 432"/>
          <p:cNvGrpSpPr/>
          <p:nvPr/>
        </p:nvGrpSpPr>
        <p:grpSpPr>
          <a:xfrm>
            <a:off x="14977172" y="3699750"/>
            <a:ext cx="77470" cy="55880"/>
            <a:chOff x="14977172" y="3699750"/>
            <a:chExt cx="77470" cy="55880"/>
          </a:xfrm>
        </p:grpSpPr>
        <p:sp>
          <p:nvSpPr>
            <p:cNvPr id="433" name="object 433"/>
            <p:cNvSpPr/>
            <p:nvPr/>
          </p:nvSpPr>
          <p:spPr>
            <a:xfrm>
              <a:off x="15022458" y="3699750"/>
              <a:ext cx="32384" cy="28575"/>
            </a:xfrm>
            <a:custGeom>
              <a:avLst/>
              <a:gdLst/>
              <a:ahLst/>
              <a:cxnLst/>
              <a:rect l="l" t="t" r="r" b="b"/>
              <a:pathLst>
                <a:path w="32384" h="28575">
                  <a:moveTo>
                    <a:pt x="24763" y="0"/>
                  </a:moveTo>
                  <a:lnTo>
                    <a:pt x="7151" y="0"/>
                  </a:lnTo>
                  <a:lnTo>
                    <a:pt x="0" y="6345"/>
                  </a:lnTo>
                  <a:lnTo>
                    <a:pt x="0" y="22009"/>
                  </a:lnTo>
                  <a:lnTo>
                    <a:pt x="7151" y="28386"/>
                  </a:lnTo>
                  <a:lnTo>
                    <a:pt x="24763" y="28386"/>
                  </a:lnTo>
                  <a:lnTo>
                    <a:pt x="31904" y="22009"/>
                  </a:lnTo>
                  <a:lnTo>
                    <a:pt x="31904" y="14188"/>
                  </a:lnTo>
                  <a:lnTo>
                    <a:pt x="31904" y="6345"/>
                  </a:lnTo>
                  <a:lnTo>
                    <a:pt x="24763" y="0"/>
                  </a:lnTo>
                  <a:close/>
                </a:path>
              </a:pathLst>
            </a:custGeom>
            <a:solidFill>
              <a:srgbClr val="FFFFFF">
                <a:alpha val="62399"/>
              </a:srgbClr>
            </a:solidFill>
          </p:spPr>
          <p:txBody>
            <a:bodyPr wrap="square" lIns="0" tIns="0" rIns="0" bIns="0" rtlCol="0"/>
            <a:lstStyle/>
            <a:p>
              <a:endParaRPr/>
            </a:p>
          </p:txBody>
        </p:sp>
        <p:sp>
          <p:nvSpPr>
            <p:cNvPr id="434" name="object 434"/>
            <p:cNvSpPr/>
            <p:nvPr/>
          </p:nvSpPr>
          <p:spPr>
            <a:xfrm>
              <a:off x="14977172" y="3742094"/>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grpSp>
      <p:sp>
        <p:nvSpPr>
          <p:cNvPr id="435" name="object 435"/>
          <p:cNvSpPr/>
          <p:nvPr/>
        </p:nvSpPr>
        <p:spPr>
          <a:xfrm>
            <a:off x="15663715" y="4001555"/>
            <a:ext cx="36195" cy="32384"/>
          </a:xfrm>
          <a:custGeom>
            <a:avLst/>
            <a:gdLst/>
            <a:ahLst/>
            <a:cxnLst/>
            <a:rect l="l" t="t" r="r" b="b"/>
            <a:pathLst>
              <a:path w="36194"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436" name="object 436"/>
          <p:cNvSpPr/>
          <p:nvPr/>
        </p:nvSpPr>
        <p:spPr>
          <a:xfrm>
            <a:off x="14821217" y="671765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437" name="object 437"/>
          <p:cNvSpPr/>
          <p:nvPr/>
        </p:nvSpPr>
        <p:spPr>
          <a:xfrm>
            <a:off x="14310945" y="7099382"/>
            <a:ext cx="12700" cy="10795"/>
          </a:xfrm>
          <a:custGeom>
            <a:avLst/>
            <a:gdLst/>
            <a:ahLst/>
            <a:cxnLst/>
            <a:rect l="l" t="t" r="r" b="b"/>
            <a:pathLst>
              <a:path w="12700" h="10795">
                <a:moveTo>
                  <a:pt x="9402" y="0"/>
                </a:moveTo>
                <a:lnTo>
                  <a:pt x="2701" y="0"/>
                </a:lnTo>
                <a:lnTo>
                  <a:pt x="0" y="2429"/>
                </a:lnTo>
                <a:lnTo>
                  <a:pt x="0" y="8334"/>
                </a:lnTo>
                <a:lnTo>
                  <a:pt x="2701" y="10764"/>
                </a:lnTo>
                <a:lnTo>
                  <a:pt x="9402" y="10764"/>
                </a:lnTo>
                <a:lnTo>
                  <a:pt x="12072" y="8334"/>
                </a:lnTo>
                <a:lnTo>
                  <a:pt x="12072" y="5382"/>
                </a:lnTo>
                <a:lnTo>
                  <a:pt x="12072" y="2429"/>
                </a:lnTo>
                <a:lnTo>
                  <a:pt x="9402" y="0"/>
                </a:lnTo>
                <a:close/>
              </a:path>
            </a:pathLst>
          </a:custGeom>
          <a:solidFill>
            <a:srgbClr val="FFFFFF">
              <a:alpha val="79998"/>
            </a:srgbClr>
          </a:solidFill>
        </p:spPr>
        <p:txBody>
          <a:bodyPr wrap="square" lIns="0" tIns="0" rIns="0" bIns="0" rtlCol="0"/>
          <a:lstStyle/>
          <a:p>
            <a:endParaRPr/>
          </a:p>
        </p:txBody>
      </p:sp>
      <p:sp>
        <p:nvSpPr>
          <p:cNvPr id="438" name="object 438"/>
          <p:cNvSpPr/>
          <p:nvPr/>
        </p:nvSpPr>
        <p:spPr>
          <a:xfrm>
            <a:off x="14367242" y="6353209"/>
            <a:ext cx="17780" cy="15875"/>
          </a:xfrm>
          <a:custGeom>
            <a:avLst/>
            <a:gdLst/>
            <a:ahLst/>
            <a:cxnLst/>
            <a:rect l="l" t="t" r="r" b="b"/>
            <a:pathLst>
              <a:path w="17780" h="15875">
                <a:moveTo>
                  <a:pt x="13507" y="0"/>
                </a:moveTo>
                <a:lnTo>
                  <a:pt x="3874" y="0"/>
                </a:lnTo>
                <a:lnTo>
                  <a:pt x="0" y="3444"/>
                </a:lnTo>
                <a:lnTo>
                  <a:pt x="0" y="12041"/>
                </a:lnTo>
                <a:lnTo>
                  <a:pt x="3874" y="15496"/>
                </a:lnTo>
                <a:lnTo>
                  <a:pt x="13507" y="15496"/>
                </a:lnTo>
                <a:lnTo>
                  <a:pt x="17392" y="12041"/>
                </a:lnTo>
                <a:lnTo>
                  <a:pt x="17392" y="7758"/>
                </a:lnTo>
                <a:lnTo>
                  <a:pt x="17392" y="3444"/>
                </a:lnTo>
                <a:lnTo>
                  <a:pt x="13507" y="0"/>
                </a:lnTo>
                <a:close/>
              </a:path>
            </a:pathLst>
          </a:custGeom>
          <a:solidFill>
            <a:srgbClr val="FFFFFF">
              <a:alpha val="79998"/>
            </a:srgbClr>
          </a:solidFill>
        </p:spPr>
        <p:txBody>
          <a:bodyPr wrap="square" lIns="0" tIns="0" rIns="0" bIns="0" rtlCol="0"/>
          <a:lstStyle/>
          <a:p>
            <a:endParaRPr/>
          </a:p>
        </p:txBody>
      </p:sp>
      <p:sp>
        <p:nvSpPr>
          <p:cNvPr id="439" name="object 439"/>
          <p:cNvSpPr/>
          <p:nvPr/>
        </p:nvSpPr>
        <p:spPr>
          <a:xfrm>
            <a:off x="14226150" y="5900873"/>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440" name="object 440"/>
          <p:cNvSpPr/>
          <p:nvPr/>
        </p:nvSpPr>
        <p:spPr>
          <a:xfrm>
            <a:off x="15052870" y="1876307"/>
            <a:ext cx="17780" cy="15875"/>
          </a:xfrm>
          <a:custGeom>
            <a:avLst/>
            <a:gdLst/>
            <a:ahLst/>
            <a:cxnLst/>
            <a:rect l="l" t="t" r="r" b="b"/>
            <a:pathLst>
              <a:path w="17780" h="15875">
                <a:moveTo>
                  <a:pt x="13591" y="0"/>
                </a:moveTo>
                <a:lnTo>
                  <a:pt x="3916" y="0"/>
                </a:lnTo>
                <a:lnTo>
                  <a:pt x="0" y="3486"/>
                </a:lnTo>
                <a:lnTo>
                  <a:pt x="0" y="12093"/>
                </a:lnTo>
                <a:lnTo>
                  <a:pt x="3916" y="15580"/>
                </a:lnTo>
                <a:lnTo>
                  <a:pt x="13591" y="15580"/>
                </a:lnTo>
                <a:lnTo>
                  <a:pt x="17507" y="12093"/>
                </a:lnTo>
                <a:lnTo>
                  <a:pt x="17507" y="7790"/>
                </a:lnTo>
                <a:lnTo>
                  <a:pt x="17507" y="3486"/>
                </a:lnTo>
                <a:lnTo>
                  <a:pt x="13591" y="0"/>
                </a:lnTo>
                <a:close/>
              </a:path>
            </a:pathLst>
          </a:custGeom>
          <a:solidFill>
            <a:srgbClr val="384746">
              <a:alpha val="79998"/>
            </a:srgbClr>
          </a:solidFill>
        </p:spPr>
        <p:txBody>
          <a:bodyPr wrap="square" lIns="0" tIns="0" rIns="0" bIns="0" rtlCol="0"/>
          <a:lstStyle/>
          <a:p>
            <a:endParaRPr/>
          </a:p>
        </p:txBody>
      </p:sp>
      <p:sp>
        <p:nvSpPr>
          <p:cNvPr id="441" name="object 441"/>
          <p:cNvSpPr/>
          <p:nvPr/>
        </p:nvSpPr>
        <p:spPr>
          <a:xfrm>
            <a:off x="12982395" y="3403214"/>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442" name="object 442"/>
          <p:cNvSpPr/>
          <p:nvPr/>
        </p:nvSpPr>
        <p:spPr>
          <a:xfrm>
            <a:off x="13920669" y="2372026"/>
            <a:ext cx="19050" cy="17145"/>
          </a:xfrm>
          <a:custGeom>
            <a:avLst/>
            <a:gdLst/>
            <a:ahLst/>
            <a:cxnLst/>
            <a:rect l="l" t="t" r="r" b="b"/>
            <a:pathLst>
              <a:path w="19050" h="17144">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443" name="object 443"/>
          <p:cNvSpPr/>
          <p:nvPr/>
        </p:nvSpPr>
        <p:spPr>
          <a:xfrm>
            <a:off x="13166923" y="2010284"/>
            <a:ext cx="17780" cy="15875"/>
          </a:xfrm>
          <a:custGeom>
            <a:avLst/>
            <a:gdLst/>
            <a:ahLst/>
            <a:cxnLst/>
            <a:rect l="l" t="t" r="r" b="b"/>
            <a:pathLst>
              <a:path w="17780"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79998"/>
            </a:srgbClr>
          </a:solidFill>
        </p:spPr>
        <p:txBody>
          <a:bodyPr wrap="square" lIns="0" tIns="0" rIns="0" bIns="0" rtlCol="0"/>
          <a:lstStyle/>
          <a:p>
            <a:endParaRPr/>
          </a:p>
        </p:txBody>
      </p:sp>
      <p:sp>
        <p:nvSpPr>
          <p:cNvPr id="444" name="object 444"/>
          <p:cNvSpPr/>
          <p:nvPr/>
        </p:nvSpPr>
        <p:spPr>
          <a:xfrm>
            <a:off x="9839162" y="256488"/>
            <a:ext cx="20955" cy="19050"/>
          </a:xfrm>
          <a:custGeom>
            <a:avLst/>
            <a:gdLst/>
            <a:ahLst/>
            <a:cxnLst/>
            <a:rect l="l" t="t" r="r" b="b"/>
            <a:pathLst>
              <a:path w="20954" h="19050">
                <a:moveTo>
                  <a:pt x="16198" y="0"/>
                </a:moveTo>
                <a:lnTo>
                  <a:pt x="4680" y="0"/>
                </a:lnTo>
                <a:lnTo>
                  <a:pt x="0" y="4135"/>
                </a:lnTo>
                <a:lnTo>
                  <a:pt x="0" y="14334"/>
                </a:lnTo>
                <a:lnTo>
                  <a:pt x="4680" y="18491"/>
                </a:lnTo>
                <a:lnTo>
                  <a:pt x="16198" y="18491"/>
                </a:lnTo>
                <a:lnTo>
                  <a:pt x="20868" y="14334"/>
                </a:lnTo>
                <a:lnTo>
                  <a:pt x="20868" y="9245"/>
                </a:lnTo>
                <a:lnTo>
                  <a:pt x="20868" y="4135"/>
                </a:lnTo>
                <a:lnTo>
                  <a:pt x="16198" y="0"/>
                </a:lnTo>
                <a:close/>
              </a:path>
            </a:pathLst>
          </a:custGeom>
          <a:solidFill>
            <a:srgbClr val="FFFFFF">
              <a:alpha val="62399"/>
            </a:srgbClr>
          </a:solidFill>
        </p:spPr>
        <p:txBody>
          <a:bodyPr wrap="square" lIns="0" tIns="0" rIns="0" bIns="0" rtlCol="0"/>
          <a:lstStyle/>
          <a:p>
            <a:endParaRPr/>
          </a:p>
        </p:txBody>
      </p:sp>
      <p:sp>
        <p:nvSpPr>
          <p:cNvPr id="445" name="object 445"/>
          <p:cNvSpPr/>
          <p:nvPr/>
        </p:nvSpPr>
        <p:spPr>
          <a:xfrm>
            <a:off x="13582733" y="2952346"/>
            <a:ext cx="27305" cy="24765"/>
          </a:xfrm>
          <a:custGeom>
            <a:avLst/>
            <a:gdLst/>
            <a:ahLst/>
            <a:cxnLst/>
            <a:rect l="l" t="t" r="r" b="b"/>
            <a:pathLst>
              <a:path w="27305" h="24764">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446" name="object 446"/>
          <p:cNvSpPr/>
          <p:nvPr/>
        </p:nvSpPr>
        <p:spPr>
          <a:xfrm>
            <a:off x="14984734" y="1828969"/>
            <a:ext cx="21590" cy="19685"/>
          </a:xfrm>
          <a:custGeom>
            <a:avLst/>
            <a:gdLst/>
            <a:ahLst/>
            <a:cxnLst/>
            <a:rect l="l" t="t" r="r" b="b"/>
            <a:pathLst>
              <a:path w="21590" h="19685">
                <a:moveTo>
                  <a:pt x="16638" y="0"/>
                </a:moveTo>
                <a:lnTo>
                  <a:pt x="4785" y="0"/>
                </a:lnTo>
                <a:lnTo>
                  <a:pt x="0" y="4251"/>
                </a:lnTo>
                <a:lnTo>
                  <a:pt x="0" y="14795"/>
                </a:lnTo>
                <a:lnTo>
                  <a:pt x="478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447" name="object 447"/>
          <p:cNvSpPr/>
          <p:nvPr/>
        </p:nvSpPr>
        <p:spPr>
          <a:xfrm>
            <a:off x="14233954" y="881683"/>
            <a:ext cx="25400" cy="22860"/>
          </a:xfrm>
          <a:custGeom>
            <a:avLst/>
            <a:gdLst/>
            <a:ahLst/>
            <a:cxnLst/>
            <a:rect l="l" t="t" r="r" b="b"/>
            <a:pathLst>
              <a:path w="25400" h="22859">
                <a:moveTo>
                  <a:pt x="19517" y="0"/>
                </a:moveTo>
                <a:lnTo>
                  <a:pt x="5664" y="0"/>
                </a:lnTo>
                <a:lnTo>
                  <a:pt x="0" y="4994"/>
                </a:lnTo>
                <a:lnTo>
                  <a:pt x="0" y="17329"/>
                </a:lnTo>
                <a:lnTo>
                  <a:pt x="5664" y="22334"/>
                </a:lnTo>
                <a:lnTo>
                  <a:pt x="19517" y="22334"/>
                </a:lnTo>
                <a:lnTo>
                  <a:pt x="25130" y="17329"/>
                </a:lnTo>
                <a:lnTo>
                  <a:pt x="25130" y="11182"/>
                </a:lnTo>
                <a:lnTo>
                  <a:pt x="25130" y="4994"/>
                </a:lnTo>
                <a:lnTo>
                  <a:pt x="19517" y="0"/>
                </a:lnTo>
                <a:close/>
              </a:path>
            </a:pathLst>
          </a:custGeom>
          <a:solidFill>
            <a:srgbClr val="FFFFFF">
              <a:alpha val="79998"/>
            </a:srgbClr>
          </a:solidFill>
        </p:spPr>
        <p:txBody>
          <a:bodyPr wrap="square" lIns="0" tIns="0" rIns="0" bIns="0" rtlCol="0"/>
          <a:lstStyle/>
          <a:p>
            <a:endParaRPr/>
          </a:p>
        </p:txBody>
      </p:sp>
      <p:sp>
        <p:nvSpPr>
          <p:cNvPr id="448" name="object 448"/>
          <p:cNvSpPr/>
          <p:nvPr/>
        </p:nvSpPr>
        <p:spPr>
          <a:xfrm>
            <a:off x="13668936" y="3662674"/>
            <a:ext cx="36195" cy="32384"/>
          </a:xfrm>
          <a:custGeom>
            <a:avLst/>
            <a:gdLst/>
            <a:ahLst/>
            <a:cxnLst/>
            <a:rect l="l" t="t" r="r" b="b"/>
            <a:pathLst>
              <a:path w="36194" h="32385">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449" name="object 449"/>
          <p:cNvSpPr/>
          <p:nvPr/>
        </p:nvSpPr>
        <p:spPr>
          <a:xfrm>
            <a:off x="14788695" y="2018018"/>
            <a:ext cx="29209" cy="26034"/>
          </a:xfrm>
          <a:custGeom>
            <a:avLst/>
            <a:gdLst/>
            <a:ahLst/>
            <a:cxnLst/>
            <a:rect l="l" t="t" r="r" b="b"/>
            <a:pathLst>
              <a:path w="29209"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79998"/>
            </a:srgbClr>
          </a:solidFill>
        </p:spPr>
        <p:txBody>
          <a:bodyPr wrap="square" lIns="0" tIns="0" rIns="0" bIns="0" rtlCol="0"/>
          <a:lstStyle/>
          <a:p>
            <a:endParaRPr/>
          </a:p>
        </p:txBody>
      </p:sp>
      <p:sp>
        <p:nvSpPr>
          <p:cNvPr id="450" name="object 450"/>
          <p:cNvSpPr/>
          <p:nvPr/>
        </p:nvSpPr>
        <p:spPr>
          <a:xfrm>
            <a:off x="15523557" y="3347640"/>
            <a:ext cx="31115" cy="27940"/>
          </a:xfrm>
          <a:custGeom>
            <a:avLst/>
            <a:gdLst/>
            <a:ahLst/>
            <a:cxnLst/>
            <a:rect l="l" t="t" r="r" b="b"/>
            <a:pathLst>
              <a:path w="31115" h="27939">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451" name="object 451"/>
          <p:cNvSpPr/>
          <p:nvPr/>
        </p:nvSpPr>
        <p:spPr>
          <a:xfrm>
            <a:off x="9699004" y="778483"/>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452" name="object 452"/>
          <p:cNvSpPr/>
          <p:nvPr/>
        </p:nvSpPr>
        <p:spPr>
          <a:xfrm>
            <a:off x="9607083" y="587269"/>
            <a:ext cx="14604" cy="13335"/>
          </a:xfrm>
          <a:custGeom>
            <a:avLst/>
            <a:gdLst/>
            <a:ahLst/>
            <a:cxnLst/>
            <a:rect l="l" t="t" r="r" b="b"/>
            <a:pathLst>
              <a:path w="14604"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453" name="object 453"/>
          <p:cNvSpPr/>
          <p:nvPr/>
        </p:nvSpPr>
        <p:spPr>
          <a:xfrm>
            <a:off x="10024543" y="593693"/>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454" name="object 454"/>
          <p:cNvSpPr/>
          <p:nvPr/>
        </p:nvSpPr>
        <p:spPr>
          <a:xfrm>
            <a:off x="15553125" y="4074288"/>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455" name="object 455"/>
          <p:cNvSpPr/>
          <p:nvPr/>
        </p:nvSpPr>
        <p:spPr>
          <a:xfrm>
            <a:off x="15425380" y="4180899"/>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456" name="object 456"/>
          <p:cNvSpPr/>
          <p:nvPr/>
        </p:nvSpPr>
        <p:spPr>
          <a:xfrm>
            <a:off x="15564772" y="3142404"/>
            <a:ext cx="9525" cy="8255"/>
          </a:xfrm>
          <a:custGeom>
            <a:avLst/>
            <a:gdLst/>
            <a:ahLst/>
            <a:cxnLst/>
            <a:rect l="l" t="t" r="r" b="b"/>
            <a:pathLst>
              <a:path w="9525" h="8255">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457" name="object 457"/>
          <p:cNvSpPr/>
          <p:nvPr/>
        </p:nvSpPr>
        <p:spPr>
          <a:xfrm>
            <a:off x="15008263" y="1511178"/>
            <a:ext cx="42545" cy="33020"/>
          </a:xfrm>
          <a:custGeom>
            <a:avLst/>
            <a:gdLst/>
            <a:ahLst/>
            <a:cxnLst/>
            <a:rect l="l" t="t" r="r" b="b"/>
            <a:pathLst>
              <a:path w="42544" h="33019">
                <a:moveTo>
                  <a:pt x="19189" y="3848"/>
                </a:moveTo>
                <a:lnTo>
                  <a:pt x="14884" y="0"/>
                </a:lnTo>
                <a:lnTo>
                  <a:pt x="4229" y="0"/>
                </a:lnTo>
                <a:lnTo>
                  <a:pt x="0" y="3848"/>
                </a:lnTo>
                <a:lnTo>
                  <a:pt x="0" y="13284"/>
                </a:lnTo>
                <a:lnTo>
                  <a:pt x="4229" y="17106"/>
                </a:lnTo>
                <a:lnTo>
                  <a:pt x="14884" y="17106"/>
                </a:lnTo>
                <a:lnTo>
                  <a:pt x="19189" y="13284"/>
                </a:lnTo>
                <a:lnTo>
                  <a:pt x="19189" y="8559"/>
                </a:lnTo>
                <a:lnTo>
                  <a:pt x="19189" y="3848"/>
                </a:lnTo>
                <a:close/>
              </a:path>
              <a:path w="42544" h="33019">
                <a:moveTo>
                  <a:pt x="42379" y="22580"/>
                </a:moveTo>
                <a:lnTo>
                  <a:pt x="39128" y="19697"/>
                </a:lnTo>
                <a:lnTo>
                  <a:pt x="31178" y="19697"/>
                </a:lnTo>
                <a:lnTo>
                  <a:pt x="27952" y="22580"/>
                </a:lnTo>
                <a:lnTo>
                  <a:pt x="27952" y="29654"/>
                </a:lnTo>
                <a:lnTo>
                  <a:pt x="31178" y="32550"/>
                </a:lnTo>
                <a:lnTo>
                  <a:pt x="39128" y="32550"/>
                </a:lnTo>
                <a:lnTo>
                  <a:pt x="42379" y="29654"/>
                </a:lnTo>
                <a:lnTo>
                  <a:pt x="42379" y="26111"/>
                </a:lnTo>
                <a:lnTo>
                  <a:pt x="42379" y="22580"/>
                </a:lnTo>
                <a:close/>
              </a:path>
            </a:pathLst>
          </a:custGeom>
          <a:solidFill>
            <a:srgbClr val="6F4478">
              <a:alpha val="79998"/>
            </a:srgbClr>
          </a:solidFill>
        </p:spPr>
        <p:txBody>
          <a:bodyPr wrap="square" lIns="0" tIns="0" rIns="0" bIns="0" rtlCol="0"/>
          <a:lstStyle/>
          <a:p>
            <a:endParaRPr/>
          </a:p>
        </p:txBody>
      </p:sp>
      <p:sp>
        <p:nvSpPr>
          <p:cNvPr id="458" name="object 458"/>
          <p:cNvSpPr/>
          <p:nvPr/>
        </p:nvSpPr>
        <p:spPr>
          <a:xfrm>
            <a:off x="14777183" y="1121371"/>
            <a:ext cx="26670" cy="23495"/>
          </a:xfrm>
          <a:custGeom>
            <a:avLst/>
            <a:gdLst/>
            <a:ahLst/>
            <a:cxnLst/>
            <a:rect l="l" t="t" r="r" b="b"/>
            <a:pathLst>
              <a:path w="26669" h="23494">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459" name="object 459"/>
          <p:cNvSpPr/>
          <p:nvPr/>
        </p:nvSpPr>
        <p:spPr>
          <a:xfrm>
            <a:off x="14954113" y="904421"/>
            <a:ext cx="14604" cy="13335"/>
          </a:xfrm>
          <a:custGeom>
            <a:avLst/>
            <a:gdLst/>
            <a:ahLst/>
            <a:cxnLst/>
            <a:rect l="l" t="t" r="r" b="b"/>
            <a:pathLst>
              <a:path w="14605" h="13334">
                <a:moveTo>
                  <a:pt x="11277" y="0"/>
                </a:moveTo>
                <a:lnTo>
                  <a:pt x="3235" y="0"/>
                </a:lnTo>
                <a:lnTo>
                  <a:pt x="0" y="2889"/>
                </a:lnTo>
                <a:lnTo>
                  <a:pt x="0" y="9989"/>
                </a:lnTo>
                <a:lnTo>
                  <a:pt x="3235" y="12921"/>
                </a:lnTo>
                <a:lnTo>
                  <a:pt x="11277" y="12921"/>
                </a:lnTo>
                <a:lnTo>
                  <a:pt x="14523" y="9989"/>
                </a:lnTo>
                <a:lnTo>
                  <a:pt x="14523" y="6439"/>
                </a:lnTo>
                <a:lnTo>
                  <a:pt x="14523" y="2889"/>
                </a:lnTo>
                <a:lnTo>
                  <a:pt x="11277" y="0"/>
                </a:lnTo>
                <a:close/>
              </a:path>
            </a:pathLst>
          </a:custGeom>
          <a:solidFill>
            <a:srgbClr val="FFFFFF">
              <a:alpha val="62399"/>
            </a:srgbClr>
          </a:solidFill>
        </p:spPr>
        <p:txBody>
          <a:bodyPr wrap="square" lIns="0" tIns="0" rIns="0" bIns="0" rtlCol="0"/>
          <a:lstStyle/>
          <a:p>
            <a:endParaRPr/>
          </a:p>
        </p:txBody>
      </p:sp>
      <p:sp>
        <p:nvSpPr>
          <p:cNvPr id="460" name="object 460"/>
          <p:cNvSpPr/>
          <p:nvPr/>
        </p:nvSpPr>
        <p:spPr>
          <a:xfrm>
            <a:off x="13888104" y="2850188"/>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461" name="object 461"/>
          <p:cNvSpPr/>
          <p:nvPr/>
        </p:nvSpPr>
        <p:spPr>
          <a:xfrm>
            <a:off x="13816217" y="1261752"/>
            <a:ext cx="11430" cy="10160"/>
          </a:xfrm>
          <a:custGeom>
            <a:avLst/>
            <a:gdLst/>
            <a:ahLst/>
            <a:cxnLst/>
            <a:rect l="l" t="t" r="r" b="b"/>
            <a:pathLst>
              <a:path w="11430"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462" name="object 462"/>
          <p:cNvSpPr/>
          <p:nvPr/>
        </p:nvSpPr>
        <p:spPr>
          <a:xfrm>
            <a:off x="15366468" y="2559739"/>
            <a:ext cx="12700" cy="11430"/>
          </a:xfrm>
          <a:custGeom>
            <a:avLst/>
            <a:gdLst/>
            <a:ahLst/>
            <a:cxnLst/>
            <a:rect l="l" t="t" r="r" b="b"/>
            <a:pathLst>
              <a:path w="12700" h="11430">
                <a:moveTo>
                  <a:pt x="9465" y="0"/>
                </a:moveTo>
                <a:lnTo>
                  <a:pt x="2732" y="0"/>
                </a:lnTo>
                <a:lnTo>
                  <a:pt x="0" y="2439"/>
                </a:lnTo>
                <a:lnTo>
                  <a:pt x="0" y="8418"/>
                </a:lnTo>
                <a:lnTo>
                  <a:pt x="2732" y="10858"/>
                </a:lnTo>
                <a:lnTo>
                  <a:pt x="9465" y="10858"/>
                </a:lnTo>
                <a:lnTo>
                  <a:pt x="12198" y="8418"/>
                </a:lnTo>
                <a:lnTo>
                  <a:pt x="12198" y="5423"/>
                </a:lnTo>
                <a:lnTo>
                  <a:pt x="12198" y="2439"/>
                </a:lnTo>
                <a:lnTo>
                  <a:pt x="9465" y="0"/>
                </a:lnTo>
                <a:close/>
              </a:path>
            </a:pathLst>
          </a:custGeom>
          <a:solidFill>
            <a:srgbClr val="FFFFFF">
              <a:alpha val="59999"/>
            </a:srgbClr>
          </a:solidFill>
        </p:spPr>
        <p:txBody>
          <a:bodyPr wrap="square" lIns="0" tIns="0" rIns="0" bIns="0" rtlCol="0"/>
          <a:lstStyle/>
          <a:p>
            <a:endParaRPr/>
          </a:p>
        </p:txBody>
      </p:sp>
      <p:sp>
        <p:nvSpPr>
          <p:cNvPr id="463" name="object 463"/>
          <p:cNvSpPr/>
          <p:nvPr/>
        </p:nvSpPr>
        <p:spPr>
          <a:xfrm>
            <a:off x="13377829" y="3231915"/>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464" name="object 464"/>
          <p:cNvSpPr/>
          <p:nvPr/>
        </p:nvSpPr>
        <p:spPr>
          <a:xfrm>
            <a:off x="15160380" y="3203526"/>
            <a:ext cx="15240" cy="13335"/>
          </a:xfrm>
          <a:custGeom>
            <a:avLst/>
            <a:gdLst/>
            <a:ahLst/>
            <a:cxnLst/>
            <a:rect l="l" t="t" r="r" b="b"/>
            <a:pathLst>
              <a:path w="15240" h="13335">
                <a:moveTo>
                  <a:pt x="11476" y="0"/>
                </a:moveTo>
                <a:lnTo>
                  <a:pt x="3287" y="0"/>
                </a:lnTo>
                <a:lnTo>
                  <a:pt x="0" y="2952"/>
                </a:lnTo>
                <a:lnTo>
                  <a:pt x="0" y="10188"/>
                </a:lnTo>
                <a:lnTo>
                  <a:pt x="3287" y="13140"/>
                </a:lnTo>
                <a:lnTo>
                  <a:pt x="11476" y="13140"/>
                </a:lnTo>
                <a:lnTo>
                  <a:pt x="14805" y="10188"/>
                </a:lnTo>
                <a:lnTo>
                  <a:pt x="14805" y="6554"/>
                </a:lnTo>
                <a:lnTo>
                  <a:pt x="14805" y="2952"/>
                </a:lnTo>
                <a:lnTo>
                  <a:pt x="11476" y="0"/>
                </a:lnTo>
                <a:close/>
              </a:path>
            </a:pathLst>
          </a:custGeom>
          <a:solidFill>
            <a:srgbClr val="FFFFFF">
              <a:alpha val="47999"/>
            </a:srgbClr>
          </a:solidFill>
        </p:spPr>
        <p:txBody>
          <a:bodyPr wrap="square" lIns="0" tIns="0" rIns="0" bIns="0" rtlCol="0"/>
          <a:lstStyle/>
          <a:p>
            <a:endParaRPr/>
          </a:p>
        </p:txBody>
      </p:sp>
      <p:sp>
        <p:nvSpPr>
          <p:cNvPr id="465" name="object 465"/>
          <p:cNvSpPr/>
          <p:nvPr/>
        </p:nvSpPr>
        <p:spPr>
          <a:xfrm>
            <a:off x="13321608" y="4197222"/>
            <a:ext cx="6985" cy="6350"/>
          </a:xfrm>
          <a:custGeom>
            <a:avLst/>
            <a:gdLst/>
            <a:ahLst/>
            <a:cxnLst/>
            <a:rect l="l" t="t" r="r" b="b"/>
            <a:pathLst>
              <a:path w="6984" h="6350">
                <a:moveTo>
                  <a:pt x="5235" y="0"/>
                </a:moveTo>
                <a:lnTo>
                  <a:pt x="1518" y="0"/>
                </a:lnTo>
                <a:lnTo>
                  <a:pt x="0" y="1361"/>
                </a:lnTo>
                <a:lnTo>
                  <a:pt x="0" y="4638"/>
                </a:lnTo>
                <a:lnTo>
                  <a:pt x="1518" y="5989"/>
                </a:lnTo>
                <a:lnTo>
                  <a:pt x="5235" y="5989"/>
                </a:lnTo>
                <a:lnTo>
                  <a:pt x="6732" y="4638"/>
                </a:lnTo>
                <a:lnTo>
                  <a:pt x="6732" y="2984"/>
                </a:lnTo>
                <a:lnTo>
                  <a:pt x="6732" y="1361"/>
                </a:lnTo>
                <a:lnTo>
                  <a:pt x="5235" y="0"/>
                </a:lnTo>
                <a:close/>
              </a:path>
            </a:pathLst>
          </a:custGeom>
          <a:solidFill>
            <a:srgbClr val="FFFFFF">
              <a:alpha val="59999"/>
            </a:srgbClr>
          </a:solidFill>
        </p:spPr>
        <p:txBody>
          <a:bodyPr wrap="square" lIns="0" tIns="0" rIns="0" bIns="0" rtlCol="0"/>
          <a:lstStyle/>
          <a:p>
            <a:endParaRPr/>
          </a:p>
        </p:txBody>
      </p:sp>
      <p:sp>
        <p:nvSpPr>
          <p:cNvPr id="466" name="object 466"/>
          <p:cNvSpPr/>
          <p:nvPr/>
        </p:nvSpPr>
        <p:spPr>
          <a:xfrm>
            <a:off x="13548061" y="2072590"/>
            <a:ext cx="6985" cy="6350"/>
          </a:xfrm>
          <a:custGeom>
            <a:avLst/>
            <a:gdLst/>
            <a:ahLst/>
            <a:cxnLst/>
            <a:rect l="l" t="t" r="r" b="b"/>
            <a:pathLst>
              <a:path w="6984" h="6350">
                <a:moveTo>
                  <a:pt x="5214" y="0"/>
                </a:moveTo>
                <a:lnTo>
                  <a:pt x="1465" y="0"/>
                </a:lnTo>
                <a:lnTo>
                  <a:pt x="0" y="1350"/>
                </a:lnTo>
                <a:lnTo>
                  <a:pt x="0" y="4659"/>
                </a:lnTo>
                <a:lnTo>
                  <a:pt x="1465" y="5957"/>
                </a:lnTo>
                <a:lnTo>
                  <a:pt x="5214" y="5957"/>
                </a:lnTo>
                <a:lnTo>
                  <a:pt x="6680" y="4659"/>
                </a:lnTo>
                <a:lnTo>
                  <a:pt x="6680" y="3005"/>
                </a:lnTo>
                <a:lnTo>
                  <a:pt x="6680" y="1350"/>
                </a:lnTo>
                <a:lnTo>
                  <a:pt x="5214" y="0"/>
                </a:lnTo>
                <a:close/>
              </a:path>
            </a:pathLst>
          </a:custGeom>
          <a:solidFill>
            <a:srgbClr val="FFFFFF">
              <a:alpha val="59999"/>
            </a:srgbClr>
          </a:solidFill>
        </p:spPr>
        <p:txBody>
          <a:bodyPr wrap="square" lIns="0" tIns="0" rIns="0" bIns="0" rtlCol="0"/>
          <a:lstStyle/>
          <a:p>
            <a:endParaRPr/>
          </a:p>
        </p:txBody>
      </p:sp>
      <p:sp>
        <p:nvSpPr>
          <p:cNvPr id="467" name="object 467"/>
          <p:cNvSpPr/>
          <p:nvPr/>
        </p:nvSpPr>
        <p:spPr>
          <a:xfrm>
            <a:off x="13811076" y="1657291"/>
            <a:ext cx="21590" cy="13970"/>
          </a:xfrm>
          <a:custGeom>
            <a:avLst/>
            <a:gdLst/>
            <a:ahLst/>
            <a:cxnLst/>
            <a:rect l="l" t="t" r="r" b="b"/>
            <a:pathLst>
              <a:path w="21590" h="13969">
                <a:moveTo>
                  <a:pt x="16690" y="0"/>
                </a:moveTo>
                <a:lnTo>
                  <a:pt x="4837" y="0"/>
                </a:lnTo>
                <a:lnTo>
                  <a:pt x="0" y="3078"/>
                </a:lnTo>
                <a:lnTo>
                  <a:pt x="0" y="10659"/>
                </a:lnTo>
                <a:lnTo>
                  <a:pt x="4837" y="13737"/>
                </a:lnTo>
                <a:lnTo>
                  <a:pt x="16690" y="13737"/>
                </a:lnTo>
                <a:lnTo>
                  <a:pt x="21507" y="10659"/>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468" name="object 468"/>
          <p:cNvSpPr/>
          <p:nvPr/>
        </p:nvSpPr>
        <p:spPr>
          <a:xfrm>
            <a:off x="13453575" y="1948505"/>
            <a:ext cx="28575" cy="25400"/>
          </a:xfrm>
          <a:custGeom>
            <a:avLst/>
            <a:gdLst/>
            <a:ahLst/>
            <a:cxnLst/>
            <a:rect l="l" t="t" r="r" b="b"/>
            <a:pathLst>
              <a:path w="28575" h="25400">
                <a:moveTo>
                  <a:pt x="22104" y="0"/>
                </a:moveTo>
                <a:lnTo>
                  <a:pt x="6376" y="0"/>
                </a:lnTo>
                <a:lnTo>
                  <a:pt x="0" y="5654"/>
                </a:lnTo>
                <a:lnTo>
                  <a:pt x="0" y="19622"/>
                </a:lnTo>
                <a:lnTo>
                  <a:pt x="637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469" name="object 469"/>
          <p:cNvSpPr/>
          <p:nvPr/>
        </p:nvSpPr>
        <p:spPr>
          <a:xfrm>
            <a:off x="13496720" y="1736920"/>
            <a:ext cx="6350" cy="5715"/>
          </a:xfrm>
          <a:custGeom>
            <a:avLst/>
            <a:gdLst/>
            <a:ahLst/>
            <a:cxnLst/>
            <a:rect l="l" t="t" r="r" b="b"/>
            <a:pathLst>
              <a:path w="6350" h="5714">
                <a:moveTo>
                  <a:pt x="4670" y="0"/>
                </a:moveTo>
                <a:lnTo>
                  <a:pt x="1340" y="0"/>
                </a:lnTo>
                <a:lnTo>
                  <a:pt x="0" y="1193"/>
                </a:lnTo>
                <a:lnTo>
                  <a:pt x="0" y="4135"/>
                </a:lnTo>
                <a:lnTo>
                  <a:pt x="134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470" name="object 470"/>
          <p:cNvSpPr/>
          <p:nvPr/>
        </p:nvSpPr>
        <p:spPr>
          <a:xfrm>
            <a:off x="12965424" y="1788468"/>
            <a:ext cx="22225" cy="19685"/>
          </a:xfrm>
          <a:custGeom>
            <a:avLst/>
            <a:gdLst/>
            <a:ahLst/>
            <a:cxnLst/>
            <a:rect l="l" t="t" r="r" b="b"/>
            <a:pathLst>
              <a:path w="22225" h="19685">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62399"/>
            </a:srgbClr>
          </a:solidFill>
        </p:spPr>
        <p:txBody>
          <a:bodyPr wrap="square" lIns="0" tIns="0" rIns="0" bIns="0" rtlCol="0"/>
          <a:lstStyle/>
          <a:p>
            <a:endParaRPr/>
          </a:p>
        </p:txBody>
      </p:sp>
      <p:sp>
        <p:nvSpPr>
          <p:cNvPr id="471" name="object 471"/>
          <p:cNvSpPr/>
          <p:nvPr/>
        </p:nvSpPr>
        <p:spPr>
          <a:xfrm>
            <a:off x="14179027" y="2977667"/>
            <a:ext cx="15240" cy="13335"/>
          </a:xfrm>
          <a:custGeom>
            <a:avLst/>
            <a:gdLst/>
            <a:ahLst/>
            <a:cxnLst/>
            <a:rect l="l" t="t" r="r" b="b"/>
            <a:pathLst>
              <a:path w="15240" h="13335">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79998"/>
            </a:srgbClr>
          </a:solidFill>
        </p:spPr>
        <p:txBody>
          <a:bodyPr wrap="square" lIns="0" tIns="0" rIns="0" bIns="0" rtlCol="0"/>
          <a:lstStyle/>
          <a:p>
            <a:endParaRPr/>
          </a:p>
        </p:txBody>
      </p:sp>
      <p:sp>
        <p:nvSpPr>
          <p:cNvPr id="472" name="object 472"/>
          <p:cNvSpPr/>
          <p:nvPr/>
        </p:nvSpPr>
        <p:spPr>
          <a:xfrm>
            <a:off x="12971256" y="895576"/>
            <a:ext cx="10160" cy="9525"/>
          </a:xfrm>
          <a:custGeom>
            <a:avLst/>
            <a:gdLst/>
            <a:ahLst/>
            <a:cxnLst/>
            <a:rect l="l" t="t" r="r" b="b"/>
            <a:pathLst>
              <a:path w="10159"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79998"/>
            </a:srgbClr>
          </a:solidFill>
        </p:spPr>
        <p:txBody>
          <a:bodyPr wrap="square" lIns="0" tIns="0" rIns="0" bIns="0" rtlCol="0"/>
          <a:lstStyle/>
          <a:p>
            <a:endParaRPr/>
          </a:p>
        </p:txBody>
      </p:sp>
      <p:sp>
        <p:nvSpPr>
          <p:cNvPr id="473" name="object 473"/>
          <p:cNvSpPr/>
          <p:nvPr/>
        </p:nvSpPr>
        <p:spPr>
          <a:xfrm>
            <a:off x="14590997" y="1209510"/>
            <a:ext cx="16510" cy="14604"/>
          </a:xfrm>
          <a:custGeom>
            <a:avLst/>
            <a:gdLst/>
            <a:ahLst/>
            <a:cxnLst/>
            <a:rect l="l" t="t" r="r" b="b"/>
            <a:pathLst>
              <a:path w="16509" h="14605">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474" name="object 474"/>
          <p:cNvSpPr/>
          <p:nvPr/>
        </p:nvSpPr>
        <p:spPr>
          <a:xfrm>
            <a:off x="12937397" y="2778484"/>
            <a:ext cx="23495" cy="20955"/>
          </a:xfrm>
          <a:custGeom>
            <a:avLst/>
            <a:gdLst/>
            <a:ahLst/>
            <a:cxnLst/>
            <a:rect l="l" t="t" r="r" b="b"/>
            <a:pathLst>
              <a:path w="23495" h="20955">
                <a:moveTo>
                  <a:pt x="17873" y="0"/>
                </a:moveTo>
                <a:lnTo>
                  <a:pt x="5172" y="0"/>
                </a:lnTo>
                <a:lnTo>
                  <a:pt x="0" y="4617"/>
                </a:lnTo>
                <a:lnTo>
                  <a:pt x="0" y="15884"/>
                </a:lnTo>
                <a:lnTo>
                  <a:pt x="5172" y="20491"/>
                </a:lnTo>
                <a:lnTo>
                  <a:pt x="17873" y="20491"/>
                </a:lnTo>
                <a:lnTo>
                  <a:pt x="23004" y="15884"/>
                </a:lnTo>
                <a:lnTo>
                  <a:pt x="23004" y="10250"/>
                </a:lnTo>
                <a:lnTo>
                  <a:pt x="23004" y="4617"/>
                </a:lnTo>
                <a:lnTo>
                  <a:pt x="17873" y="0"/>
                </a:lnTo>
                <a:close/>
              </a:path>
            </a:pathLst>
          </a:custGeom>
          <a:solidFill>
            <a:srgbClr val="384746">
              <a:alpha val="79998"/>
            </a:srgbClr>
          </a:solidFill>
        </p:spPr>
        <p:txBody>
          <a:bodyPr wrap="square" lIns="0" tIns="0" rIns="0" bIns="0" rtlCol="0"/>
          <a:lstStyle/>
          <a:p>
            <a:endParaRPr/>
          </a:p>
        </p:txBody>
      </p:sp>
      <p:sp>
        <p:nvSpPr>
          <p:cNvPr id="475" name="object 475"/>
          <p:cNvSpPr/>
          <p:nvPr/>
        </p:nvSpPr>
        <p:spPr>
          <a:xfrm>
            <a:off x="12824990" y="406642"/>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476" name="object 476"/>
          <p:cNvSpPr/>
          <p:nvPr/>
        </p:nvSpPr>
        <p:spPr>
          <a:xfrm>
            <a:off x="11055543" y="1150620"/>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477" name="object 477"/>
          <p:cNvSpPr/>
          <p:nvPr/>
        </p:nvSpPr>
        <p:spPr>
          <a:xfrm>
            <a:off x="13233469" y="63239"/>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62399"/>
            </a:srgbClr>
          </a:solidFill>
        </p:spPr>
        <p:txBody>
          <a:bodyPr wrap="square" lIns="0" tIns="0" rIns="0" bIns="0" rtlCol="0"/>
          <a:lstStyle/>
          <a:p>
            <a:endParaRPr/>
          </a:p>
        </p:txBody>
      </p:sp>
      <p:sp>
        <p:nvSpPr>
          <p:cNvPr id="478" name="object 478"/>
          <p:cNvSpPr/>
          <p:nvPr/>
        </p:nvSpPr>
        <p:spPr>
          <a:xfrm>
            <a:off x="12130589" y="1049581"/>
            <a:ext cx="16510" cy="14604"/>
          </a:xfrm>
          <a:custGeom>
            <a:avLst/>
            <a:gdLst/>
            <a:ahLst/>
            <a:cxnLst/>
            <a:rect l="l" t="t" r="r" b="b"/>
            <a:pathLst>
              <a:path w="16509"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479" name="object 479"/>
          <p:cNvSpPr/>
          <p:nvPr/>
        </p:nvSpPr>
        <p:spPr>
          <a:xfrm>
            <a:off x="11588967" y="1419254"/>
            <a:ext cx="24765" cy="22225"/>
          </a:xfrm>
          <a:custGeom>
            <a:avLst/>
            <a:gdLst/>
            <a:ahLst/>
            <a:cxnLst/>
            <a:rect l="l" t="t" r="r" b="b"/>
            <a:pathLst>
              <a:path w="24765" h="22225">
                <a:moveTo>
                  <a:pt x="19098" y="0"/>
                </a:moveTo>
                <a:lnTo>
                  <a:pt x="5497" y="0"/>
                </a:lnTo>
                <a:lnTo>
                  <a:pt x="0" y="4900"/>
                </a:lnTo>
                <a:lnTo>
                  <a:pt x="0" y="16962"/>
                </a:lnTo>
                <a:lnTo>
                  <a:pt x="5497" y="21863"/>
                </a:lnTo>
                <a:lnTo>
                  <a:pt x="19098" y="21863"/>
                </a:lnTo>
                <a:lnTo>
                  <a:pt x="24554" y="16962"/>
                </a:lnTo>
                <a:lnTo>
                  <a:pt x="24554" y="10921"/>
                </a:lnTo>
                <a:lnTo>
                  <a:pt x="24554" y="4900"/>
                </a:lnTo>
                <a:lnTo>
                  <a:pt x="19098" y="0"/>
                </a:lnTo>
                <a:close/>
              </a:path>
            </a:pathLst>
          </a:custGeom>
          <a:solidFill>
            <a:srgbClr val="FFFFFF">
              <a:alpha val="79998"/>
            </a:srgbClr>
          </a:solidFill>
        </p:spPr>
        <p:txBody>
          <a:bodyPr wrap="square" lIns="0" tIns="0" rIns="0" bIns="0" rtlCol="0"/>
          <a:lstStyle/>
          <a:p>
            <a:endParaRPr/>
          </a:p>
        </p:txBody>
      </p:sp>
      <p:sp>
        <p:nvSpPr>
          <p:cNvPr id="480" name="object 480"/>
          <p:cNvSpPr/>
          <p:nvPr/>
        </p:nvSpPr>
        <p:spPr>
          <a:xfrm>
            <a:off x="12597391" y="3258788"/>
            <a:ext cx="26670" cy="23495"/>
          </a:xfrm>
          <a:custGeom>
            <a:avLst/>
            <a:gdLst/>
            <a:ahLst/>
            <a:cxnLst/>
            <a:rect l="l" t="t" r="r" b="b"/>
            <a:pathLst>
              <a:path w="26670"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481" name="object 481"/>
          <p:cNvSpPr/>
          <p:nvPr/>
        </p:nvSpPr>
        <p:spPr>
          <a:xfrm>
            <a:off x="11360915" y="1048462"/>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482" name="object 482"/>
          <p:cNvSpPr/>
          <p:nvPr/>
        </p:nvSpPr>
        <p:spPr>
          <a:xfrm>
            <a:off x="10954918" y="412894"/>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483" name="object 483"/>
          <p:cNvSpPr/>
          <p:nvPr/>
        </p:nvSpPr>
        <p:spPr>
          <a:xfrm>
            <a:off x="11252096" y="28754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484" name="object 484"/>
          <p:cNvSpPr/>
          <p:nvPr/>
        </p:nvSpPr>
        <p:spPr>
          <a:xfrm>
            <a:off x="14116680" y="3534555"/>
            <a:ext cx="24765" cy="22225"/>
          </a:xfrm>
          <a:custGeom>
            <a:avLst/>
            <a:gdLst/>
            <a:ahLst/>
            <a:cxnLst/>
            <a:rect l="l" t="t" r="r" b="b"/>
            <a:pathLst>
              <a:path w="24765" h="22225">
                <a:moveTo>
                  <a:pt x="19098" y="0"/>
                </a:moveTo>
                <a:lnTo>
                  <a:pt x="5507" y="0"/>
                </a:lnTo>
                <a:lnTo>
                  <a:pt x="0" y="4900"/>
                </a:lnTo>
                <a:lnTo>
                  <a:pt x="0" y="16962"/>
                </a:lnTo>
                <a:lnTo>
                  <a:pt x="5507" y="21863"/>
                </a:lnTo>
                <a:lnTo>
                  <a:pt x="19098" y="21863"/>
                </a:lnTo>
                <a:lnTo>
                  <a:pt x="24554" y="16962"/>
                </a:lnTo>
                <a:lnTo>
                  <a:pt x="24554" y="10921"/>
                </a:lnTo>
                <a:lnTo>
                  <a:pt x="24554" y="4900"/>
                </a:lnTo>
                <a:lnTo>
                  <a:pt x="19098" y="0"/>
                </a:lnTo>
                <a:close/>
              </a:path>
            </a:pathLst>
          </a:custGeom>
          <a:solidFill>
            <a:srgbClr val="FFFFFF">
              <a:alpha val="79998"/>
            </a:srgbClr>
          </a:solidFill>
        </p:spPr>
        <p:txBody>
          <a:bodyPr wrap="square" lIns="0" tIns="0" rIns="0" bIns="0" rtlCol="0"/>
          <a:lstStyle/>
          <a:p>
            <a:endParaRPr/>
          </a:p>
        </p:txBody>
      </p:sp>
      <p:sp>
        <p:nvSpPr>
          <p:cNvPr id="485" name="object 485"/>
          <p:cNvSpPr/>
          <p:nvPr/>
        </p:nvSpPr>
        <p:spPr>
          <a:xfrm>
            <a:off x="10850643" y="1430189"/>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486" name="object 486"/>
          <p:cNvSpPr/>
          <p:nvPr/>
        </p:nvSpPr>
        <p:spPr>
          <a:xfrm>
            <a:off x="13351102" y="757413"/>
            <a:ext cx="23495" cy="20320"/>
          </a:xfrm>
          <a:custGeom>
            <a:avLst/>
            <a:gdLst/>
            <a:ahLst/>
            <a:cxnLst/>
            <a:rect l="l" t="t" r="r" b="b"/>
            <a:pathLst>
              <a:path w="23494" h="20320">
                <a:moveTo>
                  <a:pt x="17769" y="0"/>
                </a:moveTo>
                <a:lnTo>
                  <a:pt x="5120" y="0"/>
                </a:lnTo>
                <a:lnTo>
                  <a:pt x="0" y="4523"/>
                </a:lnTo>
                <a:lnTo>
                  <a:pt x="0" y="15769"/>
                </a:lnTo>
                <a:lnTo>
                  <a:pt x="5120" y="20323"/>
                </a:lnTo>
                <a:lnTo>
                  <a:pt x="17769" y="20323"/>
                </a:lnTo>
                <a:lnTo>
                  <a:pt x="22889" y="15769"/>
                </a:lnTo>
                <a:lnTo>
                  <a:pt x="22889" y="10135"/>
                </a:lnTo>
                <a:lnTo>
                  <a:pt x="22889" y="4523"/>
                </a:lnTo>
                <a:lnTo>
                  <a:pt x="17769" y="0"/>
                </a:lnTo>
                <a:close/>
              </a:path>
            </a:pathLst>
          </a:custGeom>
          <a:solidFill>
            <a:srgbClr val="FFFFFF">
              <a:alpha val="47999"/>
            </a:srgbClr>
          </a:solidFill>
        </p:spPr>
        <p:txBody>
          <a:bodyPr wrap="square" lIns="0" tIns="0" rIns="0" bIns="0" rtlCol="0"/>
          <a:lstStyle/>
          <a:p>
            <a:endParaRPr/>
          </a:p>
        </p:txBody>
      </p:sp>
      <p:sp>
        <p:nvSpPr>
          <p:cNvPr id="487" name="object 487"/>
          <p:cNvSpPr/>
          <p:nvPr/>
        </p:nvSpPr>
        <p:spPr>
          <a:xfrm>
            <a:off x="10748151" y="251799"/>
            <a:ext cx="16510" cy="14604"/>
          </a:xfrm>
          <a:custGeom>
            <a:avLst/>
            <a:gdLst/>
            <a:ahLst/>
            <a:cxnLst/>
            <a:rect l="l" t="t" r="r" b="b"/>
            <a:pathLst>
              <a:path w="16509" h="14604">
                <a:moveTo>
                  <a:pt x="12565" y="0"/>
                </a:moveTo>
                <a:lnTo>
                  <a:pt x="3581" y="0"/>
                </a:lnTo>
                <a:lnTo>
                  <a:pt x="0" y="3193"/>
                </a:lnTo>
                <a:lnTo>
                  <a:pt x="0" y="11130"/>
                </a:lnTo>
                <a:lnTo>
                  <a:pt x="3581" y="14345"/>
                </a:lnTo>
                <a:lnTo>
                  <a:pt x="12565" y="14345"/>
                </a:lnTo>
                <a:lnTo>
                  <a:pt x="16177" y="11130"/>
                </a:lnTo>
                <a:lnTo>
                  <a:pt x="16177" y="7162"/>
                </a:lnTo>
                <a:lnTo>
                  <a:pt x="16177" y="3193"/>
                </a:lnTo>
                <a:lnTo>
                  <a:pt x="12565" y="0"/>
                </a:lnTo>
                <a:close/>
              </a:path>
            </a:pathLst>
          </a:custGeom>
          <a:solidFill>
            <a:srgbClr val="FFFFFF">
              <a:alpha val="79998"/>
            </a:srgbClr>
          </a:solidFill>
        </p:spPr>
        <p:txBody>
          <a:bodyPr wrap="square" lIns="0" tIns="0" rIns="0" bIns="0" rtlCol="0"/>
          <a:lstStyle/>
          <a:p>
            <a:endParaRPr/>
          </a:p>
        </p:txBody>
      </p:sp>
      <p:sp>
        <p:nvSpPr>
          <p:cNvPr id="488" name="object 488"/>
          <p:cNvSpPr/>
          <p:nvPr/>
        </p:nvSpPr>
        <p:spPr>
          <a:xfrm>
            <a:off x="11914810" y="2715634"/>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489" name="object 489"/>
          <p:cNvSpPr/>
          <p:nvPr/>
        </p:nvSpPr>
        <p:spPr>
          <a:xfrm>
            <a:off x="11822888" y="2524420"/>
            <a:ext cx="14604" cy="13335"/>
          </a:xfrm>
          <a:custGeom>
            <a:avLst/>
            <a:gdLst/>
            <a:ahLst/>
            <a:cxnLst/>
            <a:rect l="l" t="t" r="r" b="b"/>
            <a:pathLst>
              <a:path w="14604" h="13335">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490" name="object 490"/>
          <p:cNvSpPr/>
          <p:nvPr/>
        </p:nvSpPr>
        <p:spPr>
          <a:xfrm>
            <a:off x="12579863" y="2926503"/>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491" name="object 491"/>
          <p:cNvSpPr/>
          <p:nvPr/>
        </p:nvSpPr>
        <p:spPr>
          <a:xfrm>
            <a:off x="11465807" y="2777840"/>
            <a:ext cx="19685" cy="17145"/>
          </a:xfrm>
          <a:custGeom>
            <a:avLst/>
            <a:gdLst/>
            <a:ahLst/>
            <a:cxnLst/>
            <a:rect l="l" t="t" r="r" b="b"/>
            <a:pathLst>
              <a:path w="19684" h="17144">
                <a:moveTo>
                  <a:pt x="14879" y="0"/>
                </a:moveTo>
                <a:lnTo>
                  <a:pt x="4240" y="0"/>
                </a:lnTo>
                <a:lnTo>
                  <a:pt x="0" y="3853"/>
                </a:lnTo>
                <a:lnTo>
                  <a:pt x="0" y="13277"/>
                </a:lnTo>
                <a:lnTo>
                  <a:pt x="424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492" name="object 492"/>
          <p:cNvSpPr/>
          <p:nvPr/>
        </p:nvSpPr>
        <p:spPr>
          <a:xfrm>
            <a:off x="12240348" y="2530846"/>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493" name="object 493"/>
          <p:cNvSpPr/>
          <p:nvPr/>
        </p:nvSpPr>
        <p:spPr>
          <a:xfrm>
            <a:off x="11048534" y="2476175"/>
            <a:ext cx="16510" cy="14604"/>
          </a:xfrm>
          <a:custGeom>
            <a:avLst/>
            <a:gdLst/>
            <a:ahLst/>
            <a:cxnLst/>
            <a:rect l="l" t="t" r="r" b="b"/>
            <a:pathLst>
              <a:path w="16509" h="14605">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494" name="object 494"/>
          <p:cNvSpPr/>
          <p:nvPr/>
        </p:nvSpPr>
        <p:spPr>
          <a:xfrm>
            <a:off x="11806204" y="1732828"/>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495" name="object 495"/>
          <p:cNvSpPr/>
          <p:nvPr/>
        </p:nvSpPr>
        <p:spPr>
          <a:xfrm>
            <a:off x="13561817" y="603803"/>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496" name="object 496"/>
          <p:cNvSpPr/>
          <p:nvPr/>
        </p:nvSpPr>
        <p:spPr>
          <a:xfrm>
            <a:off x="12492746" y="1992290"/>
            <a:ext cx="36195" cy="32384"/>
          </a:xfrm>
          <a:custGeom>
            <a:avLst/>
            <a:gdLst/>
            <a:ahLst/>
            <a:cxnLst/>
            <a:rect l="l" t="t" r="r" b="b"/>
            <a:pathLst>
              <a:path w="36195"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497" name="object 497"/>
          <p:cNvSpPr/>
          <p:nvPr/>
        </p:nvSpPr>
        <p:spPr>
          <a:xfrm>
            <a:off x="13590398" y="350651"/>
            <a:ext cx="16510" cy="14604"/>
          </a:xfrm>
          <a:custGeom>
            <a:avLst/>
            <a:gdLst/>
            <a:ahLst/>
            <a:cxnLst/>
            <a:rect l="l" t="t" r="r" b="b"/>
            <a:pathLst>
              <a:path w="16509" h="14604">
                <a:moveTo>
                  <a:pt x="12439" y="0"/>
                </a:moveTo>
                <a:lnTo>
                  <a:pt x="3591" y="0"/>
                </a:lnTo>
                <a:lnTo>
                  <a:pt x="0" y="3193"/>
                </a:lnTo>
                <a:lnTo>
                  <a:pt x="0" y="11067"/>
                </a:lnTo>
                <a:lnTo>
                  <a:pt x="3591" y="14282"/>
                </a:lnTo>
                <a:lnTo>
                  <a:pt x="12439" y="14282"/>
                </a:lnTo>
                <a:lnTo>
                  <a:pt x="16030" y="11067"/>
                </a:lnTo>
                <a:lnTo>
                  <a:pt x="16030" y="7141"/>
                </a:lnTo>
                <a:lnTo>
                  <a:pt x="16030" y="3193"/>
                </a:lnTo>
                <a:lnTo>
                  <a:pt x="12439" y="0"/>
                </a:lnTo>
                <a:close/>
              </a:path>
            </a:pathLst>
          </a:custGeom>
          <a:solidFill>
            <a:srgbClr val="6F4478">
              <a:alpha val="79998"/>
            </a:srgbClr>
          </a:solidFill>
        </p:spPr>
        <p:txBody>
          <a:bodyPr wrap="square" lIns="0" tIns="0" rIns="0" bIns="0" rtlCol="0"/>
          <a:lstStyle/>
          <a:p>
            <a:endParaRPr/>
          </a:p>
        </p:txBody>
      </p:sp>
      <p:sp>
        <p:nvSpPr>
          <p:cNvPr id="498" name="object 498"/>
          <p:cNvSpPr/>
          <p:nvPr/>
        </p:nvSpPr>
        <p:spPr>
          <a:xfrm>
            <a:off x="12711911" y="1179803"/>
            <a:ext cx="9525" cy="8255"/>
          </a:xfrm>
          <a:custGeom>
            <a:avLst/>
            <a:gdLst/>
            <a:ahLst/>
            <a:cxnLst/>
            <a:rect l="l" t="t" r="r" b="b"/>
            <a:pathLst>
              <a:path w="9525" h="8255">
                <a:moveTo>
                  <a:pt x="7224" y="0"/>
                </a:moveTo>
                <a:lnTo>
                  <a:pt x="2104" y="0"/>
                </a:lnTo>
                <a:lnTo>
                  <a:pt x="0" y="1842"/>
                </a:lnTo>
                <a:lnTo>
                  <a:pt x="0" y="6408"/>
                </a:lnTo>
                <a:lnTo>
                  <a:pt x="210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499" name="object 499"/>
          <p:cNvSpPr/>
          <p:nvPr/>
        </p:nvSpPr>
        <p:spPr>
          <a:xfrm>
            <a:off x="12201639" y="1561530"/>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500" name="object 500"/>
          <p:cNvSpPr/>
          <p:nvPr/>
        </p:nvSpPr>
        <p:spPr>
          <a:xfrm>
            <a:off x="12257937" y="815356"/>
            <a:ext cx="17780" cy="15875"/>
          </a:xfrm>
          <a:custGeom>
            <a:avLst/>
            <a:gdLst/>
            <a:ahLst/>
            <a:cxnLst/>
            <a:rect l="l" t="t" r="r" b="b"/>
            <a:pathLst>
              <a:path w="17779"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501" name="object 501"/>
          <p:cNvSpPr/>
          <p:nvPr/>
        </p:nvSpPr>
        <p:spPr>
          <a:xfrm>
            <a:off x="11370216" y="2139469"/>
            <a:ext cx="24765" cy="22225"/>
          </a:xfrm>
          <a:custGeom>
            <a:avLst/>
            <a:gdLst/>
            <a:ahLst/>
            <a:cxnLst/>
            <a:rect l="l" t="t" r="r" b="b"/>
            <a:pathLst>
              <a:path w="24765"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502" name="object 502"/>
          <p:cNvSpPr/>
          <p:nvPr/>
        </p:nvSpPr>
        <p:spPr>
          <a:xfrm>
            <a:off x="9803976" y="1428689"/>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503" name="object 503"/>
          <p:cNvSpPr/>
          <p:nvPr/>
        </p:nvSpPr>
        <p:spPr>
          <a:xfrm>
            <a:off x="10484674" y="2801814"/>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504" name="object 504"/>
          <p:cNvSpPr/>
          <p:nvPr/>
        </p:nvSpPr>
        <p:spPr>
          <a:xfrm>
            <a:off x="10741239" y="3356086"/>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505" name="object 505"/>
          <p:cNvSpPr/>
          <p:nvPr/>
        </p:nvSpPr>
        <p:spPr>
          <a:xfrm>
            <a:off x="10392754" y="2610600"/>
            <a:ext cx="14604" cy="13335"/>
          </a:xfrm>
          <a:custGeom>
            <a:avLst/>
            <a:gdLst/>
            <a:ahLst/>
            <a:cxnLst/>
            <a:rect l="l" t="t" r="r" b="b"/>
            <a:pathLst>
              <a:path w="14604" h="13335">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506" name="object 506"/>
          <p:cNvSpPr/>
          <p:nvPr/>
        </p:nvSpPr>
        <p:spPr>
          <a:xfrm>
            <a:off x="10035672" y="2864027"/>
            <a:ext cx="19685" cy="17145"/>
          </a:xfrm>
          <a:custGeom>
            <a:avLst/>
            <a:gdLst/>
            <a:ahLst/>
            <a:cxnLst/>
            <a:rect l="l" t="t" r="r" b="b"/>
            <a:pathLst>
              <a:path w="19684" h="17144">
                <a:moveTo>
                  <a:pt x="14879" y="0"/>
                </a:moveTo>
                <a:lnTo>
                  <a:pt x="4230" y="0"/>
                </a:lnTo>
                <a:lnTo>
                  <a:pt x="0" y="3842"/>
                </a:lnTo>
                <a:lnTo>
                  <a:pt x="0" y="13266"/>
                </a:lnTo>
                <a:lnTo>
                  <a:pt x="4230" y="17098"/>
                </a:lnTo>
                <a:lnTo>
                  <a:pt x="14879" y="1709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507" name="object 507"/>
          <p:cNvSpPr/>
          <p:nvPr/>
        </p:nvSpPr>
        <p:spPr>
          <a:xfrm>
            <a:off x="9981505" y="2257267"/>
            <a:ext cx="14604" cy="13335"/>
          </a:xfrm>
          <a:custGeom>
            <a:avLst/>
            <a:gdLst/>
            <a:ahLst/>
            <a:cxnLst/>
            <a:rect l="l" t="t" r="r" b="b"/>
            <a:pathLst>
              <a:path w="14604" h="13335">
                <a:moveTo>
                  <a:pt x="11287" y="0"/>
                </a:moveTo>
                <a:lnTo>
                  <a:pt x="3235" y="0"/>
                </a:lnTo>
                <a:lnTo>
                  <a:pt x="0" y="2889"/>
                </a:lnTo>
                <a:lnTo>
                  <a:pt x="0" y="9989"/>
                </a:lnTo>
                <a:lnTo>
                  <a:pt x="3235" y="12921"/>
                </a:lnTo>
                <a:lnTo>
                  <a:pt x="11287" y="12921"/>
                </a:lnTo>
                <a:lnTo>
                  <a:pt x="14533" y="9989"/>
                </a:lnTo>
                <a:lnTo>
                  <a:pt x="14533" y="6439"/>
                </a:lnTo>
                <a:lnTo>
                  <a:pt x="14533" y="2889"/>
                </a:lnTo>
                <a:lnTo>
                  <a:pt x="11287" y="0"/>
                </a:lnTo>
                <a:close/>
              </a:path>
            </a:pathLst>
          </a:custGeom>
          <a:solidFill>
            <a:srgbClr val="FFFFFF">
              <a:alpha val="62399"/>
            </a:srgbClr>
          </a:solidFill>
        </p:spPr>
        <p:txBody>
          <a:bodyPr wrap="square" lIns="0" tIns="0" rIns="0" bIns="0" rtlCol="0"/>
          <a:lstStyle/>
          <a:p>
            <a:endParaRPr/>
          </a:p>
        </p:txBody>
      </p:sp>
      <p:sp>
        <p:nvSpPr>
          <p:cNvPr id="508" name="object 508"/>
          <p:cNvSpPr/>
          <p:nvPr/>
        </p:nvSpPr>
        <p:spPr>
          <a:xfrm>
            <a:off x="9951942" y="1745677"/>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509" name="object 509"/>
          <p:cNvSpPr/>
          <p:nvPr/>
        </p:nvSpPr>
        <p:spPr>
          <a:xfrm>
            <a:off x="10428421" y="881688"/>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510" name="object 510"/>
          <p:cNvSpPr/>
          <p:nvPr/>
        </p:nvSpPr>
        <p:spPr>
          <a:xfrm>
            <a:off x="10300679" y="988299"/>
            <a:ext cx="11430" cy="10160"/>
          </a:xfrm>
          <a:custGeom>
            <a:avLst/>
            <a:gdLst/>
            <a:ahLst/>
            <a:cxnLst/>
            <a:rect l="l" t="t" r="r" b="b"/>
            <a:pathLst>
              <a:path w="11429" h="10159">
                <a:moveTo>
                  <a:pt x="8701" y="0"/>
                </a:moveTo>
                <a:lnTo>
                  <a:pt x="2523" y="0"/>
                </a:lnTo>
                <a:lnTo>
                  <a:pt x="0" y="2240"/>
                </a:lnTo>
                <a:lnTo>
                  <a:pt x="0" y="7727"/>
                </a:lnTo>
                <a:lnTo>
                  <a:pt x="2523" y="9978"/>
                </a:lnTo>
                <a:lnTo>
                  <a:pt x="8701" y="997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511" name="object 511"/>
          <p:cNvSpPr/>
          <p:nvPr/>
        </p:nvSpPr>
        <p:spPr>
          <a:xfrm>
            <a:off x="10399965" y="334295"/>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512" name="object 512"/>
          <p:cNvSpPr/>
          <p:nvPr/>
        </p:nvSpPr>
        <p:spPr>
          <a:xfrm>
            <a:off x="9618400" y="2562355"/>
            <a:ext cx="16510" cy="14604"/>
          </a:xfrm>
          <a:custGeom>
            <a:avLst/>
            <a:gdLst/>
            <a:ahLst/>
            <a:cxnLst/>
            <a:rect l="l" t="t" r="r" b="b"/>
            <a:pathLst>
              <a:path w="16509" h="14605">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513" name="object 513"/>
          <p:cNvSpPr/>
          <p:nvPr/>
        </p:nvSpPr>
        <p:spPr>
          <a:xfrm>
            <a:off x="10563601" y="2134825"/>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514" name="object 514"/>
          <p:cNvSpPr/>
          <p:nvPr/>
        </p:nvSpPr>
        <p:spPr>
          <a:xfrm>
            <a:off x="10492134" y="2013408"/>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grpSp>
        <p:nvGrpSpPr>
          <p:cNvPr id="515" name="object 515"/>
          <p:cNvGrpSpPr/>
          <p:nvPr/>
        </p:nvGrpSpPr>
        <p:grpSpPr>
          <a:xfrm>
            <a:off x="10612494" y="4129247"/>
            <a:ext cx="25400" cy="8255"/>
            <a:chOff x="10612494" y="4129247"/>
            <a:chExt cx="25400" cy="8255"/>
          </a:xfrm>
        </p:grpSpPr>
        <p:sp>
          <p:nvSpPr>
            <p:cNvPr id="516" name="object 516"/>
            <p:cNvSpPr/>
            <p:nvPr/>
          </p:nvSpPr>
          <p:spPr>
            <a:xfrm>
              <a:off x="10612494" y="4130159"/>
              <a:ext cx="8255" cy="7620"/>
            </a:xfrm>
            <a:custGeom>
              <a:avLst/>
              <a:gdLst/>
              <a:ahLst/>
              <a:cxnLst/>
              <a:rect l="l" t="t" r="r" b="b"/>
              <a:pathLst>
                <a:path w="8254" h="7620">
                  <a:moveTo>
                    <a:pt x="6355" y="0"/>
                  </a:moveTo>
                  <a:lnTo>
                    <a:pt x="1832" y="0"/>
                  </a:lnTo>
                  <a:lnTo>
                    <a:pt x="0" y="1633"/>
                  </a:lnTo>
                  <a:lnTo>
                    <a:pt x="0" y="5685"/>
                  </a:lnTo>
                  <a:lnTo>
                    <a:pt x="1832" y="7340"/>
                  </a:lnTo>
                  <a:lnTo>
                    <a:pt x="6355" y="7340"/>
                  </a:lnTo>
                  <a:lnTo>
                    <a:pt x="8219" y="5685"/>
                  </a:lnTo>
                  <a:lnTo>
                    <a:pt x="8219" y="3633"/>
                  </a:lnTo>
                  <a:lnTo>
                    <a:pt x="8219" y="1633"/>
                  </a:lnTo>
                  <a:lnTo>
                    <a:pt x="6355" y="0"/>
                  </a:lnTo>
                  <a:close/>
                </a:path>
              </a:pathLst>
            </a:custGeom>
            <a:solidFill>
              <a:srgbClr val="FFFFFF">
                <a:alpha val="59999"/>
              </a:srgbClr>
            </a:solidFill>
          </p:spPr>
          <p:txBody>
            <a:bodyPr wrap="square" lIns="0" tIns="0" rIns="0" bIns="0" rtlCol="0"/>
            <a:lstStyle/>
            <a:p>
              <a:endParaRPr/>
            </a:p>
          </p:txBody>
        </p:sp>
        <p:sp>
          <p:nvSpPr>
            <p:cNvPr id="517" name="object 517"/>
            <p:cNvSpPr/>
            <p:nvPr/>
          </p:nvSpPr>
          <p:spPr>
            <a:xfrm>
              <a:off x="10628163" y="4129247"/>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grpSp>
      <p:sp>
        <p:nvSpPr>
          <p:cNvPr id="518" name="object 518"/>
          <p:cNvSpPr/>
          <p:nvPr/>
        </p:nvSpPr>
        <p:spPr>
          <a:xfrm>
            <a:off x="10174186" y="3764799"/>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519" name="object 519"/>
          <p:cNvSpPr/>
          <p:nvPr/>
        </p:nvSpPr>
        <p:spPr>
          <a:xfrm>
            <a:off x="10033092" y="3312463"/>
            <a:ext cx="24765" cy="22225"/>
          </a:xfrm>
          <a:custGeom>
            <a:avLst/>
            <a:gdLst/>
            <a:ahLst/>
            <a:cxnLst/>
            <a:rect l="l" t="t" r="r" b="b"/>
            <a:pathLst>
              <a:path w="24765" h="22225">
                <a:moveTo>
                  <a:pt x="18920" y="0"/>
                </a:moveTo>
                <a:lnTo>
                  <a:pt x="5423" y="0"/>
                </a:lnTo>
                <a:lnTo>
                  <a:pt x="0" y="4879"/>
                </a:lnTo>
                <a:lnTo>
                  <a:pt x="0" y="16826"/>
                </a:lnTo>
                <a:lnTo>
                  <a:pt x="5423" y="21706"/>
                </a:lnTo>
                <a:lnTo>
                  <a:pt x="18920" y="21706"/>
                </a:lnTo>
                <a:lnTo>
                  <a:pt x="24344" y="1682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520" name="object 520"/>
          <p:cNvSpPr/>
          <p:nvPr/>
        </p:nvSpPr>
        <p:spPr>
          <a:xfrm>
            <a:off x="18311277" y="4299067"/>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521" name="object 521"/>
          <p:cNvSpPr/>
          <p:nvPr/>
        </p:nvSpPr>
        <p:spPr>
          <a:xfrm>
            <a:off x="18587570" y="6099536"/>
            <a:ext cx="17780" cy="15875"/>
          </a:xfrm>
          <a:custGeom>
            <a:avLst/>
            <a:gdLst/>
            <a:ahLst/>
            <a:cxnLst/>
            <a:rect l="l" t="t" r="r" b="b"/>
            <a:pathLst>
              <a:path w="17780" h="15875">
                <a:moveTo>
                  <a:pt x="13591" y="0"/>
                </a:moveTo>
                <a:lnTo>
                  <a:pt x="3916" y="0"/>
                </a:lnTo>
                <a:lnTo>
                  <a:pt x="0" y="3476"/>
                </a:lnTo>
                <a:lnTo>
                  <a:pt x="0" y="12093"/>
                </a:lnTo>
                <a:lnTo>
                  <a:pt x="3916" y="15570"/>
                </a:lnTo>
                <a:lnTo>
                  <a:pt x="13591" y="15570"/>
                </a:lnTo>
                <a:lnTo>
                  <a:pt x="17507" y="12093"/>
                </a:lnTo>
                <a:lnTo>
                  <a:pt x="17507" y="7779"/>
                </a:lnTo>
                <a:lnTo>
                  <a:pt x="17507" y="3476"/>
                </a:lnTo>
                <a:lnTo>
                  <a:pt x="13591" y="0"/>
                </a:lnTo>
                <a:close/>
              </a:path>
            </a:pathLst>
          </a:custGeom>
          <a:solidFill>
            <a:srgbClr val="384746">
              <a:alpha val="79998"/>
            </a:srgbClr>
          </a:solidFill>
        </p:spPr>
        <p:txBody>
          <a:bodyPr wrap="square" lIns="0" tIns="0" rIns="0" bIns="0" rtlCol="0"/>
          <a:lstStyle/>
          <a:p>
            <a:endParaRPr/>
          </a:p>
        </p:txBody>
      </p:sp>
      <p:sp>
        <p:nvSpPr>
          <p:cNvPr id="522" name="object 522"/>
          <p:cNvSpPr/>
          <p:nvPr/>
        </p:nvSpPr>
        <p:spPr>
          <a:xfrm>
            <a:off x="18991975" y="5672190"/>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523" name="object 523"/>
          <p:cNvSpPr/>
          <p:nvPr/>
        </p:nvSpPr>
        <p:spPr>
          <a:xfrm>
            <a:off x="17455374" y="6595248"/>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524" name="object 524"/>
          <p:cNvSpPr/>
          <p:nvPr/>
        </p:nvSpPr>
        <p:spPr>
          <a:xfrm>
            <a:off x="16701622" y="6233505"/>
            <a:ext cx="17780" cy="15875"/>
          </a:xfrm>
          <a:custGeom>
            <a:avLst/>
            <a:gdLst/>
            <a:ahLst/>
            <a:cxnLst/>
            <a:rect l="l" t="t" r="r" b="b"/>
            <a:pathLst>
              <a:path w="17780"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79998"/>
            </a:srgbClr>
          </a:solidFill>
        </p:spPr>
        <p:txBody>
          <a:bodyPr wrap="square" lIns="0" tIns="0" rIns="0" bIns="0" rtlCol="0"/>
          <a:lstStyle/>
          <a:p>
            <a:endParaRPr/>
          </a:p>
        </p:txBody>
      </p:sp>
      <p:sp>
        <p:nvSpPr>
          <p:cNvPr id="525" name="object 525"/>
          <p:cNvSpPr/>
          <p:nvPr/>
        </p:nvSpPr>
        <p:spPr>
          <a:xfrm>
            <a:off x="19592314" y="5221323"/>
            <a:ext cx="27305" cy="24765"/>
          </a:xfrm>
          <a:custGeom>
            <a:avLst/>
            <a:gdLst/>
            <a:ahLst/>
            <a:cxnLst/>
            <a:rect l="l" t="t" r="r" b="b"/>
            <a:pathLst>
              <a:path w="27305" h="24764">
                <a:moveTo>
                  <a:pt x="21161" y="0"/>
                </a:moveTo>
                <a:lnTo>
                  <a:pt x="6125" y="0"/>
                </a:lnTo>
                <a:lnTo>
                  <a:pt x="0" y="5423"/>
                </a:lnTo>
                <a:lnTo>
                  <a:pt x="0" y="18805"/>
                </a:lnTo>
                <a:lnTo>
                  <a:pt x="6125"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526" name="object 526"/>
          <p:cNvSpPr/>
          <p:nvPr/>
        </p:nvSpPr>
        <p:spPr>
          <a:xfrm>
            <a:off x="18519437" y="6052190"/>
            <a:ext cx="21590" cy="19685"/>
          </a:xfrm>
          <a:custGeom>
            <a:avLst/>
            <a:gdLst/>
            <a:ahLst/>
            <a:cxnLst/>
            <a:rect l="l" t="t" r="r" b="b"/>
            <a:pathLst>
              <a:path w="21590" h="19685">
                <a:moveTo>
                  <a:pt x="16638" y="0"/>
                </a:moveTo>
                <a:lnTo>
                  <a:pt x="4785" y="0"/>
                </a:lnTo>
                <a:lnTo>
                  <a:pt x="0" y="4251"/>
                </a:lnTo>
                <a:lnTo>
                  <a:pt x="0" y="14795"/>
                </a:lnTo>
                <a:lnTo>
                  <a:pt x="478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527" name="object 527"/>
          <p:cNvSpPr/>
          <p:nvPr/>
        </p:nvSpPr>
        <p:spPr>
          <a:xfrm>
            <a:off x="17768656" y="5104913"/>
            <a:ext cx="25400" cy="22860"/>
          </a:xfrm>
          <a:custGeom>
            <a:avLst/>
            <a:gdLst/>
            <a:ahLst/>
            <a:cxnLst/>
            <a:rect l="l" t="t" r="r" b="b"/>
            <a:pathLst>
              <a:path w="25400" h="22860">
                <a:moveTo>
                  <a:pt x="19517" y="0"/>
                </a:moveTo>
                <a:lnTo>
                  <a:pt x="5654" y="0"/>
                </a:lnTo>
                <a:lnTo>
                  <a:pt x="0" y="4984"/>
                </a:lnTo>
                <a:lnTo>
                  <a:pt x="0" y="17318"/>
                </a:lnTo>
                <a:lnTo>
                  <a:pt x="5654" y="22323"/>
                </a:lnTo>
                <a:lnTo>
                  <a:pt x="19517" y="22323"/>
                </a:lnTo>
                <a:lnTo>
                  <a:pt x="25130" y="17318"/>
                </a:lnTo>
                <a:lnTo>
                  <a:pt x="25130" y="11172"/>
                </a:lnTo>
                <a:lnTo>
                  <a:pt x="25130" y="4984"/>
                </a:lnTo>
                <a:lnTo>
                  <a:pt x="19517" y="0"/>
                </a:lnTo>
                <a:close/>
              </a:path>
            </a:pathLst>
          </a:custGeom>
          <a:solidFill>
            <a:srgbClr val="FFFFFF">
              <a:alpha val="79998"/>
            </a:srgbClr>
          </a:solidFill>
        </p:spPr>
        <p:txBody>
          <a:bodyPr wrap="square" lIns="0" tIns="0" rIns="0" bIns="0" rtlCol="0"/>
          <a:lstStyle/>
          <a:p>
            <a:endParaRPr/>
          </a:p>
        </p:txBody>
      </p:sp>
      <p:sp>
        <p:nvSpPr>
          <p:cNvPr id="528" name="object 528"/>
          <p:cNvSpPr/>
          <p:nvPr/>
        </p:nvSpPr>
        <p:spPr>
          <a:xfrm>
            <a:off x="19678519" y="5931651"/>
            <a:ext cx="36195" cy="32384"/>
          </a:xfrm>
          <a:custGeom>
            <a:avLst/>
            <a:gdLst/>
            <a:ahLst/>
            <a:cxnLst/>
            <a:rect l="l" t="t" r="r" b="b"/>
            <a:pathLst>
              <a:path w="36194"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529" name="object 529"/>
          <p:cNvSpPr/>
          <p:nvPr/>
        </p:nvSpPr>
        <p:spPr>
          <a:xfrm>
            <a:off x="16417982" y="6788394"/>
            <a:ext cx="22860" cy="20320"/>
          </a:xfrm>
          <a:custGeom>
            <a:avLst/>
            <a:gdLst/>
            <a:ahLst/>
            <a:cxnLst/>
            <a:rect l="l" t="t" r="r" b="b"/>
            <a:pathLst>
              <a:path w="22859" h="20320">
                <a:moveTo>
                  <a:pt x="17580" y="0"/>
                </a:moveTo>
                <a:lnTo>
                  <a:pt x="5046" y="0"/>
                </a:lnTo>
                <a:lnTo>
                  <a:pt x="0" y="4502"/>
                </a:lnTo>
                <a:lnTo>
                  <a:pt x="0" y="15612"/>
                </a:lnTo>
                <a:lnTo>
                  <a:pt x="5046" y="20125"/>
                </a:lnTo>
                <a:lnTo>
                  <a:pt x="17580" y="20125"/>
                </a:lnTo>
                <a:lnTo>
                  <a:pt x="22627" y="15612"/>
                </a:lnTo>
                <a:lnTo>
                  <a:pt x="22627" y="10062"/>
                </a:lnTo>
                <a:lnTo>
                  <a:pt x="22627" y="4502"/>
                </a:lnTo>
                <a:lnTo>
                  <a:pt x="17580" y="0"/>
                </a:lnTo>
                <a:close/>
              </a:path>
            </a:pathLst>
          </a:custGeom>
          <a:solidFill>
            <a:srgbClr val="FFFFFF">
              <a:alpha val="79998"/>
            </a:srgbClr>
          </a:solidFill>
        </p:spPr>
        <p:txBody>
          <a:bodyPr wrap="square" lIns="0" tIns="0" rIns="0" bIns="0" rtlCol="0"/>
          <a:lstStyle/>
          <a:p>
            <a:endParaRPr/>
          </a:p>
        </p:txBody>
      </p:sp>
      <p:sp>
        <p:nvSpPr>
          <p:cNvPr id="530" name="object 530"/>
          <p:cNvSpPr/>
          <p:nvPr/>
        </p:nvSpPr>
        <p:spPr>
          <a:xfrm>
            <a:off x="18323397" y="6241239"/>
            <a:ext cx="29209" cy="26034"/>
          </a:xfrm>
          <a:custGeom>
            <a:avLst/>
            <a:gdLst/>
            <a:ahLst/>
            <a:cxnLst/>
            <a:rect l="l" t="t" r="r" b="b"/>
            <a:pathLst>
              <a:path w="29209"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79998"/>
            </a:srgbClr>
          </a:solidFill>
        </p:spPr>
        <p:txBody>
          <a:bodyPr wrap="square" lIns="0" tIns="0" rIns="0" bIns="0" rtlCol="0"/>
          <a:lstStyle/>
          <a:p>
            <a:endParaRPr/>
          </a:p>
        </p:txBody>
      </p:sp>
      <p:sp>
        <p:nvSpPr>
          <p:cNvPr id="531" name="object 531"/>
          <p:cNvSpPr/>
          <p:nvPr/>
        </p:nvSpPr>
        <p:spPr>
          <a:xfrm>
            <a:off x="19620904" y="4968180"/>
            <a:ext cx="16510" cy="14604"/>
          </a:xfrm>
          <a:custGeom>
            <a:avLst/>
            <a:gdLst/>
            <a:ahLst/>
            <a:cxnLst/>
            <a:rect l="l" t="t" r="r" b="b"/>
            <a:pathLst>
              <a:path w="16509" h="14604">
                <a:moveTo>
                  <a:pt x="12428" y="0"/>
                </a:moveTo>
                <a:lnTo>
                  <a:pt x="3581" y="0"/>
                </a:lnTo>
                <a:lnTo>
                  <a:pt x="0" y="3183"/>
                </a:lnTo>
                <a:lnTo>
                  <a:pt x="0" y="11057"/>
                </a:lnTo>
                <a:lnTo>
                  <a:pt x="3581" y="14271"/>
                </a:lnTo>
                <a:lnTo>
                  <a:pt x="12428" y="14271"/>
                </a:lnTo>
                <a:lnTo>
                  <a:pt x="16020" y="11057"/>
                </a:lnTo>
                <a:lnTo>
                  <a:pt x="16020" y="7130"/>
                </a:lnTo>
                <a:lnTo>
                  <a:pt x="16020" y="3183"/>
                </a:lnTo>
                <a:lnTo>
                  <a:pt x="12428" y="0"/>
                </a:lnTo>
                <a:close/>
              </a:path>
            </a:pathLst>
          </a:custGeom>
          <a:solidFill>
            <a:srgbClr val="6F4478">
              <a:alpha val="79998"/>
            </a:srgbClr>
          </a:solidFill>
        </p:spPr>
        <p:txBody>
          <a:bodyPr wrap="square" lIns="0" tIns="0" rIns="0" bIns="0" rtlCol="0"/>
          <a:lstStyle/>
          <a:p>
            <a:endParaRPr/>
          </a:p>
        </p:txBody>
      </p:sp>
      <p:sp>
        <p:nvSpPr>
          <p:cNvPr id="532" name="object 532"/>
          <p:cNvSpPr/>
          <p:nvPr/>
        </p:nvSpPr>
        <p:spPr>
          <a:xfrm>
            <a:off x="19580035" y="6677537"/>
            <a:ext cx="24765" cy="22225"/>
          </a:xfrm>
          <a:custGeom>
            <a:avLst/>
            <a:gdLst/>
            <a:ahLst/>
            <a:cxnLst/>
            <a:rect l="l" t="t" r="r" b="b"/>
            <a:pathLst>
              <a:path w="24765" h="22225">
                <a:moveTo>
                  <a:pt x="19088" y="0"/>
                </a:moveTo>
                <a:lnTo>
                  <a:pt x="5507" y="0"/>
                </a:lnTo>
                <a:lnTo>
                  <a:pt x="0" y="4900"/>
                </a:lnTo>
                <a:lnTo>
                  <a:pt x="0" y="16962"/>
                </a:lnTo>
                <a:lnTo>
                  <a:pt x="550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533" name="object 533"/>
          <p:cNvSpPr/>
          <p:nvPr/>
        </p:nvSpPr>
        <p:spPr>
          <a:xfrm>
            <a:off x="18542965" y="5734411"/>
            <a:ext cx="42545" cy="33020"/>
          </a:xfrm>
          <a:custGeom>
            <a:avLst/>
            <a:gdLst/>
            <a:ahLst/>
            <a:cxnLst/>
            <a:rect l="l" t="t" r="r" b="b"/>
            <a:pathLst>
              <a:path w="42544" h="33020">
                <a:moveTo>
                  <a:pt x="19189" y="3835"/>
                </a:moveTo>
                <a:lnTo>
                  <a:pt x="14884" y="0"/>
                </a:lnTo>
                <a:lnTo>
                  <a:pt x="4229" y="0"/>
                </a:lnTo>
                <a:lnTo>
                  <a:pt x="0" y="3835"/>
                </a:lnTo>
                <a:lnTo>
                  <a:pt x="0" y="13271"/>
                </a:lnTo>
                <a:lnTo>
                  <a:pt x="4229" y="17081"/>
                </a:lnTo>
                <a:lnTo>
                  <a:pt x="14884" y="17081"/>
                </a:lnTo>
                <a:lnTo>
                  <a:pt x="19189" y="13271"/>
                </a:lnTo>
                <a:lnTo>
                  <a:pt x="19189" y="8559"/>
                </a:lnTo>
                <a:lnTo>
                  <a:pt x="19189" y="3835"/>
                </a:lnTo>
                <a:close/>
              </a:path>
              <a:path w="42544" h="33020">
                <a:moveTo>
                  <a:pt x="42379" y="22567"/>
                </a:moveTo>
                <a:lnTo>
                  <a:pt x="39128" y="19672"/>
                </a:lnTo>
                <a:lnTo>
                  <a:pt x="31178" y="19672"/>
                </a:lnTo>
                <a:lnTo>
                  <a:pt x="27952" y="22567"/>
                </a:lnTo>
                <a:lnTo>
                  <a:pt x="27952" y="29641"/>
                </a:lnTo>
                <a:lnTo>
                  <a:pt x="31178" y="32537"/>
                </a:lnTo>
                <a:lnTo>
                  <a:pt x="39128" y="32537"/>
                </a:lnTo>
                <a:lnTo>
                  <a:pt x="42379" y="29641"/>
                </a:lnTo>
                <a:lnTo>
                  <a:pt x="42379" y="26098"/>
                </a:lnTo>
                <a:lnTo>
                  <a:pt x="42379" y="22567"/>
                </a:lnTo>
                <a:close/>
              </a:path>
            </a:pathLst>
          </a:custGeom>
          <a:solidFill>
            <a:srgbClr val="6F4478">
              <a:alpha val="79998"/>
            </a:srgbClr>
          </a:solidFill>
        </p:spPr>
        <p:txBody>
          <a:bodyPr wrap="square" lIns="0" tIns="0" rIns="0" bIns="0" rtlCol="0"/>
          <a:lstStyle/>
          <a:p>
            <a:endParaRPr/>
          </a:p>
        </p:txBody>
      </p:sp>
      <p:sp>
        <p:nvSpPr>
          <p:cNvPr id="534" name="object 534"/>
          <p:cNvSpPr/>
          <p:nvPr/>
        </p:nvSpPr>
        <p:spPr>
          <a:xfrm>
            <a:off x="16109796" y="5648711"/>
            <a:ext cx="13970" cy="12065"/>
          </a:xfrm>
          <a:custGeom>
            <a:avLst/>
            <a:gdLst/>
            <a:ahLst/>
            <a:cxnLst/>
            <a:rect l="l" t="t" r="r" b="b"/>
            <a:pathLst>
              <a:path w="13969" h="12064">
                <a:moveTo>
                  <a:pt x="10533" y="0"/>
                </a:moveTo>
                <a:lnTo>
                  <a:pt x="3067" y="0"/>
                </a:lnTo>
                <a:lnTo>
                  <a:pt x="0" y="2701"/>
                </a:lnTo>
                <a:lnTo>
                  <a:pt x="0" y="9329"/>
                </a:lnTo>
                <a:lnTo>
                  <a:pt x="3067" y="12041"/>
                </a:lnTo>
                <a:lnTo>
                  <a:pt x="10533" y="12041"/>
                </a:lnTo>
                <a:lnTo>
                  <a:pt x="13538" y="9329"/>
                </a:lnTo>
                <a:lnTo>
                  <a:pt x="13538" y="6031"/>
                </a:lnTo>
                <a:lnTo>
                  <a:pt x="13538" y="2701"/>
                </a:lnTo>
                <a:lnTo>
                  <a:pt x="10533" y="0"/>
                </a:lnTo>
                <a:close/>
              </a:path>
            </a:pathLst>
          </a:custGeom>
          <a:solidFill>
            <a:srgbClr val="FFFFFF">
              <a:alpha val="59999"/>
            </a:srgbClr>
          </a:solidFill>
        </p:spPr>
        <p:txBody>
          <a:bodyPr wrap="square" lIns="0" tIns="0" rIns="0" bIns="0" rtlCol="0"/>
          <a:lstStyle/>
          <a:p>
            <a:endParaRPr/>
          </a:p>
        </p:txBody>
      </p:sp>
      <p:sp>
        <p:nvSpPr>
          <p:cNvPr id="535" name="object 535"/>
          <p:cNvSpPr/>
          <p:nvPr/>
        </p:nvSpPr>
        <p:spPr>
          <a:xfrm>
            <a:off x="17272390" y="4542673"/>
            <a:ext cx="21590" cy="19050"/>
          </a:xfrm>
          <a:custGeom>
            <a:avLst/>
            <a:gdLst/>
            <a:ahLst/>
            <a:cxnLst/>
            <a:rect l="l" t="t" r="r" b="b"/>
            <a:pathLst>
              <a:path w="21590"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79998"/>
            </a:srgbClr>
          </a:solidFill>
        </p:spPr>
        <p:txBody>
          <a:bodyPr wrap="square" lIns="0" tIns="0" rIns="0" bIns="0" rtlCol="0"/>
          <a:lstStyle/>
          <a:p>
            <a:endParaRPr/>
          </a:p>
        </p:txBody>
      </p:sp>
      <p:sp>
        <p:nvSpPr>
          <p:cNvPr id="536" name="object 536"/>
          <p:cNvSpPr/>
          <p:nvPr/>
        </p:nvSpPr>
        <p:spPr>
          <a:xfrm>
            <a:off x="18311883" y="5344592"/>
            <a:ext cx="26670" cy="23495"/>
          </a:xfrm>
          <a:custGeom>
            <a:avLst/>
            <a:gdLst/>
            <a:ahLst/>
            <a:cxnLst/>
            <a:rect l="l" t="t" r="r" b="b"/>
            <a:pathLst>
              <a:path w="26669"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537" name="object 537"/>
          <p:cNvSpPr/>
          <p:nvPr/>
        </p:nvSpPr>
        <p:spPr>
          <a:xfrm>
            <a:off x="18488815" y="5127651"/>
            <a:ext cx="14604" cy="13335"/>
          </a:xfrm>
          <a:custGeom>
            <a:avLst/>
            <a:gdLst/>
            <a:ahLst/>
            <a:cxnLst/>
            <a:rect l="l" t="t" r="r" b="b"/>
            <a:pathLst>
              <a:path w="14605" h="13335">
                <a:moveTo>
                  <a:pt x="11277" y="0"/>
                </a:moveTo>
                <a:lnTo>
                  <a:pt x="3235" y="0"/>
                </a:lnTo>
                <a:lnTo>
                  <a:pt x="0" y="2879"/>
                </a:lnTo>
                <a:lnTo>
                  <a:pt x="0" y="9978"/>
                </a:lnTo>
                <a:lnTo>
                  <a:pt x="3235" y="12910"/>
                </a:lnTo>
                <a:lnTo>
                  <a:pt x="11277" y="12910"/>
                </a:lnTo>
                <a:lnTo>
                  <a:pt x="14523" y="9978"/>
                </a:lnTo>
                <a:lnTo>
                  <a:pt x="14523" y="6429"/>
                </a:lnTo>
                <a:lnTo>
                  <a:pt x="14523" y="2879"/>
                </a:lnTo>
                <a:lnTo>
                  <a:pt x="11277" y="0"/>
                </a:lnTo>
                <a:close/>
              </a:path>
            </a:pathLst>
          </a:custGeom>
          <a:solidFill>
            <a:srgbClr val="FFFFFF">
              <a:alpha val="62399"/>
            </a:srgbClr>
          </a:solidFill>
        </p:spPr>
        <p:txBody>
          <a:bodyPr wrap="square" lIns="0" tIns="0" rIns="0" bIns="0" rtlCol="0"/>
          <a:lstStyle/>
          <a:p>
            <a:endParaRPr/>
          </a:p>
        </p:txBody>
      </p:sp>
      <p:sp>
        <p:nvSpPr>
          <p:cNvPr id="538" name="object 538"/>
          <p:cNvSpPr/>
          <p:nvPr/>
        </p:nvSpPr>
        <p:spPr>
          <a:xfrm>
            <a:off x="19897686" y="511916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539" name="object 539"/>
          <p:cNvSpPr/>
          <p:nvPr/>
        </p:nvSpPr>
        <p:spPr>
          <a:xfrm>
            <a:off x="18459242" y="4616055"/>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540" name="object 540"/>
          <p:cNvSpPr/>
          <p:nvPr/>
        </p:nvSpPr>
        <p:spPr>
          <a:xfrm>
            <a:off x="19491690" y="4483596"/>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541" name="object 541"/>
          <p:cNvSpPr/>
          <p:nvPr/>
        </p:nvSpPr>
        <p:spPr>
          <a:xfrm>
            <a:off x="19788877" y="4358248"/>
            <a:ext cx="32384" cy="28575"/>
          </a:xfrm>
          <a:custGeom>
            <a:avLst/>
            <a:gdLst/>
            <a:ahLst/>
            <a:cxnLst/>
            <a:rect l="l" t="t" r="r" b="b"/>
            <a:pathLst>
              <a:path w="32384" h="28575">
                <a:moveTo>
                  <a:pt x="24763" y="0"/>
                </a:moveTo>
                <a:lnTo>
                  <a:pt x="7151" y="0"/>
                </a:lnTo>
                <a:lnTo>
                  <a:pt x="0" y="6345"/>
                </a:lnTo>
                <a:lnTo>
                  <a:pt x="0" y="22009"/>
                </a:lnTo>
                <a:lnTo>
                  <a:pt x="7151" y="28386"/>
                </a:lnTo>
                <a:lnTo>
                  <a:pt x="24763" y="28386"/>
                </a:lnTo>
                <a:lnTo>
                  <a:pt x="31904" y="22009"/>
                </a:lnTo>
                <a:lnTo>
                  <a:pt x="31904" y="14188"/>
                </a:lnTo>
                <a:lnTo>
                  <a:pt x="31904" y="6345"/>
                </a:lnTo>
                <a:lnTo>
                  <a:pt x="24763" y="0"/>
                </a:lnTo>
                <a:close/>
              </a:path>
            </a:pathLst>
          </a:custGeom>
          <a:solidFill>
            <a:srgbClr val="6F4478">
              <a:alpha val="79998"/>
            </a:srgbClr>
          </a:solidFill>
        </p:spPr>
        <p:txBody>
          <a:bodyPr wrap="square" lIns="0" tIns="0" rIns="0" bIns="0" rtlCol="0"/>
          <a:lstStyle/>
          <a:p>
            <a:endParaRPr/>
          </a:p>
        </p:txBody>
      </p:sp>
      <p:sp>
        <p:nvSpPr>
          <p:cNvPr id="542" name="object 542"/>
          <p:cNvSpPr/>
          <p:nvPr/>
        </p:nvSpPr>
        <p:spPr>
          <a:xfrm>
            <a:off x="19336694" y="3981716"/>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543" name="object 543"/>
          <p:cNvSpPr/>
          <p:nvPr/>
        </p:nvSpPr>
        <p:spPr>
          <a:xfrm>
            <a:off x="19244138" y="4336381"/>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544" name="object 544"/>
          <p:cNvSpPr/>
          <p:nvPr/>
        </p:nvSpPr>
        <p:spPr>
          <a:xfrm>
            <a:off x="18935723" y="375206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545" name="object 545"/>
          <p:cNvSpPr/>
          <p:nvPr/>
        </p:nvSpPr>
        <p:spPr>
          <a:xfrm>
            <a:off x="18807979" y="3858676"/>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546" name="object 546"/>
          <p:cNvSpPr/>
          <p:nvPr/>
        </p:nvSpPr>
        <p:spPr>
          <a:xfrm>
            <a:off x="18907275" y="3204669"/>
            <a:ext cx="32384" cy="28575"/>
          </a:xfrm>
          <a:custGeom>
            <a:avLst/>
            <a:gdLst/>
            <a:ahLst/>
            <a:cxnLst/>
            <a:rect l="l" t="t" r="r" b="b"/>
            <a:pathLst>
              <a:path w="32384" h="28575">
                <a:moveTo>
                  <a:pt x="24763" y="0"/>
                </a:moveTo>
                <a:lnTo>
                  <a:pt x="7151" y="0"/>
                </a:lnTo>
                <a:lnTo>
                  <a:pt x="0" y="6345"/>
                </a:lnTo>
                <a:lnTo>
                  <a:pt x="0" y="22009"/>
                </a:lnTo>
                <a:lnTo>
                  <a:pt x="7151" y="28386"/>
                </a:lnTo>
                <a:lnTo>
                  <a:pt x="24763" y="28386"/>
                </a:lnTo>
                <a:lnTo>
                  <a:pt x="31904" y="22009"/>
                </a:lnTo>
                <a:lnTo>
                  <a:pt x="31904" y="14188"/>
                </a:lnTo>
                <a:lnTo>
                  <a:pt x="31904" y="6345"/>
                </a:lnTo>
                <a:lnTo>
                  <a:pt x="24763" y="0"/>
                </a:lnTo>
                <a:close/>
              </a:path>
            </a:pathLst>
          </a:custGeom>
          <a:solidFill>
            <a:srgbClr val="6F4478">
              <a:alpha val="79998"/>
            </a:srgbClr>
          </a:solidFill>
        </p:spPr>
        <p:txBody>
          <a:bodyPr wrap="square" lIns="0" tIns="0" rIns="0" bIns="0" rtlCol="0"/>
          <a:lstStyle/>
          <a:p>
            <a:endParaRPr/>
          </a:p>
        </p:txBody>
      </p:sp>
      <p:sp>
        <p:nvSpPr>
          <p:cNvPr id="547" name="object 547"/>
          <p:cNvSpPr/>
          <p:nvPr/>
        </p:nvSpPr>
        <p:spPr>
          <a:xfrm>
            <a:off x="17926198" y="4614518"/>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6F4478">
              <a:alpha val="79998"/>
            </a:srgbClr>
          </a:solidFill>
        </p:spPr>
        <p:txBody>
          <a:bodyPr wrap="square" lIns="0" tIns="0" rIns="0" bIns="0" rtlCol="0"/>
          <a:lstStyle/>
          <a:p>
            <a:endParaRPr/>
          </a:p>
        </p:txBody>
      </p:sp>
      <p:sp>
        <p:nvSpPr>
          <p:cNvPr id="548" name="object 548"/>
          <p:cNvSpPr/>
          <p:nvPr/>
        </p:nvSpPr>
        <p:spPr>
          <a:xfrm>
            <a:off x="16560192" y="4606397"/>
            <a:ext cx="16510" cy="14604"/>
          </a:xfrm>
          <a:custGeom>
            <a:avLst/>
            <a:gdLst/>
            <a:ahLst/>
            <a:cxnLst/>
            <a:rect l="l" t="t" r="r" b="b"/>
            <a:pathLst>
              <a:path w="16509" h="14604">
                <a:moveTo>
                  <a:pt x="12439" y="0"/>
                </a:moveTo>
                <a:lnTo>
                  <a:pt x="3591" y="0"/>
                </a:lnTo>
                <a:lnTo>
                  <a:pt x="0" y="3193"/>
                </a:lnTo>
                <a:lnTo>
                  <a:pt x="0" y="11067"/>
                </a:lnTo>
                <a:lnTo>
                  <a:pt x="3591" y="14282"/>
                </a:lnTo>
                <a:lnTo>
                  <a:pt x="12439" y="14282"/>
                </a:lnTo>
                <a:lnTo>
                  <a:pt x="16030" y="11067"/>
                </a:lnTo>
                <a:lnTo>
                  <a:pt x="16030" y="7141"/>
                </a:lnTo>
                <a:lnTo>
                  <a:pt x="16030" y="3193"/>
                </a:lnTo>
                <a:lnTo>
                  <a:pt x="12439" y="0"/>
                </a:lnTo>
                <a:close/>
              </a:path>
            </a:pathLst>
          </a:custGeom>
          <a:solidFill>
            <a:srgbClr val="FFFFFF">
              <a:alpha val="79998"/>
            </a:srgbClr>
          </a:solidFill>
        </p:spPr>
        <p:txBody>
          <a:bodyPr wrap="square" lIns="0" tIns="0" rIns="0" bIns="0" rtlCol="0"/>
          <a:lstStyle/>
          <a:p>
            <a:endParaRPr/>
          </a:p>
        </p:txBody>
      </p:sp>
      <p:sp>
        <p:nvSpPr>
          <p:cNvPr id="549" name="object 549"/>
          <p:cNvSpPr/>
          <p:nvPr/>
        </p:nvSpPr>
        <p:spPr>
          <a:xfrm>
            <a:off x="16843316" y="4287977"/>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550" name="object 550"/>
          <p:cNvSpPr/>
          <p:nvPr/>
        </p:nvSpPr>
        <p:spPr>
          <a:xfrm>
            <a:off x="16943251" y="4964050"/>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551" name="object 551"/>
          <p:cNvSpPr/>
          <p:nvPr/>
        </p:nvSpPr>
        <p:spPr>
          <a:xfrm>
            <a:off x="17350917" y="5484973"/>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552" name="object 552"/>
          <p:cNvSpPr/>
          <p:nvPr/>
        </p:nvSpPr>
        <p:spPr>
          <a:xfrm>
            <a:off x="18901171" y="6782969"/>
            <a:ext cx="12700" cy="11430"/>
          </a:xfrm>
          <a:custGeom>
            <a:avLst/>
            <a:gdLst/>
            <a:ahLst/>
            <a:cxnLst/>
            <a:rect l="l" t="t" r="r" b="b"/>
            <a:pathLst>
              <a:path w="12700" h="11429">
                <a:moveTo>
                  <a:pt x="9465" y="0"/>
                </a:moveTo>
                <a:lnTo>
                  <a:pt x="2722" y="0"/>
                </a:lnTo>
                <a:lnTo>
                  <a:pt x="0" y="2429"/>
                </a:lnTo>
                <a:lnTo>
                  <a:pt x="0" y="8408"/>
                </a:lnTo>
                <a:lnTo>
                  <a:pt x="2722" y="10847"/>
                </a:lnTo>
                <a:lnTo>
                  <a:pt x="9465" y="10847"/>
                </a:lnTo>
                <a:lnTo>
                  <a:pt x="12198" y="8408"/>
                </a:lnTo>
                <a:lnTo>
                  <a:pt x="12198" y="5413"/>
                </a:lnTo>
                <a:lnTo>
                  <a:pt x="12198" y="2429"/>
                </a:lnTo>
                <a:lnTo>
                  <a:pt x="9465" y="0"/>
                </a:lnTo>
                <a:close/>
              </a:path>
            </a:pathLst>
          </a:custGeom>
          <a:solidFill>
            <a:srgbClr val="FFFFFF">
              <a:alpha val="59999"/>
            </a:srgbClr>
          </a:solidFill>
        </p:spPr>
        <p:txBody>
          <a:bodyPr wrap="square" lIns="0" tIns="0" rIns="0" bIns="0" rtlCol="0"/>
          <a:lstStyle/>
          <a:p>
            <a:endParaRPr/>
          </a:p>
        </p:txBody>
      </p:sp>
      <p:sp>
        <p:nvSpPr>
          <p:cNvPr id="553" name="object 553"/>
          <p:cNvSpPr/>
          <p:nvPr/>
        </p:nvSpPr>
        <p:spPr>
          <a:xfrm>
            <a:off x="19387413" y="5500892"/>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554" name="object 554"/>
          <p:cNvSpPr/>
          <p:nvPr/>
        </p:nvSpPr>
        <p:spPr>
          <a:xfrm>
            <a:off x="19331199" y="6466196"/>
            <a:ext cx="6985" cy="6350"/>
          </a:xfrm>
          <a:custGeom>
            <a:avLst/>
            <a:gdLst/>
            <a:ahLst/>
            <a:cxnLst/>
            <a:rect l="l" t="t" r="r" b="b"/>
            <a:pathLst>
              <a:path w="6984" h="6350">
                <a:moveTo>
                  <a:pt x="5224" y="0"/>
                </a:moveTo>
                <a:lnTo>
                  <a:pt x="1507" y="0"/>
                </a:lnTo>
                <a:lnTo>
                  <a:pt x="0" y="1361"/>
                </a:lnTo>
                <a:lnTo>
                  <a:pt x="0" y="4638"/>
                </a:lnTo>
                <a:lnTo>
                  <a:pt x="1507" y="5989"/>
                </a:lnTo>
                <a:lnTo>
                  <a:pt x="5224" y="5989"/>
                </a:lnTo>
                <a:lnTo>
                  <a:pt x="6722" y="4638"/>
                </a:lnTo>
                <a:lnTo>
                  <a:pt x="6722" y="2984"/>
                </a:lnTo>
                <a:lnTo>
                  <a:pt x="6722" y="1361"/>
                </a:lnTo>
                <a:lnTo>
                  <a:pt x="5224" y="0"/>
                </a:lnTo>
                <a:close/>
              </a:path>
            </a:pathLst>
          </a:custGeom>
          <a:solidFill>
            <a:srgbClr val="FFFFFF">
              <a:alpha val="59999"/>
            </a:srgbClr>
          </a:solidFill>
        </p:spPr>
        <p:txBody>
          <a:bodyPr wrap="square" lIns="0" tIns="0" rIns="0" bIns="0" rtlCol="0"/>
          <a:lstStyle/>
          <a:p>
            <a:endParaRPr/>
          </a:p>
        </p:txBody>
      </p:sp>
      <p:sp>
        <p:nvSpPr>
          <p:cNvPr id="555" name="object 555"/>
          <p:cNvSpPr/>
          <p:nvPr/>
        </p:nvSpPr>
        <p:spPr>
          <a:xfrm>
            <a:off x="16932473" y="3270386"/>
            <a:ext cx="31115" cy="27940"/>
          </a:xfrm>
          <a:custGeom>
            <a:avLst/>
            <a:gdLst/>
            <a:ahLst/>
            <a:cxnLst/>
            <a:rect l="l" t="t" r="r" b="b"/>
            <a:pathLst>
              <a:path w="31115" h="27939">
                <a:moveTo>
                  <a:pt x="23925" y="0"/>
                </a:moveTo>
                <a:lnTo>
                  <a:pt x="6931" y="0"/>
                </a:lnTo>
                <a:lnTo>
                  <a:pt x="0" y="6146"/>
                </a:lnTo>
                <a:lnTo>
                  <a:pt x="0" y="21287"/>
                </a:lnTo>
                <a:lnTo>
                  <a:pt x="6931" y="27444"/>
                </a:lnTo>
                <a:lnTo>
                  <a:pt x="23925" y="27444"/>
                </a:lnTo>
                <a:lnTo>
                  <a:pt x="30857" y="21287"/>
                </a:lnTo>
                <a:lnTo>
                  <a:pt x="30857" y="13737"/>
                </a:lnTo>
                <a:lnTo>
                  <a:pt x="30857" y="6146"/>
                </a:lnTo>
                <a:lnTo>
                  <a:pt x="23925" y="0"/>
                </a:lnTo>
                <a:close/>
              </a:path>
            </a:pathLst>
          </a:custGeom>
          <a:solidFill>
            <a:srgbClr val="FFFFFF">
              <a:alpha val="20799"/>
            </a:srgbClr>
          </a:solidFill>
        </p:spPr>
        <p:txBody>
          <a:bodyPr wrap="square" lIns="0" tIns="0" rIns="0" bIns="0" rtlCol="0"/>
          <a:lstStyle/>
          <a:p>
            <a:endParaRPr/>
          </a:p>
        </p:txBody>
      </p:sp>
      <p:sp>
        <p:nvSpPr>
          <p:cNvPr id="556" name="object 556"/>
          <p:cNvSpPr/>
          <p:nvPr/>
        </p:nvSpPr>
        <p:spPr>
          <a:xfrm>
            <a:off x="17319406" y="4087928"/>
            <a:ext cx="9525" cy="8255"/>
          </a:xfrm>
          <a:custGeom>
            <a:avLst/>
            <a:gdLst/>
            <a:ahLst/>
            <a:cxnLst/>
            <a:rect l="l" t="t" r="r" b="b"/>
            <a:pathLst>
              <a:path w="9525" h="8254">
                <a:moveTo>
                  <a:pt x="7057" y="0"/>
                </a:moveTo>
                <a:lnTo>
                  <a:pt x="2020" y="0"/>
                </a:lnTo>
                <a:lnTo>
                  <a:pt x="0" y="1821"/>
                </a:lnTo>
                <a:lnTo>
                  <a:pt x="0" y="6282"/>
                </a:lnTo>
                <a:lnTo>
                  <a:pt x="2020" y="8083"/>
                </a:lnTo>
                <a:lnTo>
                  <a:pt x="7057" y="8083"/>
                </a:lnTo>
                <a:lnTo>
                  <a:pt x="9057" y="6282"/>
                </a:lnTo>
                <a:lnTo>
                  <a:pt x="9057" y="4052"/>
                </a:lnTo>
                <a:lnTo>
                  <a:pt x="9057" y="1821"/>
                </a:lnTo>
                <a:lnTo>
                  <a:pt x="7057" y="0"/>
                </a:lnTo>
                <a:close/>
              </a:path>
            </a:pathLst>
          </a:custGeom>
          <a:solidFill>
            <a:srgbClr val="FFFFFF">
              <a:alpha val="79998"/>
            </a:srgbClr>
          </a:solidFill>
        </p:spPr>
        <p:txBody>
          <a:bodyPr wrap="square" lIns="0" tIns="0" rIns="0" bIns="0" rtlCol="0"/>
          <a:lstStyle/>
          <a:p>
            <a:endParaRPr/>
          </a:p>
        </p:txBody>
      </p:sp>
      <p:sp>
        <p:nvSpPr>
          <p:cNvPr id="557" name="object 557"/>
          <p:cNvSpPr/>
          <p:nvPr/>
        </p:nvSpPr>
        <p:spPr>
          <a:xfrm>
            <a:off x="17082763" y="6295809"/>
            <a:ext cx="6985" cy="6350"/>
          </a:xfrm>
          <a:custGeom>
            <a:avLst/>
            <a:gdLst/>
            <a:ahLst/>
            <a:cxnLst/>
            <a:rect l="l" t="t" r="r" b="b"/>
            <a:pathLst>
              <a:path w="6984" h="6350">
                <a:moveTo>
                  <a:pt x="5214" y="0"/>
                </a:moveTo>
                <a:lnTo>
                  <a:pt x="1465" y="0"/>
                </a:lnTo>
                <a:lnTo>
                  <a:pt x="0" y="1361"/>
                </a:lnTo>
                <a:lnTo>
                  <a:pt x="0" y="4659"/>
                </a:lnTo>
                <a:lnTo>
                  <a:pt x="1465" y="5957"/>
                </a:lnTo>
                <a:lnTo>
                  <a:pt x="5214" y="5957"/>
                </a:lnTo>
                <a:lnTo>
                  <a:pt x="6680" y="4659"/>
                </a:lnTo>
                <a:lnTo>
                  <a:pt x="6680" y="3005"/>
                </a:lnTo>
                <a:lnTo>
                  <a:pt x="6680" y="1361"/>
                </a:lnTo>
                <a:lnTo>
                  <a:pt x="5214" y="0"/>
                </a:lnTo>
                <a:close/>
              </a:path>
            </a:pathLst>
          </a:custGeom>
          <a:solidFill>
            <a:srgbClr val="FFFFFF">
              <a:alpha val="59999"/>
            </a:srgbClr>
          </a:solidFill>
        </p:spPr>
        <p:txBody>
          <a:bodyPr wrap="square" lIns="0" tIns="0" rIns="0" bIns="0" rtlCol="0"/>
          <a:lstStyle/>
          <a:p>
            <a:endParaRPr/>
          </a:p>
        </p:txBody>
      </p:sp>
      <p:sp>
        <p:nvSpPr>
          <p:cNvPr id="558" name="object 558"/>
          <p:cNvSpPr/>
          <p:nvPr/>
        </p:nvSpPr>
        <p:spPr>
          <a:xfrm>
            <a:off x="17345778" y="5880513"/>
            <a:ext cx="21590" cy="13970"/>
          </a:xfrm>
          <a:custGeom>
            <a:avLst/>
            <a:gdLst/>
            <a:ahLst/>
            <a:cxnLst/>
            <a:rect l="l" t="t" r="r" b="b"/>
            <a:pathLst>
              <a:path w="21590" h="13970">
                <a:moveTo>
                  <a:pt x="16690" y="0"/>
                </a:moveTo>
                <a:lnTo>
                  <a:pt x="4848" y="0"/>
                </a:lnTo>
                <a:lnTo>
                  <a:pt x="0" y="3078"/>
                </a:lnTo>
                <a:lnTo>
                  <a:pt x="0" y="10659"/>
                </a:lnTo>
                <a:lnTo>
                  <a:pt x="4848" y="13737"/>
                </a:lnTo>
                <a:lnTo>
                  <a:pt x="16690" y="13737"/>
                </a:lnTo>
                <a:lnTo>
                  <a:pt x="21507" y="10659"/>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559" name="object 559"/>
          <p:cNvSpPr/>
          <p:nvPr/>
        </p:nvSpPr>
        <p:spPr>
          <a:xfrm>
            <a:off x="16988277" y="6171726"/>
            <a:ext cx="28575" cy="25400"/>
          </a:xfrm>
          <a:custGeom>
            <a:avLst/>
            <a:gdLst/>
            <a:ahLst/>
            <a:cxnLst/>
            <a:rect l="l" t="t" r="r" b="b"/>
            <a:pathLst>
              <a:path w="28575" h="25400">
                <a:moveTo>
                  <a:pt x="22104" y="0"/>
                </a:moveTo>
                <a:lnTo>
                  <a:pt x="6376" y="0"/>
                </a:lnTo>
                <a:lnTo>
                  <a:pt x="0" y="5654"/>
                </a:lnTo>
                <a:lnTo>
                  <a:pt x="0" y="19622"/>
                </a:lnTo>
                <a:lnTo>
                  <a:pt x="637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560" name="object 560"/>
          <p:cNvSpPr/>
          <p:nvPr/>
        </p:nvSpPr>
        <p:spPr>
          <a:xfrm>
            <a:off x="17031433" y="5960143"/>
            <a:ext cx="6350" cy="5715"/>
          </a:xfrm>
          <a:custGeom>
            <a:avLst/>
            <a:gdLst/>
            <a:ahLst/>
            <a:cxnLst/>
            <a:rect l="l" t="t" r="r" b="b"/>
            <a:pathLst>
              <a:path w="6350" h="5714">
                <a:moveTo>
                  <a:pt x="4659" y="0"/>
                </a:moveTo>
                <a:lnTo>
                  <a:pt x="1329" y="0"/>
                </a:lnTo>
                <a:lnTo>
                  <a:pt x="0" y="1193"/>
                </a:lnTo>
                <a:lnTo>
                  <a:pt x="0" y="4135"/>
                </a:lnTo>
                <a:lnTo>
                  <a:pt x="1329" y="5319"/>
                </a:lnTo>
                <a:lnTo>
                  <a:pt x="4659" y="5319"/>
                </a:lnTo>
                <a:lnTo>
                  <a:pt x="6010" y="4135"/>
                </a:lnTo>
                <a:lnTo>
                  <a:pt x="6010" y="2670"/>
                </a:lnTo>
                <a:lnTo>
                  <a:pt x="6010" y="1193"/>
                </a:lnTo>
                <a:lnTo>
                  <a:pt x="4659" y="0"/>
                </a:lnTo>
                <a:close/>
              </a:path>
            </a:pathLst>
          </a:custGeom>
          <a:solidFill>
            <a:srgbClr val="FFFFFF">
              <a:alpha val="79998"/>
            </a:srgbClr>
          </a:solidFill>
        </p:spPr>
        <p:txBody>
          <a:bodyPr wrap="square" lIns="0" tIns="0" rIns="0" bIns="0" rtlCol="0"/>
          <a:lstStyle/>
          <a:p>
            <a:endParaRPr/>
          </a:p>
        </p:txBody>
      </p:sp>
      <p:sp>
        <p:nvSpPr>
          <p:cNvPr id="561" name="object 561"/>
          <p:cNvSpPr/>
          <p:nvPr/>
        </p:nvSpPr>
        <p:spPr>
          <a:xfrm>
            <a:off x="16500127" y="6011690"/>
            <a:ext cx="22225" cy="19685"/>
          </a:xfrm>
          <a:custGeom>
            <a:avLst/>
            <a:gdLst/>
            <a:ahLst/>
            <a:cxnLst/>
            <a:rect l="l" t="t" r="r" b="b"/>
            <a:pathLst>
              <a:path w="22225" h="19685">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62399"/>
            </a:srgbClr>
          </a:solidFill>
        </p:spPr>
        <p:txBody>
          <a:bodyPr wrap="square" lIns="0" tIns="0" rIns="0" bIns="0" rtlCol="0"/>
          <a:lstStyle/>
          <a:p>
            <a:endParaRPr/>
          </a:p>
        </p:txBody>
      </p:sp>
      <p:sp>
        <p:nvSpPr>
          <p:cNvPr id="562" name="object 562"/>
          <p:cNvSpPr/>
          <p:nvPr/>
        </p:nvSpPr>
        <p:spPr>
          <a:xfrm>
            <a:off x="18775393" y="3672292"/>
            <a:ext cx="15240" cy="13335"/>
          </a:xfrm>
          <a:custGeom>
            <a:avLst/>
            <a:gdLst/>
            <a:ahLst/>
            <a:cxnLst/>
            <a:rect l="l" t="t" r="r" b="b"/>
            <a:pathLst>
              <a:path w="15240" h="13335">
                <a:moveTo>
                  <a:pt x="11476" y="0"/>
                </a:moveTo>
                <a:lnTo>
                  <a:pt x="3308" y="0"/>
                </a:lnTo>
                <a:lnTo>
                  <a:pt x="0" y="2952"/>
                </a:lnTo>
                <a:lnTo>
                  <a:pt x="0" y="10219"/>
                </a:lnTo>
                <a:lnTo>
                  <a:pt x="3308" y="13172"/>
                </a:lnTo>
                <a:lnTo>
                  <a:pt x="11476" y="13172"/>
                </a:lnTo>
                <a:lnTo>
                  <a:pt x="14795" y="10219"/>
                </a:lnTo>
                <a:lnTo>
                  <a:pt x="14795" y="6586"/>
                </a:lnTo>
                <a:lnTo>
                  <a:pt x="14795" y="2952"/>
                </a:lnTo>
                <a:lnTo>
                  <a:pt x="11476" y="0"/>
                </a:lnTo>
                <a:close/>
              </a:path>
            </a:pathLst>
          </a:custGeom>
          <a:solidFill>
            <a:srgbClr val="FFFFFF">
              <a:alpha val="79998"/>
            </a:srgbClr>
          </a:solidFill>
        </p:spPr>
        <p:txBody>
          <a:bodyPr wrap="square" lIns="0" tIns="0" rIns="0" bIns="0" rtlCol="0"/>
          <a:lstStyle/>
          <a:p>
            <a:endParaRPr/>
          </a:p>
        </p:txBody>
      </p:sp>
      <p:sp>
        <p:nvSpPr>
          <p:cNvPr id="563" name="object 563"/>
          <p:cNvSpPr/>
          <p:nvPr/>
        </p:nvSpPr>
        <p:spPr>
          <a:xfrm>
            <a:off x="16505959" y="5118799"/>
            <a:ext cx="10160" cy="9525"/>
          </a:xfrm>
          <a:custGeom>
            <a:avLst/>
            <a:gdLst/>
            <a:ahLst/>
            <a:cxnLst/>
            <a:rect l="l" t="t" r="r" b="b"/>
            <a:pathLst>
              <a:path w="10159"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79998"/>
            </a:srgbClr>
          </a:solidFill>
        </p:spPr>
        <p:txBody>
          <a:bodyPr wrap="square" lIns="0" tIns="0" rIns="0" bIns="0" rtlCol="0"/>
          <a:lstStyle/>
          <a:p>
            <a:endParaRPr/>
          </a:p>
        </p:txBody>
      </p:sp>
      <p:sp>
        <p:nvSpPr>
          <p:cNvPr id="564" name="object 564"/>
          <p:cNvSpPr/>
          <p:nvPr/>
        </p:nvSpPr>
        <p:spPr>
          <a:xfrm>
            <a:off x="18125701" y="5432731"/>
            <a:ext cx="16510" cy="14604"/>
          </a:xfrm>
          <a:custGeom>
            <a:avLst/>
            <a:gdLst/>
            <a:ahLst/>
            <a:cxnLst/>
            <a:rect l="l" t="t" r="r" b="b"/>
            <a:pathLst>
              <a:path w="16509" h="14604">
                <a:moveTo>
                  <a:pt x="12638" y="0"/>
                </a:moveTo>
                <a:lnTo>
                  <a:pt x="3601" y="0"/>
                </a:lnTo>
                <a:lnTo>
                  <a:pt x="0" y="3235"/>
                </a:lnTo>
                <a:lnTo>
                  <a:pt x="0" y="11245"/>
                </a:lnTo>
                <a:lnTo>
                  <a:pt x="3601" y="14491"/>
                </a:lnTo>
                <a:lnTo>
                  <a:pt x="12638" y="14491"/>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565" name="object 565"/>
          <p:cNvSpPr/>
          <p:nvPr/>
        </p:nvSpPr>
        <p:spPr>
          <a:xfrm>
            <a:off x="19070904" y="5005201"/>
            <a:ext cx="17780" cy="15875"/>
          </a:xfrm>
          <a:custGeom>
            <a:avLst/>
            <a:gdLst/>
            <a:ahLst/>
            <a:cxnLst/>
            <a:rect l="l" t="t" r="r" b="b"/>
            <a:pathLst>
              <a:path w="17780"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566" name="object 566"/>
          <p:cNvSpPr/>
          <p:nvPr/>
        </p:nvSpPr>
        <p:spPr>
          <a:xfrm>
            <a:off x="16227930" y="6069841"/>
            <a:ext cx="19685" cy="17780"/>
          </a:xfrm>
          <a:custGeom>
            <a:avLst/>
            <a:gdLst/>
            <a:ahLst/>
            <a:cxnLst/>
            <a:rect l="l" t="t" r="r" b="b"/>
            <a:pathLst>
              <a:path w="19684" h="17779">
                <a:moveTo>
                  <a:pt x="15004" y="0"/>
                </a:moveTo>
                <a:lnTo>
                  <a:pt x="4334" y="0"/>
                </a:lnTo>
                <a:lnTo>
                  <a:pt x="0" y="3884"/>
                </a:lnTo>
                <a:lnTo>
                  <a:pt x="0" y="13402"/>
                </a:lnTo>
                <a:lnTo>
                  <a:pt x="4334" y="17256"/>
                </a:lnTo>
                <a:lnTo>
                  <a:pt x="15004" y="17256"/>
                </a:lnTo>
                <a:lnTo>
                  <a:pt x="19392" y="13402"/>
                </a:lnTo>
                <a:lnTo>
                  <a:pt x="19392" y="8617"/>
                </a:lnTo>
                <a:lnTo>
                  <a:pt x="19392" y="3884"/>
                </a:lnTo>
                <a:lnTo>
                  <a:pt x="15004" y="0"/>
                </a:lnTo>
                <a:close/>
              </a:path>
            </a:pathLst>
          </a:custGeom>
          <a:solidFill>
            <a:srgbClr val="FFFFFF">
              <a:alpha val="62399"/>
            </a:srgbClr>
          </a:solidFill>
        </p:spPr>
        <p:txBody>
          <a:bodyPr wrap="square" lIns="0" tIns="0" rIns="0" bIns="0" rtlCol="0"/>
          <a:lstStyle/>
          <a:p>
            <a:endParaRPr/>
          </a:p>
        </p:txBody>
      </p:sp>
      <p:sp>
        <p:nvSpPr>
          <p:cNvPr id="567" name="object 567"/>
          <p:cNvSpPr/>
          <p:nvPr/>
        </p:nvSpPr>
        <p:spPr>
          <a:xfrm>
            <a:off x="16472098" y="7001705"/>
            <a:ext cx="23495" cy="20955"/>
          </a:xfrm>
          <a:custGeom>
            <a:avLst/>
            <a:gdLst/>
            <a:ahLst/>
            <a:cxnLst/>
            <a:rect l="l" t="t" r="r" b="b"/>
            <a:pathLst>
              <a:path w="23494" h="20954">
                <a:moveTo>
                  <a:pt x="17873" y="0"/>
                </a:moveTo>
                <a:lnTo>
                  <a:pt x="5172" y="0"/>
                </a:lnTo>
                <a:lnTo>
                  <a:pt x="0" y="4617"/>
                </a:lnTo>
                <a:lnTo>
                  <a:pt x="0" y="15884"/>
                </a:lnTo>
                <a:lnTo>
                  <a:pt x="5172" y="20481"/>
                </a:lnTo>
                <a:lnTo>
                  <a:pt x="17873" y="20481"/>
                </a:lnTo>
                <a:lnTo>
                  <a:pt x="23004" y="15884"/>
                </a:lnTo>
                <a:lnTo>
                  <a:pt x="23004" y="10250"/>
                </a:lnTo>
                <a:lnTo>
                  <a:pt x="23004" y="4617"/>
                </a:lnTo>
                <a:lnTo>
                  <a:pt x="17873" y="0"/>
                </a:lnTo>
                <a:close/>
              </a:path>
            </a:pathLst>
          </a:custGeom>
          <a:solidFill>
            <a:srgbClr val="384746">
              <a:alpha val="79998"/>
            </a:srgbClr>
          </a:solidFill>
        </p:spPr>
        <p:txBody>
          <a:bodyPr wrap="square" lIns="0" tIns="0" rIns="0" bIns="0" rtlCol="0"/>
          <a:lstStyle/>
          <a:p>
            <a:endParaRPr/>
          </a:p>
        </p:txBody>
      </p:sp>
      <p:sp>
        <p:nvSpPr>
          <p:cNvPr id="568" name="object 568"/>
          <p:cNvSpPr/>
          <p:nvPr/>
        </p:nvSpPr>
        <p:spPr>
          <a:xfrm>
            <a:off x="18999435" y="4883785"/>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569" name="object 569"/>
          <p:cNvSpPr/>
          <p:nvPr/>
        </p:nvSpPr>
        <p:spPr>
          <a:xfrm>
            <a:off x="15889171" y="4212123"/>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570" name="object 570"/>
          <p:cNvSpPr/>
          <p:nvPr/>
        </p:nvSpPr>
        <p:spPr>
          <a:xfrm>
            <a:off x="15549660" y="3816465"/>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571" name="object 571"/>
          <p:cNvSpPr/>
          <p:nvPr/>
        </p:nvSpPr>
        <p:spPr>
          <a:xfrm>
            <a:off x="15809413" y="2607055"/>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572" name="object 572"/>
          <p:cNvSpPr/>
          <p:nvPr/>
        </p:nvSpPr>
        <p:spPr>
          <a:xfrm>
            <a:off x="16006798" y="4906296"/>
            <a:ext cx="23495" cy="20320"/>
          </a:xfrm>
          <a:custGeom>
            <a:avLst/>
            <a:gdLst/>
            <a:ahLst/>
            <a:cxnLst/>
            <a:rect l="l" t="t" r="r" b="b"/>
            <a:pathLst>
              <a:path w="23494"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47999"/>
            </a:srgbClr>
          </a:solidFill>
        </p:spPr>
        <p:txBody>
          <a:bodyPr wrap="square" lIns="0" tIns="0" rIns="0" bIns="0" rtlCol="0"/>
          <a:lstStyle/>
          <a:p>
            <a:endParaRPr/>
          </a:p>
        </p:txBody>
      </p:sp>
      <p:grpSp>
        <p:nvGrpSpPr>
          <p:cNvPr id="573" name="object 573"/>
          <p:cNvGrpSpPr/>
          <p:nvPr/>
        </p:nvGrpSpPr>
        <p:grpSpPr>
          <a:xfrm>
            <a:off x="15523559" y="2310779"/>
            <a:ext cx="77470" cy="55880"/>
            <a:chOff x="15523559" y="2310779"/>
            <a:chExt cx="77470" cy="55880"/>
          </a:xfrm>
        </p:grpSpPr>
        <p:sp>
          <p:nvSpPr>
            <p:cNvPr id="574" name="object 574"/>
            <p:cNvSpPr/>
            <p:nvPr/>
          </p:nvSpPr>
          <p:spPr>
            <a:xfrm>
              <a:off x="15568835" y="2310779"/>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575" name="object 575"/>
            <p:cNvSpPr/>
            <p:nvPr/>
          </p:nvSpPr>
          <p:spPr>
            <a:xfrm>
              <a:off x="15523559" y="2353125"/>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grpSp>
      <p:sp>
        <p:nvSpPr>
          <p:cNvPr id="576" name="object 576"/>
          <p:cNvSpPr/>
          <p:nvPr/>
        </p:nvSpPr>
        <p:spPr>
          <a:xfrm>
            <a:off x="16133185" y="1199773"/>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577" name="object 577"/>
          <p:cNvSpPr/>
          <p:nvPr/>
        </p:nvSpPr>
        <p:spPr>
          <a:xfrm>
            <a:off x="16210103" y="2612585"/>
            <a:ext cx="36195" cy="32384"/>
          </a:xfrm>
          <a:custGeom>
            <a:avLst/>
            <a:gdLst/>
            <a:ahLst/>
            <a:cxnLst/>
            <a:rect l="l" t="t" r="r" b="b"/>
            <a:pathLst>
              <a:path w="36194" h="32385">
                <a:moveTo>
                  <a:pt x="27894" y="0"/>
                </a:moveTo>
                <a:lnTo>
                  <a:pt x="8010" y="0"/>
                </a:lnTo>
                <a:lnTo>
                  <a:pt x="0" y="7162"/>
                </a:lnTo>
                <a:lnTo>
                  <a:pt x="0" y="24784"/>
                </a:lnTo>
                <a:lnTo>
                  <a:pt x="8010" y="31967"/>
                </a:lnTo>
                <a:lnTo>
                  <a:pt x="27894" y="31967"/>
                </a:lnTo>
                <a:lnTo>
                  <a:pt x="35946" y="24784"/>
                </a:lnTo>
                <a:lnTo>
                  <a:pt x="35946" y="15968"/>
                </a:lnTo>
                <a:lnTo>
                  <a:pt x="35946" y="7162"/>
                </a:lnTo>
                <a:lnTo>
                  <a:pt x="27894" y="0"/>
                </a:lnTo>
                <a:close/>
              </a:path>
            </a:pathLst>
          </a:custGeom>
          <a:solidFill>
            <a:srgbClr val="384746">
              <a:alpha val="79998"/>
            </a:srgbClr>
          </a:solidFill>
        </p:spPr>
        <p:txBody>
          <a:bodyPr wrap="square" lIns="0" tIns="0" rIns="0" bIns="0" rtlCol="0"/>
          <a:lstStyle/>
          <a:p>
            <a:endParaRPr/>
          </a:p>
        </p:txBody>
      </p:sp>
      <p:sp>
        <p:nvSpPr>
          <p:cNvPr id="578" name="object 578"/>
          <p:cNvSpPr/>
          <p:nvPr/>
        </p:nvSpPr>
        <p:spPr>
          <a:xfrm>
            <a:off x="16161770" y="946633"/>
            <a:ext cx="16510" cy="14604"/>
          </a:xfrm>
          <a:custGeom>
            <a:avLst/>
            <a:gdLst/>
            <a:ahLst/>
            <a:cxnLst/>
            <a:rect l="l" t="t" r="r" b="b"/>
            <a:pathLst>
              <a:path w="16509"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579" name="object 579"/>
          <p:cNvSpPr/>
          <p:nvPr/>
        </p:nvSpPr>
        <p:spPr>
          <a:xfrm>
            <a:off x="15599246" y="487347"/>
            <a:ext cx="17780" cy="15875"/>
          </a:xfrm>
          <a:custGeom>
            <a:avLst/>
            <a:gdLst/>
            <a:ahLst/>
            <a:cxnLst/>
            <a:rect l="l" t="t" r="r" b="b"/>
            <a:pathLst>
              <a:path w="17780" h="15875">
                <a:moveTo>
                  <a:pt x="13601" y="0"/>
                </a:moveTo>
                <a:lnTo>
                  <a:pt x="3926" y="0"/>
                </a:lnTo>
                <a:lnTo>
                  <a:pt x="0" y="3476"/>
                </a:lnTo>
                <a:lnTo>
                  <a:pt x="0" y="12083"/>
                </a:lnTo>
                <a:lnTo>
                  <a:pt x="3926" y="15570"/>
                </a:lnTo>
                <a:lnTo>
                  <a:pt x="13601" y="15570"/>
                </a:lnTo>
                <a:lnTo>
                  <a:pt x="17517" y="12083"/>
                </a:lnTo>
                <a:lnTo>
                  <a:pt x="17517" y="7779"/>
                </a:lnTo>
                <a:lnTo>
                  <a:pt x="17517" y="3476"/>
                </a:lnTo>
                <a:lnTo>
                  <a:pt x="13601" y="0"/>
                </a:lnTo>
                <a:close/>
              </a:path>
            </a:pathLst>
          </a:custGeom>
          <a:solidFill>
            <a:srgbClr val="384746">
              <a:alpha val="79998"/>
            </a:srgbClr>
          </a:solidFill>
        </p:spPr>
        <p:txBody>
          <a:bodyPr wrap="square" lIns="0" tIns="0" rIns="0" bIns="0" rtlCol="0"/>
          <a:lstStyle/>
          <a:p>
            <a:endParaRPr/>
          </a:p>
        </p:txBody>
      </p:sp>
      <p:sp>
        <p:nvSpPr>
          <p:cNvPr id="580" name="object 580"/>
          <p:cNvSpPr/>
          <p:nvPr/>
        </p:nvSpPr>
        <p:spPr>
          <a:xfrm>
            <a:off x="17148753" y="256488"/>
            <a:ext cx="20955" cy="19050"/>
          </a:xfrm>
          <a:custGeom>
            <a:avLst/>
            <a:gdLst/>
            <a:ahLst/>
            <a:cxnLst/>
            <a:rect l="l" t="t" r="r" b="b"/>
            <a:pathLst>
              <a:path w="20955" h="19050">
                <a:moveTo>
                  <a:pt x="16198" y="0"/>
                </a:moveTo>
                <a:lnTo>
                  <a:pt x="4680" y="0"/>
                </a:lnTo>
                <a:lnTo>
                  <a:pt x="0" y="4135"/>
                </a:lnTo>
                <a:lnTo>
                  <a:pt x="0" y="14334"/>
                </a:lnTo>
                <a:lnTo>
                  <a:pt x="4680" y="18491"/>
                </a:lnTo>
                <a:lnTo>
                  <a:pt x="16198" y="18491"/>
                </a:lnTo>
                <a:lnTo>
                  <a:pt x="20868" y="14334"/>
                </a:lnTo>
                <a:lnTo>
                  <a:pt x="20868" y="9245"/>
                </a:lnTo>
                <a:lnTo>
                  <a:pt x="20868" y="4135"/>
                </a:lnTo>
                <a:lnTo>
                  <a:pt x="16198" y="0"/>
                </a:lnTo>
                <a:close/>
              </a:path>
            </a:pathLst>
          </a:custGeom>
          <a:solidFill>
            <a:srgbClr val="FFFFFF">
              <a:alpha val="62399"/>
            </a:srgbClr>
          </a:solidFill>
        </p:spPr>
        <p:txBody>
          <a:bodyPr wrap="square" lIns="0" tIns="0" rIns="0" bIns="0" rtlCol="0"/>
          <a:lstStyle/>
          <a:p>
            <a:endParaRPr/>
          </a:p>
        </p:txBody>
      </p:sp>
      <p:sp>
        <p:nvSpPr>
          <p:cNvPr id="581" name="object 581"/>
          <p:cNvSpPr/>
          <p:nvPr/>
        </p:nvSpPr>
        <p:spPr>
          <a:xfrm>
            <a:off x="15531121" y="440001"/>
            <a:ext cx="21590" cy="19685"/>
          </a:xfrm>
          <a:custGeom>
            <a:avLst/>
            <a:gdLst/>
            <a:ahLst/>
            <a:cxnLst/>
            <a:rect l="l" t="t" r="r" b="b"/>
            <a:pathLst>
              <a:path w="21590" h="19684">
                <a:moveTo>
                  <a:pt x="16638" y="0"/>
                </a:moveTo>
                <a:lnTo>
                  <a:pt x="4795" y="0"/>
                </a:lnTo>
                <a:lnTo>
                  <a:pt x="0" y="4251"/>
                </a:lnTo>
                <a:lnTo>
                  <a:pt x="0" y="14795"/>
                </a:lnTo>
                <a:lnTo>
                  <a:pt x="479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582" name="object 582"/>
          <p:cNvSpPr/>
          <p:nvPr/>
        </p:nvSpPr>
        <p:spPr>
          <a:xfrm>
            <a:off x="16069946" y="1958670"/>
            <a:ext cx="31115" cy="27940"/>
          </a:xfrm>
          <a:custGeom>
            <a:avLst/>
            <a:gdLst/>
            <a:ahLst/>
            <a:cxnLst/>
            <a:rect l="l" t="t" r="r" b="b"/>
            <a:pathLst>
              <a:path w="31115" h="27939">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583" name="object 583"/>
          <p:cNvSpPr/>
          <p:nvPr/>
        </p:nvSpPr>
        <p:spPr>
          <a:xfrm>
            <a:off x="17008599" y="778483"/>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584" name="object 584"/>
          <p:cNvSpPr/>
          <p:nvPr/>
        </p:nvSpPr>
        <p:spPr>
          <a:xfrm>
            <a:off x="16916675" y="587269"/>
            <a:ext cx="14604" cy="13335"/>
          </a:xfrm>
          <a:custGeom>
            <a:avLst/>
            <a:gdLst/>
            <a:ahLst/>
            <a:cxnLst/>
            <a:rect l="l" t="t" r="r" b="b"/>
            <a:pathLst>
              <a:path w="14605"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585" name="object 585"/>
          <p:cNvSpPr/>
          <p:nvPr/>
        </p:nvSpPr>
        <p:spPr>
          <a:xfrm>
            <a:off x="16559593" y="840687"/>
            <a:ext cx="19685" cy="17145"/>
          </a:xfrm>
          <a:custGeom>
            <a:avLst/>
            <a:gdLst/>
            <a:ahLst/>
            <a:cxnLst/>
            <a:rect l="l" t="t" r="r" b="b"/>
            <a:pathLst>
              <a:path w="19684" h="17144">
                <a:moveTo>
                  <a:pt x="14879" y="0"/>
                </a:moveTo>
                <a:lnTo>
                  <a:pt x="4230" y="0"/>
                </a:lnTo>
                <a:lnTo>
                  <a:pt x="0" y="3853"/>
                </a:lnTo>
                <a:lnTo>
                  <a:pt x="0" y="13277"/>
                </a:lnTo>
                <a:lnTo>
                  <a:pt x="423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586" name="object 586"/>
          <p:cNvSpPr/>
          <p:nvPr/>
        </p:nvSpPr>
        <p:spPr>
          <a:xfrm>
            <a:off x="17334137" y="593693"/>
            <a:ext cx="11430" cy="10160"/>
          </a:xfrm>
          <a:custGeom>
            <a:avLst/>
            <a:gdLst/>
            <a:ahLst/>
            <a:cxnLst/>
            <a:rect l="l" t="t" r="r" b="b"/>
            <a:pathLst>
              <a:path w="11430"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587" name="object 587"/>
          <p:cNvSpPr/>
          <p:nvPr/>
        </p:nvSpPr>
        <p:spPr>
          <a:xfrm>
            <a:off x="16648535" y="25525"/>
            <a:ext cx="13970" cy="12700"/>
          </a:xfrm>
          <a:custGeom>
            <a:avLst/>
            <a:gdLst/>
            <a:ahLst/>
            <a:cxnLst/>
            <a:rect l="l" t="t" r="r" b="b"/>
            <a:pathLst>
              <a:path w="13969" h="12700">
                <a:moveTo>
                  <a:pt x="10659" y="0"/>
                </a:moveTo>
                <a:lnTo>
                  <a:pt x="3057" y="0"/>
                </a:lnTo>
                <a:lnTo>
                  <a:pt x="0" y="2732"/>
                </a:lnTo>
                <a:lnTo>
                  <a:pt x="0" y="9444"/>
                </a:lnTo>
                <a:lnTo>
                  <a:pt x="3057" y="12188"/>
                </a:lnTo>
                <a:lnTo>
                  <a:pt x="10659" y="12188"/>
                </a:lnTo>
                <a:lnTo>
                  <a:pt x="13748" y="9444"/>
                </a:lnTo>
                <a:lnTo>
                  <a:pt x="13748" y="6083"/>
                </a:lnTo>
                <a:lnTo>
                  <a:pt x="13748" y="2732"/>
                </a:lnTo>
                <a:lnTo>
                  <a:pt x="10659" y="0"/>
                </a:lnTo>
                <a:close/>
              </a:path>
            </a:pathLst>
          </a:custGeom>
          <a:solidFill>
            <a:srgbClr val="FFFFFF">
              <a:alpha val="79998"/>
            </a:srgbClr>
          </a:solidFill>
        </p:spPr>
        <p:txBody>
          <a:bodyPr wrap="square" lIns="0" tIns="0" rIns="0" bIns="0" rtlCol="0"/>
          <a:lstStyle/>
          <a:p>
            <a:endParaRPr/>
          </a:p>
        </p:txBody>
      </p:sp>
      <p:sp>
        <p:nvSpPr>
          <p:cNvPr id="588" name="object 588"/>
          <p:cNvSpPr/>
          <p:nvPr/>
        </p:nvSpPr>
        <p:spPr>
          <a:xfrm>
            <a:off x="16099510" y="2685318"/>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589" name="object 589"/>
          <p:cNvSpPr/>
          <p:nvPr/>
        </p:nvSpPr>
        <p:spPr>
          <a:xfrm>
            <a:off x="15971770" y="2791929"/>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590" name="object 590"/>
          <p:cNvSpPr/>
          <p:nvPr/>
        </p:nvSpPr>
        <p:spPr>
          <a:xfrm>
            <a:off x="16150370" y="385542"/>
            <a:ext cx="17780" cy="15875"/>
          </a:xfrm>
          <a:custGeom>
            <a:avLst/>
            <a:gdLst/>
            <a:ahLst/>
            <a:cxnLst/>
            <a:rect l="l" t="t" r="r" b="b"/>
            <a:pathLst>
              <a:path w="17780"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591" name="object 591"/>
          <p:cNvSpPr/>
          <p:nvPr/>
        </p:nvSpPr>
        <p:spPr>
          <a:xfrm>
            <a:off x="16111170" y="1753437"/>
            <a:ext cx="9525" cy="8255"/>
          </a:xfrm>
          <a:custGeom>
            <a:avLst/>
            <a:gdLst/>
            <a:ahLst/>
            <a:cxnLst/>
            <a:rect l="l" t="t" r="r" b="b"/>
            <a:pathLst>
              <a:path w="9525" h="8255">
                <a:moveTo>
                  <a:pt x="7057" y="0"/>
                </a:moveTo>
                <a:lnTo>
                  <a:pt x="2020" y="0"/>
                </a:lnTo>
                <a:lnTo>
                  <a:pt x="0" y="1821"/>
                </a:lnTo>
                <a:lnTo>
                  <a:pt x="0" y="6282"/>
                </a:lnTo>
                <a:lnTo>
                  <a:pt x="2020" y="8083"/>
                </a:lnTo>
                <a:lnTo>
                  <a:pt x="7057" y="8083"/>
                </a:lnTo>
                <a:lnTo>
                  <a:pt x="9057" y="6282"/>
                </a:lnTo>
                <a:lnTo>
                  <a:pt x="9057" y="4052"/>
                </a:lnTo>
                <a:lnTo>
                  <a:pt x="9057" y="1821"/>
                </a:lnTo>
                <a:lnTo>
                  <a:pt x="7057" y="0"/>
                </a:lnTo>
                <a:close/>
              </a:path>
            </a:pathLst>
          </a:custGeom>
          <a:solidFill>
            <a:srgbClr val="FFFFFF">
              <a:alpha val="79998"/>
            </a:srgbClr>
          </a:solidFill>
        </p:spPr>
        <p:txBody>
          <a:bodyPr wrap="square" lIns="0" tIns="0" rIns="0" bIns="0" rtlCol="0"/>
          <a:lstStyle/>
          <a:p>
            <a:endParaRPr/>
          </a:p>
        </p:txBody>
      </p:sp>
      <p:sp>
        <p:nvSpPr>
          <p:cNvPr id="592" name="object 592"/>
          <p:cNvSpPr/>
          <p:nvPr/>
        </p:nvSpPr>
        <p:spPr>
          <a:xfrm>
            <a:off x="15554655" y="122205"/>
            <a:ext cx="42545" cy="33020"/>
          </a:xfrm>
          <a:custGeom>
            <a:avLst/>
            <a:gdLst/>
            <a:ahLst/>
            <a:cxnLst/>
            <a:rect l="l" t="t" r="r" b="b"/>
            <a:pathLst>
              <a:path w="42544" h="33019">
                <a:moveTo>
                  <a:pt x="19177" y="3860"/>
                </a:moveTo>
                <a:lnTo>
                  <a:pt x="14871" y="0"/>
                </a:lnTo>
                <a:lnTo>
                  <a:pt x="4241" y="0"/>
                </a:lnTo>
                <a:lnTo>
                  <a:pt x="0" y="3860"/>
                </a:lnTo>
                <a:lnTo>
                  <a:pt x="0" y="13284"/>
                </a:lnTo>
                <a:lnTo>
                  <a:pt x="4241" y="17106"/>
                </a:lnTo>
                <a:lnTo>
                  <a:pt x="14871" y="17106"/>
                </a:lnTo>
                <a:lnTo>
                  <a:pt x="19177" y="13284"/>
                </a:lnTo>
                <a:lnTo>
                  <a:pt x="19177" y="8572"/>
                </a:lnTo>
                <a:lnTo>
                  <a:pt x="19177" y="3860"/>
                </a:lnTo>
                <a:close/>
              </a:path>
              <a:path w="42544" h="33019">
                <a:moveTo>
                  <a:pt x="42367" y="22580"/>
                </a:moveTo>
                <a:lnTo>
                  <a:pt x="39128" y="19697"/>
                </a:lnTo>
                <a:lnTo>
                  <a:pt x="31165" y="19697"/>
                </a:lnTo>
                <a:lnTo>
                  <a:pt x="27940" y="22580"/>
                </a:lnTo>
                <a:lnTo>
                  <a:pt x="27940" y="29654"/>
                </a:lnTo>
                <a:lnTo>
                  <a:pt x="31165" y="32550"/>
                </a:lnTo>
                <a:lnTo>
                  <a:pt x="39128" y="32550"/>
                </a:lnTo>
                <a:lnTo>
                  <a:pt x="42367" y="29654"/>
                </a:lnTo>
                <a:lnTo>
                  <a:pt x="42367" y="26111"/>
                </a:lnTo>
                <a:lnTo>
                  <a:pt x="42367" y="22580"/>
                </a:lnTo>
                <a:close/>
              </a:path>
            </a:pathLst>
          </a:custGeom>
          <a:solidFill>
            <a:srgbClr val="6F4478">
              <a:alpha val="79998"/>
            </a:srgbClr>
          </a:solidFill>
        </p:spPr>
        <p:txBody>
          <a:bodyPr wrap="square" lIns="0" tIns="0" rIns="0" bIns="0" rtlCol="0"/>
          <a:lstStyle/>
          <a:p>
            <a:endParaRPr/>
          </a:p>
        </p:txBody>
      </p:sp>
      <p:sp>
        <p:nvSpPr>
          <p:cNvPr id="593" name="object 593"/>
          <p:cNvSpPr/>
          <p:nvPr/>
        </p:nvSpPr>
        <p:spPr>
          <a:xfrm>
            <a:off x="15912858" y="1170780"/>
            <a:ext cx="12700" cy="11430"/>
          </a:xfrm>
          <a:custGeom>
            <a:avLst/>
            <a:gdLst/>
            <a:ahLst/>
            <a:cxnLst/>
            <a:rect l="l" t="t" r="r" b="b"/>
            <a:pathLst>
              <a:path w="12700" h="11430">
                <a:moveTo>
                  <a:pt x="9465" y="0"/>
                </a:moveTo>
                <a:lnTo>
                  <a:pt x="2732" y="0"/>
                </a:lnTo>
                <a:lnTo>
                  <a:pt x="0" y="2429"/>
                </a:lnTo>
                <a:lnTo>
                  <a:pt x="0" y="8408"/>
                </a:lnTo>
                <a:lnTo>
                  <a:pt x="2732" y="10847"/>
                </a:lnTo>
                <a:lnTo>
                  <a:pt x="9465" y="10847"/>
                </a:lnTo>
                <a:lnTo>
                  <a:pt x="12198" y="8408"/>
                </a:lnTo>
                <a:lnTo>
                  <a:pt x="12198" y="5413"/>
                </a:lnTo>
                <a:lnTo>
                  <a:pt x="12198" y="2429"/>
                </a:lnTo>
                <a:lnTo>
                  <a:pt x="9465" y="0"/>
                </a:lnTo>
                <a:close/>
              </a:path>
            </a:pathLst>
          </a:custGeom>
          <a:solidFill>
            <a:srgbClr val="FFFFFF">
              <a:alpha val="59999"/>
            </a:srgbClr>
          </a:solidFill>
        </p:spPr>
        <p:txBody>
          <a:bodyPr wrap="square" lIns="0" tIns="0" rIns="0" bIns="0" rtlCol="0"/>
          <a:lstStyle/>
          <a:p>
            <a:endParaRPr/>
          </a:p>
        </p:txBody>
      </p:sp>
      <p:sp>
        <p:nvSpPr>
          <p:cNvPr id="594" name="object 594"/>
          <p:cNvSpPr/>
          <p:nvPr/>
        </p:nvSpPr>
        <p:spPr>
          <a:xfrm>
            <a:off x="15706759" y="1814558"/>
            <a:ext cx="15240" cy="13335"/>
          </a:xfrm>
          <a:custGeom>
            <a:avLst/>
            <a:gdLst/>
            <a:ahLst/>
            <a:cxnLst/>
            <a:rect l="l" t="t" r="r" b="b"/>
            <a:pathLst>
              <a:path w="15240" h="13335">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47999"/>
            </a:srgbClr>
          </a:solidFill>
        </p:spPr>
        <p:txBody>
          <a:bodyPr wrap="square" lIns="0" tIns="0" rIns="0" bIns="0" rtlCol="0"/>
          <a:lstStyle/>
          <a:p>
            <a:endParaRPr/>
          </a:p>
        </p:txBody>
      </p:sp>
      <p:sp>
        <p:nvSpPr>
          <p:cNvPr id="595" name="object 595"/>
          <p:cNvSpPr/>
          <p:nvPr/>
        </p:nvSpPr>
        <p:spPr>
          <a:xfrm>
            <a:off x="18365136" y="1150620"/>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596" name="object 596"/>
          <p:cNvSpPr/>
          <p:nvPr/>
        </p:nvSpPr>
        <p:spPr>
          <a:xfrm>
            <a:off x="19440180" y="1049581"/>
            <a:ext cx="16510" cy="14604"/>
          </a:xfrm>
          <a:custGeom>
            <a:avLst/>
            <a:gdLst/>
            <a:ahLst/>
            <a:cxnLst/>
            <a:rect l="l" t="t" r="r" b="b"/>
            <a:pathLst>
              <a:path w="16509"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597" name="object 597"/>
          <p:cNvSpPr/>
          <p:nvPr/>
        </p:nvSpPr>
        <p:spPr>
          <a:xfrm>
            <a:off x="18898559" y="1419254"/>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598" name="object 598"/>
          <p:cNvSpPr/>
          <p:nvPr/>
        </p:nvSpPr>
        <p:spPr>
          <a:xfrm>
            <a:off x="19906981" y="3258788"/>
            <a:ext cx="26670" cy="23495"/>
          </a:xfrm>
          <a:custGeom>
            <a:avLst/>
            <a:gdLst/>
            <a:ahLst/>
            <a:cxnLst/>
            <a:rect l="l" t="t" r="r" b="b"/>
            <a:pathLst>
              <a:path w="26669"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599" name="object 599"/>
          <p:cNvSpPr/>
          <p:nvPr/>
        </p:nvSpPr>
        <p:spPr>
          <a:xfrm>
            <a:off x="18670508" y="1048462"/>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600" name="object 600"/>
          <p:cNvSpPr/>
          <p:nvPr/>
        </p:nvSpPr>
        <p:spPr>
          <a:xfrm>
            <a:off x="18264511" y="412894"/>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01" name="object 601"/>
          <p:cNvSpPr/>
          <p:nvPr/>
        </p:nvSpPr>
        <p:spPr>
          <a:xfrm>
            <a:off x="18561688" y="28754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602" name="object 602"/>
          <p:cNvSpPr/>
          <p:nvPr/>
        </p:nvSpPr>
        <p:spPr>
          <a:xfrm>
            <a:off x="18160234" y="1430189"/>
            <a:ext cx="12700" cy="10795"/>
          </a:xfrm>
          <a:custGeom>
            <a:avLst/>
            <a:gdLst/>
            <a:ahLst/>
            <a:cxnLst/>
            <a:rect l="l" t="t" r="r" b="b"/>
            <a:pathLst>
              <a:path w="12700" h="10794">
                <a:moveTo>
                  <a:pt x="9402" y="0"/>
                </a:moveTo>
                <a:lnTo>
                  <a:pt x="2701" y="0"/>
                </a:lnTo>
                <a:lnTo>
                  <a:pt x="0" y="2429"/>
                </a:lnTo>
                <a:lnTo>
                  <a:pt x="0" y="8334"/>
                </a:lnTo>
                <a:lnTo>
                  <a:pt x="2701" y="10764"/>
                </a:lnTo>
                <a:lnTo>
                  <a:pt x="9402" y="10764"/>
                </a:lnTo>
                <a:lnTo>
                  <a:pt x="12072" y="8334"/>
                </a:lnTo>
                <a:lnTo>
                  <a:pt x="12072" y="5382"/>
                </a:lnTo>
                <a:lnTo>
                  <a:pt x="12072" y="2429"/>
                </a:lnTo>
                <a:lnTo>
                  <a:pt x="9402" y="0"/>
                </a:lnTo>
                <a:close/>
              </a:path>
            </a:pathLst>
          </a:custGeom>
          <a:solidFill>
            <a:srgbClr val="FFFFFF">
              <a:alpha val="79998"/>
            </a:srgbClr>
          </a:solidFill>
        </p:spPr>
        <p:txBody>
          <a:bodyPr wrap="square" lIns="0" tIns="0" rIns="0" bIns="0" rtlCol="0"/>
          <a:lstStyle/>
          <a:p>
            <a:endParaRPr/>
          </a:p>
        </p:txBody>
      </p:sp>
      <p:sp>
        <p:nvSpPr>
          <p:cNvPr id="603" name="object 603"/>
          <p:cNvSpPr/>
          <p:nvPr/>
        </p:nvSpPr>
        <p:spPr>
          <a:xfrm>
            <a:off x="18057742" y="251799"/>
            <a:ext cx="16510" cy="14604"/>
          </a:xfrm>
          <a:custGeom>
            <a:avLst/>
            <a:gdLst/>
            <a:ahLst/>
            <a:cxnLst/>
            <a:rect l="l" t="t" r="r" b="b"/>
            <a:pathLst>
              <a:path w="16509" h="14604">
                <a:moveTo>
                  <a:pt x="12565" y="0"/>
                </a:moveTo>
                <a:lnTo>
                  <a:pt x="3581" y="0"/>
                </a:lnTo>
                <a:lnTo>
                  <a:pt x="0" y="3193"/>
                </a:lnTo>
                <a:lnTo>
                  <a:pt x="0" y="11130"/>
                </a:lnTo>
                <a:lnTo>
                  <a:pt x="3581" y="14345"/>
                </a:lnTo>
                <a:lnTo>
                  <a:pt x="12565" y="14345"/>
                </a:lnTo>
                <a:lnTo>
                  <a:pt x="16177" y="11130"/>
                </a:lnTo>
                <a:lnTo>
                  <a:pt x="16177" y="7162"/>
                </a:lnTo>
                <a:lnTo>
                  <a:pt x="16177" y="3193"/>
                </a:lnTo>
                <a:lnTo>
                  <a:pt x="12565" y="0"/>
                </a:lnTo>
                <a:close/>
              </a:path>
            </a:pathLst>
          </a:custGeom>
          <a:solidFill>
            <a:srgbClr val="FFFFFF">
              <a:alpha val="79998"/>
            </a:srgbClr>
          </a:solidFill>
        </p:spPr>
        <p:txBody>
          <a:bodyPr wrap="square" lIns="0" tIns="0" rIns="0" bIns="0" rtlCol="0"/>
          <a:lstStyle/>
          <a:p>
            <a:endParaRPr/>
          </a:p>
        </p:txBody>
      </p:sp>
      <p:sp>
        <p:nvSpPr>
          <p:cNvPr id="604" name="object 604"/>
          <p:cNvSpPr/>
          <p:nvPr/>
        </p:nvSpPr>
        <p:spPr>
          <a:xfrm>
            <a:off x="19224401" y="2715634"/>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05" name="object 605"/>
          <p:cNvSpPr/>
          <p:nvPr/>
        </p:nvSpPr>
        <p:spPr>
          <a:xfrm>
            <a:off x="19132478" y="2524420"/>
            <a:ext cx="14604" cy="13335"/>
          </a:xfrm>
          <a:custGeom>
            <a:avLst/>
            <a:gdLst/>
            <a:ahLst/>
            <a:cxnLst/>
            <a:rect l="l" t="t" r="r" b="b"/>
            <a:pathLst>
              <a:path w="14605" h="13335">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606" name="object 606"/>
          <p:cNvSpPr/>
          <p:nvPr/>
        </p:nvSpPr>
        <p:spPr>
          <a:xfrm>
            <a:off x="19889444" y="2926503"/>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62399"/>
            </a:srgbClr>
          </a:solidFill>
        </p:spPr>
        <p:txBody>
          <a:bodyPr wrap="square" lIns="0" tIns="0" rIns="0" bIns="0" rtlCol="0"/>
          <a:lstStyle/>
          <a:p>
            <a:endParaRPr/>
          </a:p>
        </p:txBody>
      </p:sp>
      <p:sp>
        <p:nvSpPr>
          <p:cNvPr id="607" name="object 607"/>
          <p:cNvSpPr/>
          <p:nvPr/>
        </p:nvSpPr>
        <p:spPr>
          <a:xfrm>
            <a:off x="18775401" y="2777840"/>
            <a:ext cx="19685" cy="17145"/>
          </a:xfrm>
          <a:custGeom>
            <a:avLst/>
            <a:gdLst/>
            <a:ahLst/>
            <a:cxnLst/>
            <a:rect l="l" t="t" r="r" b="b"/>
            <a:pathLst>
              <a:path w="19684" h="17144">
                <a:moveTo>
                  <a:pt x="14879" y="0"/>
                </a:moveTo>
                <a:lnTo>
                  <a:pt x="4230" y="0"/>
                </a:lnTo>
                <a:lnTo>
                  <a:pt x="0" y="3853"/>
                </a:lnTo>
                <a:lnTo>
                  <a:pt x="0" y="13277"/>
                </a:lnTo>
                <a:lnTo>
                  <a:pt x="423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608" name="object 608"/>
          <p:cNvSpPr/>
          <p:nvPr/>
        </p:nvSpPr>
        <p:spPr>
          <a:xfrm>
            <a:off x="19549941" y="2530846"/>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609" name="object 609"/>
          <p:cNvSpPr/>
          <p:nvPr/>
        </p:nvSpPr>
        <p:spPr>
          <a:xfrm>
            <a:off x="18358127" y="2476175"/>
            <a:ext cx="16510" cy="14604"/>
          </a:xfrm>
          <a:custGeom>
            <a:avLst/>
            <a:gdLst/>
            <a:ahLst/>
            <a:cxnLst/>
            <a:rect l="l" t="t" r="r" b="b"/>
            <a:pathLst>
              <a:path w="16509" h="14605">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610" name="object 610"/>
          <p:cNvSpPr/>
          <p:nvPr/>
        </p:nvSpPr>
        <p:spPr>
          <a:xfrm>
            <a:off x="19115795" y="1732828"/>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11" name="object 611"/>
          <p:cNvSpPr/>
          <p:nvPr/>
        </p:nvSpPr>
        <p:spPr>
          <a:xfrm>
            <a:off x="19802338" y="1992290"/>
            <a:ext cx="36195" cy="32384"/>
          </a:xfrm>
          <a:custGeom>
            <a:avLst/>
            <a:gdLst/>
            <a:ahLst/>
            <a:cxnLst/>
            <a:rect l="l" t="t" r="r" b="b"/>
            <a:pathLst>
              <a:path w="36194"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612" name="object 612"/>
          <p:cNvSpPr/>
          <p:nvPr/>
        </p:nvSpPr>
        <p:spPr>
          <a:xfrm>
            <a:off x="20021505" y="1179803"/>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613" name="object 613"/>
          <p:cNvSpPr/>
          <p:nvPr/>
        </p:nvSpPr>
        <p:spPr>
          <a:xfrm>
            <a:off x="19511230" y="1561530"/>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614" name="object 614"/>
          <p:cNvSpPr/>
          <p:nvPr/>
        </p:nvSpPr>
        <p:spPr>
          <a:xfrm>
            <a:off x="19567529" y="815356"/>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615" name="object 615"/>
          <p:cNvSpPr/>
          <p:nvPr/>
        </p:nvSpPr>
        <p:spPr>
          <a:xfrm>
            <a:off x="18679808" y="2139469"/>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616" name="object 616"/>
          <p:cNvSpPr/>
          <p:nvPr/>
        </p:nvSpPr>
        <p:spPr>
          <a:xfrm>
            <a:off x="16421915" y="2223690"/>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617" name="object 617"/>
          <p:cNvSpPr/>
          <p:nvPr/>
        </p:nvSpPr>
        <p:spPr>
          <a:xfrm>
            <a:off x="16321360" y="1415532"/>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79998"/>
            </a:srgbClr>
          </a:solidFill>
        </p:spPr>
        <p:txBody>
          <a:bodyPr wrap="square" lIns="0" tIns="0" rIns="0" bIns="0" rtlCol="0"/>
          <a:lstStyle/>
          <a:p>
            <a:endParaRPr/>
          </a:p>
        </p:txBody>
      </p:sp>
      <p:sp>
        <p:nvSpPr>
          <p:cNvPr id="618" name="object 618"/>
          <p:cNvSpPr/>
          <p:nvPr/>
        </p:nvSpPr>
        <p:spPr>
          <a:xfrm>
            <a:off x="17113569" y="1428689"/>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619" name="object 619"/>
          <p:cNvSpPr/>
          <p:nvPr/>
        </p:nvSpPr>
        <p:spPr>
          <a:xfrm>
            <a:off x="17794265" y="2801814"/>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20" name="object 620"/>
          <p:cNvSpPr/>
          <p:nvPr/>
        </p:nvSpPr>
        <p:spPr>
          <a:xfrm>
            <a:off x="18050831" y="3356086"/>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621" name="object 621"/>
          <p:cNvSpPr/>
          <p:nvPr/>
        </p:nvSpPr>
        <p:spPr>
          <a:xfrm>
            <a:off x="16281384" y="4100061"/>
            <a:ext cx="27305" cy="24765"/>
          </a:xfrm>
          <a:custGeom>
            <a:avLst/>
            <a:gdLst/>
            <a:ahLst/>
            <a:cxnLst/>
            <a:rect l="l" t="t" r="r" b="b"/>
            <a:pathLst>
              <a:path w="27305" h="24764">
                <a:moveTo>
                  <a:pt x="21161" y="0"/>
                </a:moveTo>
                <a:lnTo>
                  <a:pt x="6114" y="0"/>
                </a:lnTo>
                <a:lnTo>
                  <a:pt x="0" y="5423"/>
                </a:lnTo>
                <a:lnTo>
                  <a:pt x="0" y="18805"/>
                </a:lnTo>
                <a:lnTo>
                  <a:pt x="6114" y="24240"/>
                </a:lnTo>
                <a:lnTo>
                  <a:pt x="21161" y="24240"/>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622" name="object 622"/>
          <p:cNvSpPr/>
          <p:nvPr/>
        </p:nvSpPr>
        <p:spPr>
          <a:xfrm>
            <a:off x="17702344" y="2610600"/>
            <a:ext cx="14604" cy="13335"/>
          </a:xfrm>
          <a:custGeom>
            <a:avLst/>
            <a:gdLst/>
            <a:ahLst/>
            <a:cxnLst/>
            <a:rect l="l" t="t" r="r" b="b"/>
            <a:pathLst>
              <a:path w="14605" h="13335">
                <a:moveTo>
                  <a:pt x="11193" y="0"/>
                </a:moveTo>
                <a:lnTo>
                  <a:pt x="3235" y="0"/>
                </a:lnTo>
                <a:lnTo>
                  <a:pt x="0" y="2879"/>
                </a:lnTo>
                <a:lnTo>
                  <a:pt x="0" y="9957"/>
                </a:lnTo>
                <a:lnTo>
                  <a:pt x="3235" y="12847"/>
                </a:lnTo>
                <a:lnTo>
                  <a:pt x="11193" y="12847"/>
                </a:lnTo>
                <a:lnTo>
                  <a:pt x="14428" y="9957"/>
                </a:lnTo>
                <a:lnTo>
                  <a:pt x="14428" y="6408"/>
                </a:lnTo>
                <a:lnTo>
                  <a:pt x="14428" y="2879"/>
                </a:lnTo>
                <a:lnTo>
                  <a:pt x="11193" y="0"/>
                </a:lnTo>
                <a:close/>
              </a:path>
            </a:pathLst>
          </a:custGeom>
          <a:solidFill>
            <a:srgbClr val="6F4478">
              <a:alpha val="79998"/>
            </a:srgbClr>
          </a:solidFill>
        </p:spPr>
        <p:txBody>
          <a:bodyPr wrap="square" lIns="0" tIns="0" rIns="0" bIns="0" rtlCol="0"/>
          <a:lstStyle/>
          <a:p>
            <a:endParaRPr/>
          </a:p>
        </p:txBody>
      </p:sp>
      <p:sp>
        <p:nvSpPr>
          <p:cNvPr id="623" name="object 623"/>
          <p:cNvSpPr/>
          <p:nvPr/>
        </p:nvSpPr>
        <p:spPr>
          <a:xfrm>
            <a:off x="16309967" y="3846913"/>
            <a:ext cx="16510" cy="14604"/>
          </a:xfrm>
          <a:custGeom>
            <a:avLst/>
            <a:gdLst/>
            <a:ahLst/>
            <a:cxnLst/>
            <a:rect l="l" t="t" r="r" b="b"/>
            <a:pathLst>
              <a:path w="16509" h="14604">
                <a:moveTo>
                  <a:pt x="12439" y="0"/>
                </a:moveTo>
                <a:lnTo>
                  <a:pt x="3591" y="0"/>
                </a:lnTo>
                <a:lnTo>
                  <a:pt x="0" y="3193"/>
                </a:lnTo>
                <a:lnTo>
                  <a:pt x="0" y="11067"/>
                </a:lnTo>
                <a:lnTo>
                  <a:pt x="3591" y="14271"/>
                </a:lnTo>
                <a:lnTo>
                  <a:pt x="12439" y="14271"/>
                </a:lnTo>
                <a:lnTo>
                  <a:pt x="16030" y="11067"/>
                </a:lnTo>
                <a:lnTo>
                  <a:pt x="16030" y="7141"/>
                </a:lnTo>
                <a:lnTo>
                  <a:pt x="16030" y="3193"/>
                </a:lnTo>
                <a:lnTo>
                  <a:pt x="12439" y="0"/>
                </a:lnTo>
                <a:close/>
              </a:path>
            </a:pathLst>
          </a:custGeom>
          <a:solidFill>
            <a:srgbClr val="6F4478">
              <a:alpha val="79998"/>
            </a:srgbClr>
          </a:solidFill>
        </p:spPr>
        <p:txBody>
          <a:bodyPr wrap="square" lIns="0" tIns="0" rIns="0" bIns="0" rtlCol="0"/>
          <a:lstStyle/>
          <a:p>
            <a:endParaRPr/>
          </a:p>
        </p:txBody>
      </p:sp>
      <p:sp>
        <p:nvSpPr>
          <p:cNvPr id="624" name="object 624"/>
          <p:cNvSpPr/>
          <p:nvPr/>
        </p:nvSpPr>
        <p:spPr>
          <a:xfrm>
            <a:off x="17345265" y="2864027"/>
            <a:ext cx="19685" cy="17145"/>
          </a:xfrm>
          <a:custGeom>
            <a:avLst/>
            <a:gdLst/>
            <a:ahLst/>
            <a:cxnLst/>
            <a:rect l="l" t="t" r="r" b="b"/>
            <a:pathLst>
              <a:path w="19684" h="17144">
                <a:moveTo>
                  <a:pt x="14879" y="0"/>
                </a:moveTo>
                <a:lnTo>
                  <a:pt x="4230" y="0"/>
                </a:lnTo>
                <a:lnTo>
                  <a:pt x="0" y="3842"/>
                </a:lnTo>
                <a:lnTo>
                  <a:pt x="0" y="13266"/>
                </a:lnTo>
                <a:lnTo>
                  <a:pt x="4230" y="17098"/>
                </a:lnTo>
                <a:lnTo>
                  <a:pt x="14879" y="1709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625" name="object 625"/>
          <p:cNvSpPr/>
          <p:nvPr/>
        </p:nvSpPr>
        <p:spPr>
          <a:xfrm>
            <a:off x="16583011" y="3203522"/>
            <a:ext cx="26670" cy="23495"/>
          </a:xfrm>
          <a:custGeom>
            <a:avLst/>
            <a:gdLst/>
            <a:ahLst/>
            <a:cxnLst/>
            <a:rect l="l" t="t" r="r" b="b"/>
            <a:pathLst>
              <a:path w="26669" h="23494">
                <a:moveTo>
                  <a:pt x="20250" y="0"/>
                </a:moveTo>
                <a:lnTo>
                  <a:pt x="5842" y="0"/>
                </a:lnTo>
                <a:lnTo>
                  <a:pt x="0" y="5193"/>
                </a:lnTo>
                <a:lnTo>
                  <a:pt x="0" y="17988"/>
                </a:lnTo>
                <a:lnTo>
                  <a:pt x="5842" y="23193"/>
                </a:lnTo>
                <a:lnTo>
                  <a:pt x="20250" y="23193"/>
                </a:lnTo>
                <a:lnTo>
                  <a:pt x="26082" y="17988"/>
                </a:lnTo>
                <a:lnTo>
                  <a:pt x="26082" y="11612"/>
                </a:lnTo>
                <a:lnTo>
                  <a:pt x="26082" y="5193"/>
                </a:lnTo>
                <a:lnTo>
                  <a:pt x="20250" y="0"/>
                </a:lnTo>
                <a:close/>
              </a:path>
            </a:pathLst>
          </a:custGeom>
          <a:solidFill>
            <a:srgbClr val="FFFFFF">
              <a:alpha val="62399"/>
            </a:srgbClr>
          </a:solidFill>
        </p:spPr>
        <p:txBody>
          <a:bodyPr wrap="square" lIns="0" tIns="0" rIns="0" bIns="0" rtlCol="0"/>
          <a:lstStyle/>
          <a:p>
            <a:endParaRPr/>
          </a:p>
        </p:txBody>
      </p:sp>
      <p:sp>
        <p:nvSpPr>
          <p:cNvPr id="626" name="object 626"/>
          <p:cNvSpPr/>
          <p:nvPr/>
        </p:nvSpPr>
        <p:spPr>
          <a:xfrm>
            <a:off x="17291096" y="2257267"/>
            <a:ext cx="14604" cy="13335"/>
          </a:xfrm>
          <a:custGeom>
            <a:avLst/>
            <a:gdLst/>
            <a:ahLst/>
            <a:cxnLst/>
            <a:rect l="l" t="t" r="r" b="b"/>
            <a:pathLst>
              <a:path w="14605" h="13335">
                <a:moveTo>
                  <a:pt x="11287" y="0"/>
                </a:moveTo>
                <a:lnTo>
                  <a:pt x="3235" y="0"/>
                </a:lnTo>
                <a:lnTo>
                  <a:pt x="0" y="2889"/>
                </a:lnTo>
                <a:lnTo>
                  <a:pt x="0" y="9989"/>
                </a:lnTo>
                <a:lnTo>
                  <a:pt x="3235" y="12921"/>
                </a:lnTo>
                <a:lnTo>
                  <a:pt x="11287" y="12921"/>
                </a:lnTo>
                <a:lnTo>
                  <a:pt x="14533" y="9989"/>
                </a:lnTo>
                <a:lnTo>
                  <a:pt x="14533" y="6439"/>
                </a:lnTo>
                <a:lnTo>
                  <a:pt x="14533" y="2889"/>
                </a:lnTo>
                <a:lnTo>
                  <a:pt x="11287" y="0"/>
                </a:lnTo>
                <a:close/>
              </a:path>
            </a:pathLst>
          </a:custGeom>
          <a:solidFill>
            <a:srgbClr val="FFFFFF">
              <a:alpha val="62399"/>
            </a:srgbClr>
          </a:solidFill>
        </p:spPr>
        <p:txBody>
          <a:bodyPr wrap="square" lIns="0" tIns="0" rIns="0" bIns="0" rtlCol="0"/>
          <a:lstStyle/>
          <a:p>
            <a:endParaRPr/>
          </a:p>
        </p:txBody>
      </p:sp>
      <p:sp>
        <p:nvSpPr>
          <p:cNvPr id="627" name="object 627"/>
          <p:cNvSpPr/>
          <p:nvPr/>
        </p:nvSpPr>
        <p:spPr>
          <a:xfrm>
            <a:off x="16586758" y="399790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628" name="object 628"/>
          <p:cNvSpPr/>
          <p:nvPr/>
        </p:nvSpPr>
        <p:spPr>
          <a:xfrm>
            <a:off x="17249413" y="1756452"/>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629" name="object 629"/>
          <p:cNvSpPr/>
          <p:nvPr/>
        </p:nvSpPr>
        <p:spPr>
          <a:xfrm>
            <a:off x="16180761" y="3362337"/>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27198"/>
            </a:srgbClr>
          </a:solidFill>
        </p:spPr>
        <p:txBody>
          <a:bodyPr wrap="square" lIns="0" tIns="0" rIns="0" bIns="0" rtlCol="0"/>
          <a:lstStyle/>
          <a:p>
            <a:endParaRPr/>
          </a:p>
        </p:txBody>
      </p:sp>
      <p:sp>
        <p:nvSpPr>
          <p:cNvPr id="630" name="object 630"/>
          <p:cNvSpPr/>
          <p:nvPr/>
        </p:nvSpPr>
        <p:spPr>
          <a:xfrm>
            <a:off x="17738013" y="881688"/>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631" name="object 631"/>
          <p:cNvSpPr/>
          <p:nvPr/>
        </p:nvSpPr>
        <p:spPr>
          <a:xfrm>
            <a:off x="17610270" y="988299"/>
            <a:ext cx="11430" cy="10160"/>
          </a:xfrm>
          <a:custGeom>
            <a:avLst/>
            <a:gdLst/>
            <a:ahLst/>
            <a:cxnLst/>
            <a:rect l="l" t="t" r="r" b="b"/>
            <a:pathLst>
              <a:path w="11430" h="10159">
                <a:moveTo>
                  <a:pt x="8701" y="0"/>
                </a:moveTo>
                <a:lnTo>
                  <a:pt x="2523" y="0"/>
                </a:lnTo>
                <a:lnTo>
                  <a:pt x="0" y="2240"/>
                </a:lnTo>
                <a:lnTo>
                  <a:pt x="0" y="7727"/>
                </a:lnTo>
                <a:lnTo>
                  <a:pt x="2523" y="9978"/>
                </a:lnTo>
                <a:lnTo>
                  <a:pt x="8701" y="997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632" name="object 632"/>
          <p:cNvSpPr/>
          <p:nvPr/>
        </p:nvSpPr>
        <p:spPr>
          <a:xfrm>
            <a:off x="17709557" y="334295"/>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633" name="object 633"/>
          <p:cNvSpPr/>
          <p:nvPr/>
        </p:nvSpPr>
        <p:spPr>
          <a:xfrm>
            <a:off x="16927991" y="2562355"/>
            <a:ext cx="16510" cy="14604"/>
          </a:xfrm>
          <a:custGeom>
            <a:avLst/>
            <a:gdLst/>
            <a:ahLst/>
            <a:cxnLst/>
            <a:rect l="l" t="t" r="r" b="b"/>
            <a:pathLst>
              <a:path w="16509" h="14605">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634" name="object 634"/>
          <p:cNvSpPr/>
          <p:nvPr/>
        </p:nvSpPr>
        <p:spPr>
          <a:xfrm>
            <a:off x="17873186" y="2134825"/>
            <a:ext cx="17780" cy="15875"/>
          </a:xfrm>
          <a:custGeom>
            <a:avLst/>
            <a:gdLst/>
            <a:ahLst/>
            <a:cxnLst/>
            <a:rect l="l" t="t" r="r" b="b"/>
            <a:pathLst>
              <a:path w="17780" h="15875">
                <a:moveTo>
                  <a:pt x="13517" y="0"/>
                </a:moveTo>
                <a:lnTo>
                  <a:pt x="3884" y="0"/>
                </a:lnTo>
                <a:lnTo>
                  <a:pt x="0" y="3455"/>
                </a:lnTo>
                <a:lnTo>
                  <a:pt x="0" y="12041"/>
                </a:lnTo>
                <a:lnTo>
                  <a:pt x="3884" y="15496"/>
                </a:lnTo>
                <a:lnTo>
                  <a:pt x="13517" y="15496"/>
                </a:lnTo>
                <a:lnTo>
                  <a:pt x="17402" y="12041"/>
                </a:lnTo>
                <a:lnTo>
                  <a:pt x="17402" y="7758"/>
                </a:lnTo>
                <a:lnTo>
                  <a:pt x="17402" y="3455"/>
                </a:lnTo>
                <a:lnTo>
                  <a:pt x="13517" y="0"/>
                </a:lnTo>
                <a:close/>
              </a:path>
            </a:pathLst>
          </a:custGeom>
          <a:solidFill>
            <a:srgbClr val="FFFFFF">
              <a:alpha val="79998"/>
            </a:srgbClr>
          </a:solidFill>
        </p:spPr>
        <p:txBody>
          <a:bodyPr wrap="square" lIns="0" tIns="0" rIns="0" bIns="0" rtlCol="0"/>
          <a:lstStyle/>
          <a:p>
            <a:endParaRPr/>
          </a:p>
        </p:txBody>
      </p:sp>
      <p:sp>
        <p:nvSpPr>
          <p:cNvPr id="635" name="object 635"/>
          <p:cNvSpPr/>
          <p:nvPr/>
        </p:nvSpPr>
        <p:spPr>
          <a:xfrm>
            <a:off x="17801727" y="2013408"/>
            <a:ext cx="24765" cy="22225"/>
          </a:xfrm>
          <a:custGeom>
            <a:avLst/>
            <a:gdLst/>
            <a:ahLst/>
            <a:cxnLst/>
            <a:rect l="l" t="t" r="r" b="b"/>
            <a:pathLst>
              <a:path w="24765" h="22225">
                <a:moveTo>
                  <a:pt x="18920" y="0"/>
                </a:moveTo>
                <a:lnTo>
                  <a:pt x="5423" y="0"/>
                </a:lnTo>
                <a:lnTo>
                  <a:pt x="0" y="4879"/>
                </a:lnTo>
                <a:lnTo>
                  <a:pt x="0" y="16826"/>
                </a:lnTo>
                <a:lnTo>
                  <a:pt x="5423" y="21706"/>
                </a:lnTo>
                <a:lnTo>
                  <a:pt x="18920" y="21706"/>
                </a:lnTo>
                <a:lnTo>
                  <a:pt x="24344" y="1682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grpSp>
        <p:nvGrpSpPr>
          <p:cNvPr id="636" name="object 636"/>
          <p:cNvGrpSpPr/>
          <p:nvPr/>
        </p:nvGrpSpPr>
        <p:grpSpPr>
          <a:xfrm>
            <a:off x="17922087" y="4129247"/>
            <a:ext cx="25400" cy="8255"/>
            <a:chOff x="17922087" y="4129247"/>
            <a:chExt cx="25400" cy="8255"/>
          </a:xfrm>
        </p:grpSpPr>
        <p:sp>
          <p:nvSpPr>
            <p:cNvPr id="637" name="object 637"/>
            <p:cNvSpPr/>
            <p:nvPr/>
          </p:nvSpPr>
          <p:spPr>
            <a:xfrm>
              <a:off x="17922087" y="4130159"/>
              <a:ext cx="8255" cy="7620"/>
            </a:xfrm>
            <a:custGeom>
              <a:avLst/>
              <a:gdLst/>
              <a:ahLst/>
              <a:cxnLst/>
              <a:rect l="l" t="t" r="r" b="b"/>
              <a:pathLst>
                <a:path w="8255" h="7620">
                  <a:moveTo>
                    <a:pt x="6355" y="0"/>
                  </a:moveTo>
                  <a:lnTo>
                    <a:pt x="1832" y="0"/>
                  </a:lnTo>
                  <a:lnTo>
                    <a:pt x="0" y="1633"/>
                  </a:lnTo>
                  <a:lnTo>
                    <a:pt x="0" y="5685"/>
                  </a:lnTo>
                  <a:lnTo>
                    <a:pt x="1832" y="7340"/>
                  </a:lnTo>
                  <a:lnTo>
                    <a:pt x="6355" y="7340"/>
                  </a:lnTo>
                  <a:lnTo>
                    <a:pt x="8219" y="5685"/>
                  </a:lnTo>
                  <a:lnTo>
                    <a:pt x="8219" y="3633"/>
                  </a:lnTo>
                  <a:lnTo>
                    <a:pt x="8219" y="1633"/>
                  </a:lnTo>
                  <a:lnTo>
                    <a:pt x="6355" y="0"/>
                  </a:lnTo>
                  <a:close/>
                </a:path>
              </a:pathLst>
            </a:custGeom>
            <a:solidFill>
              <a:srgbClr val="FFFFFF">
                <a:alpha val="59999"/>
              </a:srgbClr>
            </a:solidFill>
          </p:spPr>
          <p:txBody>
            <a:bodyPr wrap="square" lIns="0" tIns="0" rIns="0" bIns="0" rtlCol="0"/>
            <a:lstStyle/>
            <a:p>
              <a:endParaRPr/>
            </a:p>
          </p:txBody>
        </p:sp>
        <p:sp>
          <p:nvSpPr>
            <p:cNvPr id="638" name="object 638"/>
            <p:cNvSpPr/>
            <p:nvPr/>
          </p:nvSpPr>
          <p:spPr>
            <a:xfrm>
              <a:off x="17937755" y="4129247"/>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grpSp>
      <p:sp>
        <p:nvSpPr>
          <p:cNvPr id="639" name="object 639"/>
          <p:cNvSpPr/>
          <p:nvPr/>
        </p:nvSpPr>
        <p:spPr>
          <a:xfrm>
            <a:off x="17483777" y="3764799"/>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640" name="object 640"/>
          <p:cNvSpPr/>
          <p:nvPr/>
        </p:nvSpPr>
        <p:spPr>
          <a:xfrm>
            <a:off x="17342687" y="3312463"/>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641" name="object 641"/>
          <p:cNvSpPr/>
          <p:nvPr/>
        </p:nvSpPr>
        <p:spPr>
          <a:xfrm>
            <a:off x="10145781" y="10817915"/>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642" name="object 642"/>
          <p:cNvSpPr/>
          <p:nvPr/>
        </p:nvSpPr>
        <p:spPr>
          <a:xfrm>
            <a:off x="14593022" y="7145372"/>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643" name="object 643"/>
          <p:cNvSpPr/>
          <p:nvPr/>
        </p:nvSpPr>
        <p:spPr>
          <a:xfrm>
            <a:off x="13920669" y="6594694"/>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644" name="object 644"/>
          <p:cNvSpPr/>
          <p:nvPr/>
        </p:nvSpPr>
        <p:spPr>
          <a:xfrm>
            <a:off x="13582733" y="7175014"/>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645" name="object 645"/>
          <p:cNvSpPr/>
          <p:nvPr/>
        </p:nvSpPr>
        <p:spPr>
          <a:xfrm>
            <a:off x="15523557" y="7570308"/>
            <a:ext cx="31115" cy="27940"/>
          </a:xfrm>
          <a:custGeom>
            <a:avLst/>
            <a:gdLst/>
            <a:ahLst/>
            <a:cxnLst/>
            <a:rect l="l" t="t" r="r" b="b"/>
            <a:pathLst>
              <a:path w="31115" h="27940">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646" name="object 646"/>
          <p:cNvSpPr/>
          <p:nvPr/>
        </p:nvSpPr>
        <p:spPr>
          <a:xfrm>
            <a:off x="15564772" y="7365075"/>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647" name="object 647"/>
          <p:cNvSpPr/>
          <p:nvPr/>
        </p:nvSpPr>
        <p:spPr>
          <a:xfrm>
            <a:off x="13888104" y="707285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648" name="object 648"/>
          <p:cNvSpPr/>
          <p:nvPr/>
        </p:nvSpPr>
        <p:spPr>
          <a:xfrm>
            <a:off x="15366468" y="6782418"/>
            <a:ext cx="12700" cy="11430"/>
          </a:xfrm>
          <a:custGeom>
            <a:avLst/>
            <a:gdLst/>
            <a:ahLst/>
            <a:cxnLst/>
            <a:rect l="l" t="t" r="r" b="b"/>
            <a:pathLst>
              <a:path w="12700" h="11429">
                <a:moveTo>
                  <a:pt x="9465" y="0"/>
                </a:moveTo>
                <a:lnTo>
                  <a:pt x="2732" y="0"/>
                </a:lnTo>
                <a:lnTo>
                  <a:pt x="0" y="2418"/>
                </a:lnTo>
                <a:lnTo>
                  <a:pt x="0" y="8408"/>
                </a:lnTo>
                <a:lnTo>
                  <a:pt x="2732" y="10847"/>
                </a:lnTo>
                <a:lnTo>
                  <a:pt x="9465" y="10847"/>
                </a:lnTo>
                <a:lnTo>
                  <a:pt x="12198" y="8408"/>
                </a:lnTo>
                <a:lnTo>
                  <a:pt x="12198" y="5413"/>
                </a:lnTo>
                <a:lnTo>
                  <a:pt x="12198" y="2418"/>
                </a:lnTo>
                <a:lnTo>
                  <a:pt x="9465" y="0"/>
                </a:lnTo>
                <a:close/>
              </a:path>
            </a:pathLst>
          </a:custGeom>
          <a:solidFill>
            <a:srgbClr val="FFFFFF">
              <a:alpha val="59999"/>
            </a:srgbClr>
          </a:solidFill>
        </p:spPr>
        <p:txBody>
          <a:bodyPr wrap="square" lIns="0" tIns="0" rIns="0" bIns="0" rtlCol="0"/>
          <a:lstStyle/>
          <a:p>
            <a:endParaRPr/>
          </a:p>
        </p:txBody>
      </p:sp>
      <p:sp>
        <p:nvSpPr>
          <p:cNvPr id="649" name="object 649"/>
          <p:cNvSpPr/>
          <p:nvPr/>
        </p:nvSpPr>
        <p:spPr>
          <a:xfrm>
            <a:off x="14179027" y="7200335"/>
            <a:ext cx="15240" cy="13335"/>
          </a:xfrm>
          <a:custGeom>
            <a:avLst/>
            <a:gdLst/>
            <a:ahLst/>
            <a:cxnLst/>
            <a:rect l="l" t="t" r="r" b="b"/>
            <a:pathLst>
              <a:path w="15240" h="13334">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79998"/>
            </a:srgbClr>
          </a:solidFill>
        </p:spPr>
        <p:txBody>
          <a:bodyPr wrap="square" lIns="0" tIns="0" rIns="0" bIns="0" rtlCol="0"/>
          <a:lstStyle/>
          <a:p>
            <a:endParaRPr/>
          </a:p>
        </p:txBody>
      </p:sp>
      <p:sp>
        <p:nvSpPr>
          <p:cNvPr id="650" name="object 650"/>
          <p:cNvSpPr/>
          <p:nvPr/>
        </p:nvSpPr>
        <p:spPr>
          <a:xfrm>
            <a:off x="12880604" y="7076449"/>
            <a:ext cx="23495" cy="20955"/>
          </a:xfrm>
          <a:custGeom>
            <a:avLst/>
            <a:gdLst/>
            <a:ahLst/>
            <a:cxnLst/>
            <a:rect l="l" t="t" r="r" b="b"/>
            <a:pathLst>
              <a:path w="23495" h="20954">
                <a:moveTo>
                  <a:pt x="17873" y="0"/>
                </a:moveTo>
                <a:lnTo>
                  <a:pt x="5172" y="0"/>
                </a:lnTo>
                <a:lnTo>
                  <a:pt x="0" y="4617"/>
                </a:lnTo>
                <a:lnTo>
                  <a:pt x="0" y="15884"/>
                </a:lnTo>
                <a:lnTo>
                  <a:pt x="5172" y="20481"/>
                </a:lnTo>
                <a:lnTo>
                  <a:pt x="17873" y="20481"/>
                </a:lnTo>
                <a:lnTo>
                  <a:pt x="23004" y="15884"/>
                </a:lnTo>
                <a:lnTo>
                  <a:pt x="23004" y="10250"/>
                </a:lnTo>
                <a:lnTo>
                  <a:pt x="23004" y="4617"/>
                </a:lnTo>
                <a:lnTo>
                  <a:pt x="17873" y="0"/>
                </a:lnTo>
                <a:close/>
              </a:path>
            </a:pathLst>
          </a:custGeom>
          <a:solidFill>
            <a:srgbClr val="384746">
              <a:alpha val="79998"/>
            </a:srgbClr>
          </a:solidFill>
        </p:spPr>
        <p:txBody>
          <a:bodyPr wrap="square" lIns="0" tIns="0" rIns="0" bIns="0" rtlCol="0"/>
          <a:lstStyle/>
          <a:p>
            <a:endParaRPr/>
          </a:p>
        </p:txBody>
      </p:sp>
      <p:sp>
        <p:nvSpPr>
          <p:cNvPr id="651" name="object 651"/>
          <p:cNvSpPr/>
          <p:nvPr/>
        </p:nvSpPr>
        <p:spPr>
          <a:xfrm>
            <a:off x="11914810" y="6938302"/>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52" name="object 652"/>
          <p:cNvSpPr/>
          <p:nvPr/>
        </p:nvSpPr>
        <p:spPr>
          <a:xfrm>
            <a:off x="11822888" y="6747080"/>
            <a:ext cx="14604" cy="13335"/>
          </a:xfrm>
          <a:custGeom>
            <a:avLst/>
            <a:gdLst/>
            <a:ahLst/>
            <a:cxnLst/>
            <a:rect l="l" t="t" r="r" b="b"/>
            <a:pathLst>
              <a:path w="14604"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653" name="object 653"/>
          <p:cNvSpPr/>
          <p:nvPr/>
        </p:nvSpPr>
        <p:spPr>
          <a:xfrm>
            <a:off x="12588937" y="6787005"/>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654" name="object 654"/>
          <p:cNvSpPr/>
          <p:nvPr/>
        </p:nvSpPr>
        <p:spPr>
          <a:xfrm>
            <a:off x="11465807" y="7000518"/>
            <a:ext cx="19685" cy="17145"/>
          </a:xfrm>
          <a:custGeom>
            <a:avLst/>
            <a:gdLst/>
            <a:ahLst/>
            <a:cxnLst/>
            <a:rect l="l" t="t" r="r" b="b"/>
            <a:pathLst>
              <a:path w="19684" h="17145">
                <a:moveTo>
                  <a:pt x="14879" y="0"/>
                </a:moveTo>
                <a:lnTo>
                  <a:pt x="4240" y="0"/>
                </a:lnTo>
                <a:lnTo>
                  <a:pt x="0" y="3842"/>
                </a:lnTo>
                <a:lnTo>
                  <a:pt x="0" y="13266"/>
                </a:lnTo>
                <a:lnTo>
                  <a:pt x="4240" y="17098"/>
                </a:lnTo>
                <a:lnTo>
                  <a:pt x="14879" y="1709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655" name="object 655"/>
          <p:cNvSpPr/>
          <p:nvPr/>
        </p:nvSpPr>
        <p:spPr>
          <a:xfrm>
            <a:off x="11048534" y="6698844"/>
            <a:ext cx="16510" cy="14604"/>
          </a:xfrm>
          <a:custGeom>
            <a:avLst/>
            <a:gdLst/>
            <a:ahLst/>
            <a:cxnLst/>
            <a:rect l="l" t="t" r="r" b="b"/>
            <a:pathLst>
              <a:path w="16509" h="14604">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656" name="object 656"/>
          <p:cNvSpPr/>
          <p:nvPr/>
        </p:nvSpPr>
        <p:spPr>
          <a:xfrm>
            <a:off x="11370216" y="6362138"/>
            <a:ext cx="24765" cy="22225"/>
          </a:xfrm>
          <a:custGeom>
            <a:avLst/>
            <a:gdLst/>
            <a:ahLst/>
            <a:cxnLst/>
            <a:rect l="l" t="t" r="r" b="b"/>
            <a:pathLst>
              <a:path w="24765"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657" name="object 657"/>
          <p:cNvSpPr/>
          <p:nvPr/>
        </p:nvSpPr>
        <p:spPr>
          <a:xfrm>
            <a:off x="10484674" y="702448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58" name="object 658"/>
          <p:cNvSpPr/>
          <p:nvPr/>
        </p:nvSpPr>
        <p:spPr>
          <a:xfrm>
            <a:off x="10626965" y="7287876"/>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659" name="object 659"/>
          <p:cNvSpPr/>
          <p:nvPr/>
        </p:nvSpPr>
        <p:spPr>
          <a:xfrm>
            <a:off x="10392754" y="6833268"/>
            <a:ext cx="14604" cy="13335"/>
          </a:xfrm>
          <a:custGeom>
            <a:avLst/>
            <a:gdLst/>
            <a:ahLst/>
            <a:cxnLst/>
            <a:rect l="l" t="t" r="r" b="b"/>
            <a:pathLst>
              <a:path w="14604"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660" name="object 660"/>
          <p:cNvSpPr/>
          <p:nvPr/>
        </p:nvSpPr>
        <p:spPr>
          <a:xfrm>
            <a:off x="10035672" y="7086686"/>
            <a:ext cx="19685" cy="17145"/>
          </a:xfrm>
          <a:custGeom>
            <a:avLst/>
            <a:gdLst/>
            <a:ahLst/>
            <a:cxnLst/>
            <a:rect l="l" t="t" r="r" b="b"/>
            <a:pathLst>
              <a:path w="19684" h="17145">
                <a:moveTo>
                  <a:pt x="14879" y="0"/>
                </a:moveTo>
                <a:lnTo>
                  <a:pt x="4230" y="0"/>
                </a:lnTo>
                <a:lnTo>
                  <a:pt x="0" y="3853"/>
                </a:lnTo>
                <a:lnTo>
                  <a:pt x="0" y="13277"/>
                </a:lnTo>
                <a:lnTo>
                  <a:pt x="423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661" name="object 661"/>
          <p:cNvSpPr/>
          <p:nvPr/>
        </p:nvSpPr>
        <p:spPr>
          <a:xfrm>
            <a:off x="9981505" y="6479943"/>
            <a:ext cx="14604" cy="13335"/>
          </a:xfrm>
          <a:custGeom>
            <a:avLst/>
            <a:gdLst/>
            <a:ahLst/>
            <a:cxnLst/>
            <a:rect l="l" t="t" r="r" b="b"/>
            <a:pathLst>
              <a:path w="14604" h="13335">
                <a:moveTo>
                  <a:pt x="11287" y="0"/>
                </a:moveTo>
                <a:lnTo>
                  <a:pt x="3235" y="0"/>
                </a:lnTo>
                <a:lnTo>
                  <a:pt x="0" y="2879"/>
                </a:lnTo>
                <a:lnTo>
                  <a:pt x="0" y="9978"/>
                </a:lnTo>
                <a:lnTo>
                  <a:pt x="3235" y="12910"/>
                </a:lnTo>
                <a:lnTo>
                  <a:pt x="11287" y="12910"/>
                </a:lnTo>
                <a:lnTo>
                  <a:pt x="14533" y="9978"/>
                </a:lnTo>
                <a:lnTo>
                  <a:pt x="14533" y="6429"/>
                </a:lnTo>
                <a:lnTo>
                  <a:pt x="14533" y="2879"/>
                </a:lnTo>
                <a:lnTo>
                  <a:pt x="11287" y="0"/>
                </a:lnTo>
                <a:close/>
              </a:path>
            </a:pathLst>
          </a:custGeom>
          <a:solidFill>
            <a:srgbClr val="FFFFFF">
              <a:alpha val="62399"/>
            </a:srgbClr>
          </a:solidFill>
        </p:spPr>
        <p:txBody>
          <a:bodyPr wrap="square" lIns="0" tIns="0" rIns="0" bIns="0" rtlCol="0"/>
          <a:lstStyle/>
          <a:p>
            <a:endParaRPr/>
          </a:p>
        </p:txBody>
      </p:sp>
      <p:sp>
        <p:nvSpPr>
          <p:cNvPr id="662" name="object 662"/>
          <p:cNvSpPr/>
          <p:nvPr/>
        </p:nvSpPr>
        <p:spPr>
          <a:xfrm>
            <a:off x="9618400" y="6785023"/>
            <a:ext cx="16510" cy="14604"/>
          </a:xfrm>
          <a:custGeom>
            <a:avLst/>
            <a:gdLst/>
            <a:ahLst/>
            <a:cxnLst/>
            <a:rect l="l" t="t" r="r" b="b"/>
            <a:pathLst>
              <a:path w="16509" h="14604">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663" name="object 663"/>
          <p:cNvSpPr/>
          <p:nvPr/>
        </p:nvSpPr>
        <p:spPr>
          <a:xfrm>
            <a:off x="10563601" y="6357493"/>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664" name="object 664"/>
          <p:cNvSpPr/>
          <p:nvPr/>
        </p:nvSpPr>
        <p:spPr>
          <a:xfrm>
            <a:off x="10033092" y="7535133"/>
            <a:ext cx="24765" cy="22225"/>
          </a:xfrm>
          <a:custGeom>
            <a:avLst/>
            <a:gdLst/>
            <a:ahLst/>
            <a:cxnLst/>
            <a:rect l="l" t="t" r="r" b="b"/>
            <a:pathLst>
              <a:path w="24765" h="22225">
                <a:moveTo>
                  <a:pt x="18920" y="0"/>
                </a:moveTo>
                <a:lnTo>
                  <a:pt x="5423" y="0"/>
                </a:lnTo>
                <a:lnTo>
                  <a:pt x="0" y="4879"/>
                </a:lnTo>
                <a:lnTo>
                  <a:pt x="0" y="16816"/>
                </a:lnTo>
                <a:lnTo>
                  <a:pt x="5423" y="21695"/>
                </a:lnTo>
                <a:lnTo>
                  <a:pt x="18920" y="21695"/>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665" name="object 665"/>
          <p:cNvSpPr/>
          <p:nvPr/>
        </p:nvSpPr>
        <p:spPr>
          <a:xfrm>
            <a:off x="17455374" y="10817915"/>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666" name="object 666"/>
          <p:cNvSpPr/>
          <p:nvPr/>
        </p:nvSpPr>
        <p:spPr>
          <a:xfrm>
            <a:off x="16417982" y="11011062"/>
            <a:ext cx="22860" cy="20320"/>
          </a:xfrm>
          <a:custGeom>
            <a:avLst/>
            <a:gdLst/>
            <a:ahLst/>
            <a:cxnLst/>
            <a:rect l="l" t="t" r="r" b="b"/>
            <a:pathLst>
              <a:path w="22859" h="20320">
                <a:moveTo>
                  <a:pt x="17580" y="0"/>
                </a:moveTo>
                <a:lnTo>
                  <a:pt x="5046" y="0"/>
                </a:lnTo>
                <a:lnTo>
                  <a:pt x="0" y="4502"/>
                </a:lnTo>
                <a:lnTo>
                  <a:pt x="0" y="15612"/>
                </a:lnTo>
                <a:lnTo>
                  <a:pt x="5046" y="20125"/>
                </a:lnTo>
                <a:lnTo>
                  <a:pt x="17580" y="20125"/>
                </a:lnTo>
                <a:lnTo>
                  <a:pt x="22627" y="15612"/>
                </a:lnTo>
                <a:lnTo>
                  <a:pt x="22627" y="10062"/>
                </a:lnTo>
                <a:lnTo>
                  <a:pt x="22627" y="4502"/>
                </a:lnTo>
                <a:lnTo>
                  <a:pt x="17580" y="0"/>
                </a:lnTo>
                <a:close/>
              </a:path>
            </a:pathLst>
          </a:custGeom>
          <a:solidFill>
            <a:srgbClr val="FFFFFF">
              <a:alpha val="79998"/>
            </a:srgbClr>
          </a:solidFill>
        </p:spPr>
        <p:txBody>
          <a:bodyPr wrap="square" lIns="0" tIns="0" rIns="0" bIns="0" rtlCol="0"/>
          <a:lstStyle/>
          <a:p>
            <a:endParaRPr/>
          </a:p>
        </p:txBody>
      </p:sp>
      <p:sp>
        <p:nvSpPr>
          <p:cNvPr id="667" name="object 667"/>
          <p:cNvSpPr/>
          <p:nvPr/>
        </p:nvSpPr>
        <p:spPr>
          <a:xfrm>
            <a:off x="19580035" y="10900205"/>
            <a:ext cx="24765" cy="22225"/>
          </a:xfrm>
          <a:custGeom>
            <a:avLst/>
            <a:gdLst/>
            <a:ahLst/>
            <a:cxnLst/>
            <a:rect l="l" t="t" r="r" b="b"/>
            <a:pathLst>
              <a:path w="24765" h="22225">
                <a:moveTo>
                  <a:pt x="19088" y="0"/>
                </a:moveTo>
                <a:lnTo>
                  <a:pt x="5507" y="0"/>
                </a:lnTo>
                <a:lnTo>
                  <a:pt x="0" y="4900"/>
                </a:lnTo>
                <a:lnTo>
                  <a:pt x="0" y="16962"/>
                </a:lnTo>
                <a:lnTo>
                  <a:pt x="550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668" name="object 668"/>
          <p:cNvSpPr/>
          <p:nvPr/>
        </p:nvSpPr>
        <p:spPr>
          <a:xfrm>
            <a:off x="18907275" y="7427340"/>
            <a:ext cx="32384" cy="28575"/>
          </a:xfrm>
          <a:custGeom>
            <a:avLst/>
            <a:gdLst/>
            <a:ahLst/>
            <a:cxnLst/>
            <a:rect l="l" t="t" r="r" b="b"/>
            <a:pathLst>
              <a:path w="32384" h="28575">
                <a:moveTo>
                  <a:pt x="24763" y="0"/>
                </a:moveTo>
                <a:lnTo>
                  <a:pt x="7151" y="0"/>
                </a:lnTo>
                <a:lnTo>
                  <a:pt x="0" y="6345"/>
                </a:lnTo>
                <a:lnTo>
                  <a:pt x="0" y="22009"/>
                </a:lnTo>
                <a:lnTo>
                  <a:pt x="7151" y="28376"/>
                </a:lnTo>
                <a:lnTo>
                  <a:pt x="24763" y="28376"/>
                </a:lnTo>
                <a:lnTo>
                  <a:pt x="31904" y="22009"/>
                </a:lnTo>
                <a:lnTo>
                  <a:pt x="31904" y="14188"/>
                </a:lnTo>
                <a:lnTo>
                  <a:pt x="31904" y="6345"/>
                </a:lnTo>
                <a:lnTo>
                  <a:pt x="24763" y="0"/>
                </a:lnTo>
                <a:close/>
              </a:path>
            </a:pathLst>
          </a:custGeom>
          <a:solidFill>
            <a:srgbClr val="6F4478">
              <a:alpha val="79998"/>
            </a:srgbClr>
          </a:solidFill>
        </p:spPr>
        <p:txBody>
          <a:bodyPr wrap="square" lIns="0" tIns="0" rIns="0" bIns="0" rtlCol="0"/>
          <a:lstStyle/>
          <a:p>
            <a:endParaRPr/>
          </a:p>
        </p:txBody>
      </p:sp>
      <p:sp>
        <p:nvSpPr>
          <p:cNvPr id="669" name="object 669"/>
          <p:cNvSpPr/>
          <p:nvPr/>
        </p:nvSpPr>
        <p:spPr>
          <a:xfrm>
            <a:off x="18901171" y="11005629"/>
            <a:ext cx="12700" cy="11430"/>
          </a:xfrm>
          <a:custGeom>
            <a:avLst/>
            <a:gdLst/>
            <a:ahLst/>
            <a:cxnLst/>
            <a:rect l="l" t="t" r="r" b="b"/>
            <a:pathLst>
              <a:path w="12700" h="11429">
                <a:moveTo>
                  <a:pt x="9465" y="0"/>
                </a:moveTo>
                <a:lnTo>
                  <a:pt x="2722" y="0"/>
                </a:lnTo>
                <a:lnTo>
                  <a:pt x="0" y="2439"/>
                </a:lnTo>
                <a:lnTo>
                  <a:pt x="0" y="8418"/>
                </a:lnTo>
                <a:lnTo>
                  <a:pt x="2722" y="10858"/>
                </a:lnTo>
                <a:lnTo>
                  <a:pt x="9465" y="10858"/>
                </a:lnTo>
                <a:lnTo>
                  <a:pt x="12198" y="8418"/>
                </a:lnTo>
                <a:lnTo>
                  <a:pt x="12198" y="5423"/>
                </a:lnTo>
                <a:lnTo>
                  <a:pt x="12198" y="2439"/>
                </a:lnTo>
                <a:lnTo>
                  <a:pt x="9465" y="0"/>
                </a:lnTo>
                <a:close/>
              </a:path>
            </a:pathLst>
          </a:custGeom>
          <a:solidFill>
            <a:srgbClr val="FFFFFF">
              <a:alpha val="59999"/>
            </a:srgbClr>
          </a:solidFill>
        </p:spPr>
        <p:txBody>
          <a:bodyPr wrap="square" lIns="0" tIns="0" rIns="0" bIns="0" rtlCol="0"/>
          <a:lstStyle/>
          <a:p>
            <a:endParaRPr/>
          </a:p>
        </p:txBody>
      </p:sp>
      <p:sp>
        <p:nvSpPr>
          <p:cNvPr id="670" name="object 670"/>
          <p:cNvSpPr/>
          <p:nvPr/>
        </p:nvSpPr>
        <p:spPr>
          <a:xfrm>
            <a:off x="16932473" y="7493054"/>
            <a:ext cx="31115" cy="27940"/>
          </a:xfrm>
          <a:custGeom>
            <a:avLst/>
            <a:gdLst/>
            <a:ahLst/>
            <a:cxnLst/>
            <a:rect l="l" t="t" r="r" b="b"/>
            <a:pathLst>
              <a:path w="31115" h="27940">
                <a:moveTo>
                  <a:pt x="23925" y="0"/>
                </a:moveTo>
                <a:lnTo>
                  <a:pt x="6931" y="0"/>
                </a:lnTo>
                <a:lnTo>
                  <a:pt x="0" y="6146"/>
                </a:lnTo>
                <a:lnTo>
                  <a:pt x="0" y="21287"/>
                </a:lnTo>
                <a:lnTo>
                  <a:pt x="6931" y="27454"/>
                </a:lnTo>
                <a:lnTo>
                  <a:pt x="23925" y="27454"/>
                </a:lnTo>
                <a:lnTo>
                  <a:pt x="30857" y="21287"/>
                </a:lnTo>
                <a:lnTo>
                  <a:pt x="30857" y="13737"/>
                </a:lnTo>
                <a:lnTo>
                  <a:pt x="30857" y="6146"/>
                </a:lnTo>
                <a:lnTo>
                  <a:pt x="23925" y="0"/>
                </a:lnTo>
                <a:close/>
              </a:path>
            </a:pathLst>
          </a:custGeom>
          <a:solidFill>
            <a:srgbClr val="FFFFFF">
              <a:alpha val="20799"/>
            </a:srgbClr>
          </a:solidFill>
        </p:spPr>
        <p:txBody>
          <a:bodyPr wrap="square" lIns="0" tIns="0" rIns="0" bIns="0" rtlCol="0"/>
          <a:lstStyle/>
          <a:p>
            <a:endParaRPr/>
          </a:p>
        </p:txBody>
      </p:sp>
      <p:sp>
        <p:nvSpPr>
          <p:cNvPr id="671" name="object 671"/>
          <p:cNvSpPr/>
          <p:nvPr/>
        </p:nvSpPr>
        <p:spPr>
          <a:xfrm>
            <a:off x="16472098" y="11224373"/>
            <a:ext cx="23495" cy="20955"/>
          </a:xfrm>
          <a:custGeom>
            <a:avLst/>
            <a:gdLst/>
            <a:ahLst/>
            <a:cxnLst/>
            <a:rect l="l" t="t" r="r" b="b"/>
            <a:pathLst>
              <a:path w="23494" h="20954">
                <a:moveTo>
                  <a:pt x="17873" y="0"/>
                </a:moveTo>
                <a:lnTo>
                  <a:pt x="5172" y="0"/>
                </a:lnTo>
                <a:lnTo>
                  <a:pt x="0" y="4617"/>
                </a:lnTo>
                <a:lnTo>
                  <a:pt x="0" y="15884"/>
                </a:lnTo>
                <a:lnTo>
                  <a:pt x="5172" y="20491"/>
                </a:lnTo>
                <a:lnTo>
                  <a:pt x="17873" y="20491"/>
                </a:lnTo>
                <a:lnTo>
                  <a:pt x="23004" y="15884"/>
                </a:lnTo>
                <a:lnTo>
                  <a:pt x="23004" y="10250"/>
                </a:lnTo>
                <a:lnTo>
                  <a:pt x="23004" y="4617"/>
                </a:lnTo>
                <a:lnTo>
                  <a:pt x="17873" y="0"/>
                </a:lnTo>
                <a:close/>
              </a:path>
            </a:pathLst>
          </a:custGeom>
          <a:solidFill>
            <a:srgbClr val="384746">
              <a:alpha val="79998"/>
            </a:srgbClr>
          </a:solidFill>
        </p:spPr>
        <p:txBody>
          <a:bodyPr wrap="square" lIns="0" tIns="0" rIns="0" bIns="0" rtlCol="0"/>
          <a:lstStyle/>
          <a:p>
            <a:endParaRPr/>
          </a:p>
        </p:txBody>
      </p:sp>
      <p:sp>
        <p:nvSpPr>
          <p:cNvPr id="672" name="object 672"/>
          <p:cNvSpPr/>
          <p:nvPr/>
        </p:nvSpPr>
        <p:spPr>
          <a:xfrm>
            <a:off x="15809413" y="6829724"/>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grpSp>
        <p:nvGrpSpPr>
          <p:cNvPr id="673" name="object 673"/>
          <p:cNvGrpSpPr/>
          <p:nvPr/>
        </p:nvGrpSpPr>
        <p:grpSpPr>
          <a:xfrm>
            <a:off x="15523559" y="6533448"/>
            <a:ext cx="77470" cy="55880"/>
            <a:chOff x="15523559" y="6533448"/>
            <a:chExt cx="77470" cy="55880"/>
          </a:xfrm>
        </p:grpSpPr>
        <p:sp>
          <p:nvSpPr>
            <p:cNvPr id="674" name="object 674"/>
            <p:cNvSpPr/>
            <p:nvPr/>
          </p:nvSpPr>
          <p:spPr>
            <a:xfrm>
              <a:off x="15568835" y="6533448"/>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675" name="object 675"/>
            <p:cNvSpPr/>
            <p:nvPr/>
          </p:nvSpPr>
          <p:spPr>
            <a:xfrm>
              <a:off x="15523559" y="6575795"/>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grpSp>
      <p:sp>
        <p:nvSpPr>
          <p:cNvPr id="676" name="object 676"/>
          <p:cNvSpPr/>
          <p:nvPr/>
        </p:nvSpPr>
        <p:spPr>
          <a:xfrm>
            <a:off x="16210103" y="6835253"/>
            <a:ext cx="36195" cy="32384"/>
          </a:xfrm>
          <a:custGeom>
            <a:avLst/>
            <a:gdLst/>
            <a:ahLst/>
            <a:cxnLst/>
            <a:rect l="l" t="t" r="r" b="b"/>
            <a:pathLst>
              <a:path w="36194" h="32384">
                <a:moveTo>
                  <a:pt x="27894" y="0"/>
                </a:moveTo>
                <a:lnTo>
                  <a:pt x="8010" y="0"/>
                </a:lnTo>
                <a:lnTo>
                  <a:pt x="0" y="7162"/>
                </a:lnTo>
                <a:lnTo>
                  <a:pt x="0" y="24784"/>
                </a:lnTo>
                <a:lnTo>
                  <a:pt x="8010" y="31967"/>
                </a:lnTo>
                <a:lnTo>
                  <a:pt x="27894" y="31967"/>
                </a:lnTo>
                <a:lnTo>
                  <a:pt x="35946" y="24784"/>
                </a:lnTo>
                <a:lnTo>
                  <a:pt x="35946" y="15968"/>
                </a:lnTo>
                <a:lnTo>
                  <a:pt x="35946" y="7162"/>
                </a:lnTo>
                <a:lnTo>
                  <a:pt x="27894" y="0"/>
                </a:lnTo>
                <a:close/>
              </a:path>
            </a:pathLst>
          </a:custGeom>
          <a:solidFill>
            <a:srgbClr val="384746">
              <a:alpha val="79998"/>
            </a:srgbClr>
          </a:solidFill>
        </p:spPr>
        <p:txBody>
          <a:bodyPr wrap="square" lIns="0" tIns="0" rIns="0" bIns="0" rtlCol="0"/>
          <a:lstStyle/>
          <a:p>
            <a:endParaRPr/>
          </a:p>
        </p:txBody>
      </p:sp>
      <p:sp>
        <p:nvSpPr>
          <p:cNvPr id="677" name="object 677"/>
          <p:cNvSpPr/>
          <p:nvPr/>
        </p:nvSpPr>
        <p:spPr>
          <a:xfrm>
            <a:off x="16099510" y="690798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678" name="object 678"/>
          <p:cNvSpPr/>
          <p:nvPr/>
        </p:nvSpPr>
        <p:spPr>
          <a:xfrm>
            <a:off x="15971770" y="7014599"/>
            <a:ext cx="11430" cy="10160"/>
          </a:xfrm>
          <a:custGeom>
            <a:avLst/>
            <a:gdLst/>
            <a:ahLst/>
            <a:cxnLst/>
            <a:rect l="l" t="t" r="r" b="b"/>
            <a:pathLst>
              <a:path w="11430" h="10159">
                <a:moveTo>
                  <a:pt x="8701" y="0"/>
                </a:moveTo>
                <a:lnTo>
                  <a:pt x="2523" y="0"/>
                </a:lnTo>
                <a:lnTo>
                  <a:pt x="0" y="2240"/>
                </a:lnTo>
                <a:lnTo>
                  <a:pt x="0" y="7727"/>
                </a:lnTo>
                <a:lnTo>
                  <a:pt x="2523" y="9978"/>
                </a:lnTo>
                <a:lnTo>
                  <a:pt x="8701" y="997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679" name="object 679"/>
          <p:cNvSpPr/>
          <p:nvPr/>
        </p:nvSpPr>
        <p:spPr>
          <a:xfrm>
            <a:off x="19906981" y="7481457"/>
            <a:ext cx="26670" cy="23495"/>
          </a:xfrm>
          <a:custGeom>
            <a:avLst/>
            <a:gdLst/>
            <a:ahLst/>
            <a:cxnLst/>
            <a:rect l="l" t="t" r="r" b="b"/>
            <a:pathLst>
              <a:path w="26669"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680" name="object 680"/>
          <p:cNvSpPr/>
          <p:nvPr/>
        </p:nvSpPr>
        <p:spPr>
          <a:xfrm>
            <a:off x="19224401" y="693830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81" name="object 681"/>
          <p:cNvSpPr/>
          <p:nvPr/>
        </p:nvSpPr>
        <p:spPr>
          <a:xfrm>
            <a:off x="19132478" y="6747080"/>
            <a:ext cx="14604" cy="13335"/>
          </a:xfrm>
          <a:custGeom>
            <a:avLst/>
            <a:gdLst/>
            <a:ahLst/>
            <a:cxnLst/>
            <a:rect l="l" t="t" r="r" b="b"/>
            <a:pathLst>
              <a:path w="14605"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682" name="object 682"/>
          <p:cNvSpPr/>
          <p:nvPr/>
        </p:nvSpPr>
        <p:spPr>
          <a:xfrm>
            <a:off x="19889444" y="7149172"/>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62399"/>
            </a:srgbClr>
          </a:solidFill>
        </p:spPr>
        <p:txBody>
          <a:bodyPr wrap="square" lIns="0" tIns="0" rIns="0" bIns="0" rtlCol="0"/>
          <a:lstStyle/>
          <a:p>
            <a:endParaRPr/>
          </a:p>
        </p:txBody>
      </p:sp>
      <p:sp>
        <p:nvSpPr>
          <p:cNvPr id="683" name="object 683"/>
          <p:cNvSpPr/>
          <p:nvPr/>
        </p:nvSpPr>
        <p:spPr>
          <a:xfrm>
            <a:off x="18775401" y="7000518"/>
            <a:ext cx="19685" cy="17145"/>
          </a:xfrm>
          <a:custGeom>
            <a:avLst/>
            <a:gdLst/>
            <a:ahLst/>
            <a:cxnLst/>
            <a:rect l="l" t="t" r="r" b="b"/>
            <a:pathLst>
              <a:path w="19684" h="17145">
                <a:moveTo>
                  <a:pt x="14879" y="0"/>
                </a:moveTo>
                <a:lnTo>
                  <a:pt x="4230" y="0"/>
                </a:lnTo>
                <a:lnTo>
                  <a:pt x="0" y="3842"/>
                </a:lnTo>
                <a:lnTo>
                  <a:pt x="0" y="13266"/>
                </a:lnTo>
                <a:lnTo>
                  <a:pt x="4230" y="17098"/>
                </a:lnTo>
                <a:lnTo>
                  <a:pt x="14879" y="1709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684" name="object 684"/>
          <p:cNvSpPr/>
          <p:nvPr/>
        </p:nvSpPr>
        <p:spPr>
          <a:xfrm>
            <a:off x="19549941" y="6753514"/>
            <a:ext cx="11430" cy="10160"/>
          </a:xfrm>
          <a:custGeom>
            <a:avLst/>
            <a:gdLst/>
            <a:ahLst/>
            <a:cxnLst/>
            <a:rect l="l" t="t" r="r" b="b"/>
            <a:pathLst>
              <a:path w="11430"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685" name="object 685"/>
          <p:cNvSpPr/>
          <p:nvPr/>
        </p:nvSpPr>
        <p:spPr>
          <a:xfrm>
            <a:off x="18358127" y="6698844"/>
            <a:ext cx="16510" cy="14604"/>
          </a:xfrm>
          <a:custGeom>
            <a:avLst/>
            <a:gdLst/>
            <a:ahLst/>
            <a:cxnLst/>
            <a:rect l="l" t="t" r="r" b="b"/>
            <a:pathLst>
              <a:path w="16509" h="14604">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686" name="object 686"/>
          <p:cNvSpPr/>
          <p:nvPr/>
        </p:nvSpPr>
        <p:spPr>
          <a:xfrm>
            <a:off x="18679808" y="6362138"/>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687" name="object 687"/>
          <p:cNvSpPr/>
          <p:nvPr/>
        </p:nvSpPr>
        <p:spPr>
          <a:xfrm>
            <a:off x="16421915" y="6446360"/>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688" name="object 688"/>
          <p:cNvSpPr/>
          <p:nvPr/>
        </p:nvSpPr>
        <p:spPr>
          <a:xfrm>
            <a:off x="11343796" y="7110741"/>
            <a:ext cx="26670" cy="23495"/>
          </a:xfrm>
          <a:custGeom>
            <a:avLst/>
            <a:gdLst/>
            <a:ahLst/>
            <a:cxnLst/>
            <a:rect l="l" t="t" r="r" b="b"/>
            <a:pathLst>
              <a:path w="26670" h="23495">
                <a:moveTo>
                  <a:pt x="20271" y="0"/>
                </a:moveTo>
                <a:lnTo>
                  <a:pt x="5853" y="0"/>
                </a:lnTo>
                <a:lnTo>
                  <a:pt x="0" y="5172"/>
                </a:lnTo>
                <a:lnTo>
                  <a:pt x="0" y="17999"/>
                </a:lnTo>
                <a:lnTo>
                  <a:pt x="5853" y="23203"/>
                </a:lnTo>
                <a:lnTo>
                  <a:pt x="20271" y="23203"/>
                </a:lnTo>
                <a:lnTo>
                  <a:pt x="26124" y="17999"/>
                </a:lnTo>
                <a:lnTo>
                  <a:pt x="26124" y="11570"/>
                </a:lnTo>
                <a:lnTo>
                  <a:pt x="26124" y="5172"/>
                </a:lnTo>
                <a:lnTo>
                  <a:pt x="20271" y="0"/>
                </a:lnTo>
                <a:close/>
              </a:path>
            </a:pathLst>
          </a:custGeom>
          <a:solidFill>
            <a:srgbClr val="FFFFFF">
              <a:alpha val="47999"/>
            </a:srgbClr>
          </a:solidFill>
        </p:spPr>
        <p:txBody>
          <a:bodyPr wrap="square" lIns="0" tIns="0" rIns="0" bIns="0" rtlCol="0"/>
          <a:lstStyle/>
          <a:p>
            <a:endParaRPr/>
          </a:p>
        </p:txBody>
      </p:sp>
      <p:sp>
        <p:nvSpPr>
          <p:cNvPr id="689" name="object 689"/>
          <p:cNvSpPr/>
          <p:nvPr/>
        </p:nvSpPr>
        <p:spPr>
          <a:xfrm>
            <a:off x="12769294" y="6678103"/>
            <a:ext cx="20320" cy="17780"/>
          </a:xfrm>
          <a:custGeom>
            <a:avLst/>
            <a:gdLst/>
            <a:ahLst/>
            <a:cxnLst/>
            <a:rect l="l" t="t" r="r" b="b"/>
            <a:pathLst>
              <a:path w="20320" h="17779">
                <a:moveTo>
                  <a:pt x="15381" y="0"/>
                </a:moveTo>
                <a:lnTo>
                  <a:pt x="4418" y="0"/>
                </a:lnTo>
                <a:lnTo>
                  <a:pt x="0" y="3978"/>
                </a:lnTo>
                <a:lnTo>
                  <a:pt x="0" y="13695"/>
                </a:lnTo>
                <a:lnTo>
                  <a:pt x="4418" y="17653"/>
                </a:lnTo>
                <a:lnTo>
                  <a:pt x="15381" y="17653"/>
                </a:lnTo>
                <a:lnTo>
                  <a:pt x="19821" y="13695"/>
                </a:lnTo>
                <a:lnTo>
                  <a:pt x="19821" y="8826"/>
                </a:lnTo>
                <a:lnTo>
                  <a:pt x="19821" y="3978"/>
                </a:lnTo>
                <a:lnTo>
                  <a:pt x="15381" y="0"/>
                </a:lnTo>
                <a:close/>
              </a:path>
            </a:pathLst>
          </a:custGeom>
          <a:solidFill>
            <a:srgbClr val="6F4478">
              <a:alpha val="79998"/>
            </a:srgbClr>
          </a:solidFill>
        </p:spPr>
        <p:txBody>
          <a:bodyPr wrap="square" lIns="0" tIns="0" rIns="0" bIns="0" rtlCol="0"/>
          <a:lstStyle/>
          <a:p>
            <a:endParaRPr/>
          </a:p>
        </p:txBody>
      </p:sp>
      <p:sp>
        <p:nvSpPr>
          <p:cNvPr id="690" name="object 690"/>
          <p:cNvSpPr/>
          <p:nvPr/>
        </p:nvSpPr>
        <p:spPr>
          <a:xfrm>
            <a:off x="12539352" y="6424978"/>
            <a:ext cx="25400" cy="22225"/>
          </a:xfrm>
          <a:custGeom>
            <a:avLst/>
            <a:gdLst/>
            <a:ahLst/>
            <a:cxnLst/>
            <a:rect l="l" t="t" r="r" b="b"/>
            <a:pathLst>
              <a:path w="25400" h="22225">
                <a:moveTo>
                  <a:pt x="19255" y="0"/>
                </a:moveTo>
                <a:lnTo>
                  <a:pt x="5560" y="0"/>
                </a:lnTo>
                <a:lnTo>
                  <a:pt x="0" y="4931"/>
                </a:lnTo>
                <a:lnTo>
                  <a:pt x="0" y="17119"/>
                </a:lnTo>
                <a:lnTo>
                  <a:pt x="5560" y="22041"/>
                </a:lnTo>
                <a:lnTo>
                  <a:pt x="19255" y="22041"/>
                </a:lnTo>
                <a:lnTo>
                  <a:pt x="24784" y="17119"/>
                </a:lnTo>
                <a:lnTo>
                  <a:pt x="24784" y="11025"/>
                </a:lnTo>
                <a:lnTo>
                  <a:pt x="24784" y="4931"/>
                </a:lnTo>
                <a:lnTo>
                  <a:pt x="19255" y="0"/>
                </a:lnTo>
                <a:close/>
              </a:path>
            </a:pathLst>
          </a:custGeom>
          <a:solidFill>
            <a:srgbClr val="FFFFFF">
              <a:alpha val="62399"/>
            </a:srgbClr>
          </a:solidFill>
        </p:spPr>
        <p:txBody>
          <a:bodyPr wrap="square" lIns="0" tIns="0" rIns="0" bIns="0" rtlCol="0"/>
          <a:lstStyle/>
          <a:p>
            <a:endParaRPr/>
          </a:p>
        </p:txBody>
      </p:sp>
      <p:sp>
        <p:nvSpPr>
          <p:cNvPr id="691" name="object 691"/>
          <p:cNvSpPr/>
          <p:nvPr/>
        </p:nvSpPr>
        <p:spPr>
          <a:xfrm>
            <a:off x="12441024" y="7283164"/>
            <a:ext cx="15875" cy="14604"/>
          </a:xfrm>
          <a:custGeom>
            <a:avLst/>
            <a:gdLst/>
            <a:ahLst/>
            <a:cxnLst/>
            <a:rect l="l" t="t" r="r" b="b"/>
            <a:pathLst>
              <a:path w="15875" h="14604">
                <a:moveTo>
                  <a:pt x="12250" y="0"/>
                </a:moveTo>
                <a:lnTo>
                  <a:pt x="3518" y="0"/>
                </a:lnTo>
                <a:lnTo>
                  <a:pt x="0" y="3151"/>
                </a:lnTo>
                <a:lnTo>
                  <a:pt x="0" y="10900"/>
                </a:lnTo>
                <a:lnTo>
                  <a:pt x="3518" y="14051"/>
                </a:lnTo>
                <a:lnTo>
                  <a:pt x="12250" y="14051"/>
                </a:lnTo>
                <a:lnTo>
                  <a:pt x="15790" y="10900"/>
                </a:lnTo>
                <a:lnTo>
                  <a:pt x="15790" y="7015"/>
                </a:lnTo>
                <a:lnTo>
                  <a:pt x="15790" y="3151"/>
                </a:lnTo>
                <a:lnTo>
                  <a:pt x="12250" y="0"/>
                </a:lnTo>
                <a:close/>
              </a:path>
            </a:pathLst>
          </a:custGeom>
          <a:solidFill>
            <a:srgbClr val="FFFFFF">
              <a:alpha val="62399"/>
            </a:srgbClr>
          </a:solidFill>
        </p:spPr>
        <p:txBody>
          <a:bodyPr wrap="square" lIns="0" tIns="0" rIns="0" bIns="0" rtlCol="0"/>
          <a:lstStyle/>
          <a:p>
            <a:endParaRPr/>
          </a:p>
        </p:txBody>
      </p:sp>
      <p:sp>
        <p:nvSpPr>
          <p:cNvPr id="692" name="object 692"/>
          <p:cNvSpPr/>
          <p:nvPr/>
        </p:nvSpPr>
        <p:spPr>
          <a:xfrm>
            <a:off x="17794265" y="702448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93" name="object 693"/>
          <p:cNvSpPr/>
          <p:nvPr/>
        </p:nvSpPr>
        <p:spPr>
          <a:xfrm>
            <a:off x="18050831" y="7578753"/>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694" name="object 694"/>
          <p:cNvSpPr/>
          <p:nvPr/>
        </p:nvSpPr>
        <p:spPr>
          <a:xfrm>
            <a:off x="17702344" y="6833268"/>
            <a:ext cx="14604" cy="13335"/>
          </a:xfrm>
          <a:custGeom>
            <a:avLst/>
            <a:gdLst/>
            <a:ahLst/>
            <a:cxnLst/>
            <a:rect l="l" t="t" r="r" b="b"/>
            <a:pathLst>
              <a:path w="14605" h="13334">
                <a:moveTo>
                  <a:pt x="11193" y="0"/>
                </a:moveTo>
                <a:lnTo>
                  <a:pt x="3235" y="0"/>
                </a:lnTo>
                <a:lnTo>
                  <a:pt x="0" y="2879"/>
                </a:lnTo>
                <a:lnTo>
                  <a:pt x="0" y="9957"/>
                </a:lnTo>
                <a:lnTo>
                  <a:pt x="3235" y="12847"/>
                </a:lnTo>
                <a:lnTo>
                  <a:pt x="11193" y="12847"/>
                </a:lnTo>
                <a:lnTo>
                  <a:pt x="14428" y="9957"/>
                </a:lnTo>
                <a:lnTo>
                  <a:pt x="14428" y="6408"/>
                </a:lnTo>
                <a:lnTo>
                  <a:pt x="14428" y="2879"/>
                </a:lnTo>
                <a:lnTo>
                  <a:pt x="11193" y="0"/>
                </a:lnTo>
                <a:close/>
              </a:path>
            </a:pathLst>
          </a:custGeom>
          <a:solidFill>
            <a:srgbClr val="6F4478">
              <a:alpha val="79998"/>
            </a:srgbClr>
          </a:solidFill>
        </p:spPr>
        <p:txBody>
          <a:bodyPr wrap="square" lIns="0" tIns="0" rIns="0" bIns="0" rtlCol="0"/>
          <a:lstStyle/>
          <a:p>
            <a:endParaRPr/>
          </a:p>
        </p:txBody>
      </p:sp>
      <p:sp>
        <p:nvSpPr>
          <p:cNvPr id="695" name="object 695"/>
          <p:cNvSpPr/>
          <p:nvPr/>
        </p:nvSpPr>
        <p:spPr>
          <a:xfrm>
            <a:off x="17345265" y="7086686"/>
            <a:ext cx="19685" cy="17145"/>
          </a:xfrm>
          <a:custGeom>
            <a:avLst/>
            <a:gdLst/>
            <a:ahLst/>
            <a:cxnLst/>
            <a:rect l="l" t="t" r="r" b="b"/>
            <a:pathLst>
              <a:path w="19684" h="17145">
                <a:moveTo>
                  <a:pt x="14879" y="0"/>
                </a:moveTo>
                <a:lnTo>
                  <a:pt x="4230" y="0"/>
                </a:lnTo>
                <a:lnTo>
                  <a:pt x="0" y="3853"/>
                </a:lnTo>
                <a:lnTo>
                  <a:pt x="0" y="13277"/>
                </a:lnTo>
                <a:lnTo>
                  <a:pt x="423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696" name="object 696"/>
          <p:cNvSpPr/>
          <p:nvPr/>
        </p:nvSpPr>
        <p:spPr>
          <a:xfrm>
            <a:off x="16583011" y="7426190"/>
            <a:ext cx="26670" cy="23495"/>
          </a:xfrm>
          <a:custGeom>
            <a:avLst/>
            <a:gdLst/>
            <a:ahLst/>
            <a:cxnLst/>
            <a:rect l="l" t="t" r="r" b="b"/>
            <a:pathLst>
              <a:path w="26669" h="23495">
                <a:moveTo>
                  <a:pt x="20250" y="0"/>
                </a:moveTo>
                <a:lnTo>
                  <a:pt x="5842" y="0"/>
                </a:lnTo>
                <a:lnTo>
                  <a:pt x="0" y="5193"/>
                </a:lnTo>
                <a:lnTo>
                  <a:pt x="0" y="17988"/>
                </a:lnTo>
                <a:lnTo>
                  <a:pt x="5842" y="23193"/>
                </a:lnTo>
                <a:lnTo>
                  <a:pt x="20250" y="23193"/>
                </a:lnTo>
                <a:lnTo>
                  <a:pt x="26082" y="17988"/>
                </a:lnTo>
                <a:lnTo>
                  <a:pt x="26082" y="11612"/>
                </a:lnTo>
                <a:lnTo>
                  <a:pt x="26082" y="5193"/>
                </a:lnTo>
                <a:lnTo>
                  <a:pt x="20250" y="0"/>
                </a:lnTo>
                <a:close/>
              </a:path>
            </a:pathLst>
          </a:custGeom>
          <a:solidFill>
            <a:srgbClr val="FFFFFF">
              <a:alpha val="62399"/>
            </a:srgbClr>
          </a:solidFill>
        </p:spPr>
        <p:txBody>
          <a:bodyPr wrap="square" lIns="0" tIns="0" rIns="0" bIns="0" rtlCol="0"/>
          <a:lstStyle/>
          <a:p>
            <a:endParaRPr/>
          </a:p>
        </p:txBody>
      </p:sp>
      <p:sp>
        <p:nvSpPr>
          <p:cNvPr id="697" name="object 697"/>
          <p:cNvSpPr/>
          <p:nvPr/>
        </p:nvSpPr>
        <p:spPr>
          <a:xfrm>
            <a:off x="17291096" y="6479943"/>
            <a:ext cx="14604" cy="13335"/>
          </a:xfrm>
          <a:custGeom>
            <a:avLst/>
            <a:gdLst/>
            <a:ahLst/>
            <a:cxnLst/>
            <a:rect l="l" t="t" r="r" b="b"/>
            <a:pathLst>
              <a:path w="14605" h="13335">
                <a:moveTo>
                  <a:pt x="11287" y="0"/>
                </a:moveTo>
                <a:lnTo>
                  <a:pt x="3235" y="0"/>
                </a:lnTo>
                <a:lnTo>
                  <a:pt x="0" y="2879"/>
                </a:lnTo>
                <a:lnTo>
                  <a:pt x="0" y="9978"/>
                </a:lnTo>
                <a:lnTo>
                  <a:pt x="3235" y="12910"/>
                </a:lnTo>
                <a:lnTo>
                  <a:pt x="11287" y="12910"/>
                </a:lnTo>
                <a:lnTo>
                  <a:pt x="14533" y="9978"/>
                </a:lnTo>
                <a:lnTo>
                  <a:pt x="14533" y="6429"/>
                </a:lnTo>
                <a:lnTo>
                  <a:pt x="14533" y="2879"/>
                </a:lnTo>
                <a:lnTo>
                  <a:pt x="11287" y="0"/>
                </a:lnTo>
                <a:close/>
              </a:path>
            </a:pathLst>
          </a:custGeom>
          <a:solidFill>
            <a:srgbClr val="FFFFFF">
              <a:alpha val="62399"/>
            </a:srgbClr>
          </a:solidFill>
        </p:spPr>
        <p:txBody>
          <a:bodyPr wrap="square" lIns="0" tIns="0" rIns="0" bIns="0" rtlCol="0"/>
          <a:lstStyle/>
          <a:p>
            <a:endParaRPr/>
          </a:p>
        </p:txBody>
      </p:sp>
      <p:sp>
        <p:nvSpPr>
          <p:cNvPr id="698" name="object 698"/>
          <p:cNvSpPr/>
          <p:nvPr/>
        </p:nvSpPr>
        <p:spPr>
          <a:xfrm>
            <a:off x="16180761" y="7585007"/>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27198"/>
            </a:srgbClr>
          </a:solidFill>
        </p:spPr>
        <p:txBody>
          <a:bodyPr wrap="square" lIns="0" tIns="0" rIns="0" bIns="0" rtlCol="0"/>
          <a:lstStyle/>
          <a:p>
            <a:endParaRPr/>
          </a:p>
        </p:txBody>
      </p:sp>
      <p:sp>
        <p:nvSpPr>
          <p:cNvPr id="699" name="object 699"/>
          <p:cNvSpPr/>
          <p:nvPr/>
        </p:nvSpPr>
        <p:spPr>
          <a:xfrm>
            <a:off x="16927991" y="6785023"/>
            <a:ext cx="16510" cy="14604"/>
          </a:xfrm>
          <a:custGeom>
            <a:avLst/>
            <a:gdLst/>
            <a:ahLst/>
            <a:cxnLst/>
            <a:rect l="l" t="t" r="r" b="b"/>
            <a:pathLst>
              <a:path w="16509" h="14604">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700" name="object 700"/>
          <p:cNvSpPr/>
          <p:nvPr/>
        </p:nvSpPr>
        <p:spPr>
          <a:xfrm>
            <a:off x="17873186" y="6357493"/>
            <a:ext cx="17780" cy="15875"/>
          </a:xfrm>
          <a:custGeom>
            <a:avLst/>
            <a:gdLst/>
            <a:ahLst/>
            <a:cxnLst/>
            <a:rect l="l" t="t" r="r" b="b"/>
            <a:pathLst>
              <a:path w="17780" h="15875">
                <a:moveTo>
                  <a:pt x="13517" y="0"/>
                </a:moveTo>
                <a:lnTo>
                  <a:pt x="3884" y="0"/>
                </a:lnTo>
                <a:lnTo>
                  <a:pt x="0" y="3455"/>
                </a:lnTo>
                <a:lnTo>
                  <a:pt x="0" y="12041"/>
                </a:lnTo>
                <a:lnTo>
                  <a:pt x="3884" y="15496"/>
                </a:lnTo>
                <a:lnTo>
                  <a:pt x="13517" y="15496"/>
                </a:lnTo>
                <a:lnTo>
                  <a:pt x="17402" y="12041"/>
                </a:lnTo>
                <a:lnTo>
                  <a:pt x="17402" y="7758"/>
                </a:lnTo>
                <a:lnTo>
                  <a:pt x="17402" y="3455"/>
                </a:lnTo>
                <a:lnTo>
                  <a:pt x="13517" y="0"/>
                </a:lnTo>
                <a:close/>
              </a:path>
            </a:pathLst>
          </a:custGeom>
          <a:solidFill>
            <a:srgbClr val="FFFFFF">
              <a:alpha val="79998"/>
            </a:srgbClr>
          </a:solidFill>
        </p:spPr>
        <p:txBody>
          <a:bodyPr wrap="square" lIns="0" tIns="0" rIns="0" bIns="0" rtlCol="0"/>
          <a:lstStyle/>
          <a:p>
            <a:endParaRPr/>
          </a:p>
        </p:txBody>
      </p:sp>
      <p:sp>
        <p:nvSpPr>
          <p:cNvPr id="701" name="object 701"/>
          <p:cNvSpPr/>
          <p:nvPr/>
        </p:nvSpPr>
        <p:spPr>
          <a:xfrm>
            <a:off x="17342687" y="7535133"/>
            <a:ext cx="24765" cy="22225"/>
          </a:xfrm>
          <a:custGeom>
            <a:avLst/>
            <a:gdLst/>
            <a:ahLst/>
            <a:cxnLst/>
            <a:rect l="l" t="t" r="r" b="b"/>
            <a:pathLst>
              <a:path w="24765" h="22225">
                <a:moveTo>
                  <a:pt x="18910" y="0"/>
                </a:moveTo>
                <a:lnTo>
                  <a:pt x="5423" y="0"/>
                </a:lnTo>
                <a:lnTo>
                  <a:pt x="0" y="4879"/>
                </a:lnTo>
                <a:lnTo>
                  <a:pt x="0" y="16816"/>
                </a:lnTo>
                <a:lnTo>
                  <a:pt x="5423" y="21695"/>
                </a:lnTo>
                <a:lnTo>
                  <a:pt x="18910" y="21695"/>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grpSp>
        <p:nvGrpSpPr>
          <p:cNvPr id="702" name="object 702"/>
          <p:cNvGrpSpPr/>
          <p:nvPr/>
        </p:nvGrpSpPr>
        <p:grpSpPr>
          <a:xfrm>
            <a:off x="0" y="7354925"/>
            <a:ext cx="20104100" cy="3846829"/>
            <a:chOff x="0" y="7354925"/>
            <a:chExt cx="20104100" cy="3846829"/>
          </a:xfrm>
        </p:grpSpPr>
        <p:sp>
          <p:nvSpPr>
            <p:cNvPr id="703" name="object 703"/>
            <p:cNvSpPr/>
            <p:nvPr/>
          </p:nvSpPr>
          <p:spPr>
            <a:xfrm>
              <a:off x="5212150" y="7570308"/>
              <a:ext cx="27305" cy="27940"/>
            </a:xfrm>
            <a:custGeom>
              <a:avLst/>
              <a:gdLst/>
              <a:ahLst/>
              <a:cxnLst/>
              <a:rect l="l" t="t" r="r" b="b"/>
              <a:pathLst>
                <a:path w="27304" h="27940">
                  <a:moveTo>
                    <a:pt x="21109" y="0"/>
                  </a:moveTo>
                  <a:lnTo>
                    <a:pt x="6125" y="0"/>
                  </a:lnTo>
                  <a:lnTo>
                    <a:pt x="0" y="6146"/>
                  </a:lnTo>
                  <a:lnTo>
                    <a:pt x="0" y="21287"/>
                  </a:lnTo>
                  <a:lnTo>
                    <a:pt x="6125" y="27454"/>
                  </a:lnTo>
                  <a:lnTo>
                    <a:pt x="21109" y="27454"/>
                  </a:lnTo>
                  <a:lnTo>
                    <a:pt x="27213" y="21287"/>
                  </a:lnTo>
                  <a:lnTo>
                    <a:pt x="27213" y="13737"/>
                  </a:lnTo>
                  <a:lnTo>
                    <a:pt x="27213" y="6146"/>
                  </a:lnTo>
                  <a:lnTo>
                    <a:pt x="21109" y="0"/>
                  </a:lnTo>
                  <a:close/>
                </a:path>
              </a:pathLst>
            </a:custGeom>
            <a:solidFill>
              <a:srgbClr val="FFFFFF">
                <a:alpha val="59999"/>
              </a:srgbClr>
            </a:solidFill>
          </p:spPr>
          <p:txBody>
            <a:bodyPr wrap="square" lIns="0" tIns="0" rIns="0" bIns="0" rtlCol="0"/>
            <a:lstStyle/>
            <a:p>
              <a:endParaRPr/>
            </a:p>
          </p:txBody>
        </p:sp>
        <p:sp>
          <p:nvSpPr>
            <p:cNvPr id="704" name="object 704"/>
            <p:cNvSpPr/>
            <p:nvPr/>
          </p:nvSpPr>
          <p:spPr>
            <a:xfrm>
              <a:off x="5248489" y="7365074"/>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79998"/>
              </a:srgbClr>
            </a:solidFill>
          </p:spPr>
          <p:txBody>
            <a:bodyPr wrap="square" lIns="0" tIns="0" rIns="0" bIns="0" rtlCol="0"/>
            <a:lstStyle/>
            <a:p>
              <a:endParaRPr/>
            </a:p>
          </p:txBody>
        </p:sp>
        <p:sp>
          <p:nvSpPr>
            <p:cNvPr id="705" name="object 705"/>
            <p:cNvSpPr/>
            <p:nvPr/>
          </p:nvSpPr>
          <p:spPr>
            <a:xfrm>
              <a:off x="4891994" y="7426194"/>
              <a:ext cx="13335" cy="13335"/>
            </a:xfrm>
            <a:custGeom>
              <a:avLst/>
              <a:gdLst/>
              <a:ahLst/>
              <a:cxnLst/>
              <a:rect l="l" t="t" r="r" b="b"/>
              <a:pathLst>
                <a:path w="13335" h="13334">
                  <a:moveTo>
                    <a:pt x="10125" y="0"/>
                  </a:moveTo>
                  <a:lnTo>
                    <a:pt x="2900" y="0"/>
                  </a:lnTo>
                  <a:lnTo>
                    <a:pt x="0" y="2952"/>
                  </a:lnTo>
                  <a:lnTo>
                    <a:pt x="0" y="10188"/>
                  </a:lnTo>
                  <a:lnTo>
                    <a:pt x="2900" y="13140"/>
                  </a:lnTo>
                  <a:lnTo>
                    <a:pt x="10125" y="13140"/>
                  </a:lnTo>
                  <a:lnTo>
                    <a:pt x="13057" y="10188"/>
                  </a:lnTo>
                  <a:lnTo>
                    <a:pt x="13057" y="6554"/>
                  </a:lnTo>
                  <a:lnTo>
                    <a:pt x="13057" y="2952"/>
                  </a:lnTo>
                  <a:lnTo>
                    <a:pt x="10125" y="0"/>
                  </a:lnTo>
                  <a:close/>
                </a:path>
              </a:pathLst>
            </a:custGeom>
            <a:solidFill>
              <a:srgbClr val="FFFFFF">
                <a:alpha val="47999"/>
              </a:srgbClr>
            </a:solidFill>
          </p:spPr>
          <p:txBody>
            <a:bodyPr wrap="square" lIns="0" tIns="0" rIns="0" bIns="0" rtlCol="0"/>
            <a:lstStyle/>
            <a:p>
              <a:endParaRPr/>
            </a:p>
          </p:txBody>
        </p:sp>
        <p:sp>
          <p:nvSpPr>
            <p:cNvPr id="706" name="object 706"/>
            <p:cNvSpPr/>
            <p:nvPr/>
          </p:nvSpPr>
          <p:spPr>
            <a:xfrm>
              <a:off x="3971948" y="7757223"/>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79998"/>
              </a:srgbClr>
            </a:solidFill>
          </p:spPr>
          <p:txBody>
            <a:bodyPr wrap="square" lIns="0" tIns="0" rIns="0" bIns="0" rtlCol="0"/>
            <a:lstStyle/>
            <a:p>
              <a:endParaRPr/>
            </a:p>
          </p:txBody>
        </p:sp>
        <p:sp>
          <p:nvSpPr>
            <p:cNvPr id="707" name="object 707"/>
            <p:cNvSpPr/>
            <p:nvPr/>
          </p:nvSpPr>
          <p:spPr>
            <a:xfrm>
              <a:off x="4251929" y="10807717"/>
              <a:ext cx="13335" cy="13335"/>
            </a:xfrm>
            <a:custGeom>
              <a:avLst/>
              <a:gdLst/>
              <a:ahLst/>
              <a:cxnLst/>
              <a:rect l="l" t="t" r="r" b="b"/>
              <a:pathLst>
                <a:path w="13335" h="13334">
                  <a:moveTo>
                    <a:pt x="9863" y="0"/>
                  </a:moveTo>
                  <a:lnTo>
                    <a:pt x="2848" y="0"/>
                  </a:lnTo>
                  <a:lnTo>
                    <a:pt x="0" y="2889"/>
                  </a:lnTo>
                  <a:lnTo>
                    <a:pt x="0" y="9968"/>
                  </a:lnTo>
                  <a:lnTo>
                    <a:pt x="2848" y="12858"/>
                  </a:lnTo>
                  <a:lnTo>
                    <a:pt x="9863" y="12858"/>
                  </a:lnTo>
                  <a:lnTo>
                    <a:pt x="12722" y="9968"/>
                  </a:lnTo>
                  <a:lnTo>
                    <a:pt x="12722" y="6418"/>
                  </a:lnTo>
                  <a:lnTo>
                    <a:pt x="12722" y="2889"/>
                  </a:lnTo>
                  <a:lnTo>
                    <a:pt x="9863" y="0"/>
                  </a:lnTo>
                  <a:close/>
                </a:path>
              </a:pathLst>
            </a:custGeom>
            <a:solidFill>
              <a:srgbClr val="6F4478">
                <a:alpha val="79998"/>
              </a:srgbClr>
            </a:solidFill>
          </p:spPr>
          <p:txBody>
            <a:bodyPr wrap="square" lIns="0" tIns="0" rIns="0" bIns="0" rtlCol="0"/>
            <a:lstStyle/>
            <a:p>
              <a:endParaRPr/>
            </a:p>
          </p:txBody>
        </p:sp>
        <p:sp>
          <p:nvSpPr>
            <p:cNvPr id="708" name="object 708"/>
            <p:cNvSpPr/>
            <p:nvPr/>
          </p:nvSpPr>
          <p:spPr>
            <a:xfrm>
              <a:off x="3569309" y="7757229"/>
              <a:ext cx="10572115" cy="3016885"/>
            </a:xfrm>
            <a:custGeom>
              <a:avLst/>
              <a:gdLst/>
              <a:ahLst/>
              <a:cxnLst/>
              <a:rect l="l" t="t" r="r" b="b"/>
              <a:pathLst>
                <a:path w="10572115" h="3016884">
                  <a:moveTo>
                    <a:pt x="14338" y="3006852"/>
                  </a:moveTo>
                  <a:lnTo>
                    <a:pt x="0" y="3006852"/>
                  </a:lnTo>
                  <a:lnTo>
                    <a:pt x="0" y="3016758"/>
                  </a:lnTo>
                  <a:lnTo>
                    <a:pt x="14338" y="3016758"/>
                  </a:lnTo>
                  <a:lnTo>
                    <a:pt x="14338" y="3006852"/>
                  </a:lnTo>
                  <a:close/>
                </a:path>
                <a:path w="10572115" h="3016884">
                  <a:moveTo>
                    <a:pt x="10571925" y="4902"/>
                  </a:moveTo>
                  <a:lnTo>
                    <a:pt x="10566464" y="0"/>
                  </a:lnTo>
                  <a:lnTo>
                    <a:pt x="10552875" y="0"/>
                  </a:lnTo>
                  <a:lnTo>
                    <a:pt x="10547363" y="4902"/>
                  </a:lnTo>
                  <a:lnTo>
                    <a:pt x="10547363" y="16967"/>
                  </a:lnTo>
                  <a:lnTo>
                    <a:pt x="10552875" y="21869"/>
                  </a:lnTo>
                  <a:lnTo>
                    <a:pt x="10566464" y="21869"/>
                  </a:lnTo>
                  <a:lnTo>
                    <a:pt x="10571925" y="16967"/>
                  </a:lnTo>
                  <a:lnTo>
                    <a:pt x="10571925" y="10922"/>
                  </a:lnTo>
                  <a:lnTo>
                    <a:pt x="10571925" y="4902"/>
                  </a:lnTo>
                  <a:close/>
                </a:path>
              </a:pathLst>
            </a:custGeom>
            <a:solidFill>
              <a:srgbClr val="FFFFFF">
                <a:alpha val="79998"/>
              </a:srgbClr>
            </a:solidFill>
          </p:spPr>
          <p:txBody>
            <a:bodyPr wrap="square" lIns="0" tIns="0" rIns="0" bIns="0" rtlCol="0"/>
            <a:lstStyle/>
            <a:p>
              <a:endParaRPr/>
            </a:p>
          </p:txBody>
        </p:sp>
        <p:sp>
          <p:nvSpPr>
            <p:cNvPr id="709" name="object 709"/>
            <p:cNvSpPr/>
            <p:nvPr/>
          </p:nvSpPr>
          <p:spPr>
            <a:xfrm>
              <a:off x="14434292" y="10807717"/>
              <a:ext cx="14604" cy="13335"/>
            </a:xfrm>
            <a:custGeom>
              <a:avLst/>
              <a:gdLst/>
              <a:ahLst/>
              <a:cxnLst/>
              <a:rect l="l" t="t" r="r" b="b"/>
              <a:pathLst>
                <a:path w="14605"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710" name="object 710"/>
            <p:cNvSpPr/>
            <p:nvPr/>
          </p:nvSpPr>
          <p:spPr>
            <a:xfrm>
              <a:off x="13659939" y="10764069"/>
              <a:ext cx="16510" cy="10160"/>
            </a:xfrm>
            <a:custGeom>
              <a:avLst/>
              <a:gdLst/>
              <a:ahLst/>
              <a:cxnLst/>
              <a:rect l="l" t="t" r="r" b="b"/>
              <a:pathLst>
                <a:path w="16509" h="10159">
                  <a:moveTo>
                    <a:pt x="0" y="9913"/>
                  </a:moveTo>
                  <a:lnTo>
                    <a:pt x="16271" y="9913"/>
                  </a:lnTo>
                  <a:lnTo>
                    <a:pt x="16271" y="0"/>
                  </a:lnTo>
                  <a:lnTo>
                    <a:pt x="0" y="0"/>
                  </a:lnTo>
                  <a:lnTo>
                    <a:pt x="0" y="9913"/>
                  </a:lnTo>
                  <a:close/>
                </a:path>
              </a:pathLst>
            </a:custGeom>
            <a:solidFill>
              <a:srgbClr val="FFFFFF">
                <a:alpha val="79998"/>
              </a:srgbClr>
            </a:solidFill>
          </p:spPr>
          <p:txBody>
            <a:bodyPr wrap="square" lIns="0" tIns="0" rIns="0" bIns="0" rtlCol="0"/>
            <a:lstStyle/>
            <a:p>
              <a:endParaRPr/>
            </a:p>
          </p:txBody>
        </p:sp>
        <p:pic>
          <p:nvPicPr>
            <p:cNvPr id="711" name="object 711"/>
            <p:cNvPicPr/>
            <p:nvPr/>
          </p:nvPicPr>
          <p:blipFill>
            <a:blip r:embed="rId2" cstate="print"/>
            <a:stretch>
              <a:fillRect/>
            </a:stretch>
          </p:blipFill>
          <p:spPr>
            <a:xfrm>
              <a:off x="0" y="7779877"/>
              <a:ext cx="20104099" cy="2984191"/>
            </a:xfrm>
            <a:prstGeom prst="rect">
              <a:avLst/>
            </a:prstGeom>
          </p:spPr>
        </p:pic>
        <p:sp>
          <p:nvSpPr>
            <p:cNvPr id="712" name="object 712"/>
            <p:cNvSpPr/>
            <p:nvPr/>
          </p:nvSpPr>
          <p:spPr>
            <a:xfrm>
              <a:off x="6000610" y="10817916"/>
              <a:ext cx="2809240" cy="213360"/>
            </a:xfrm>
            <a:custGeom>
              <a:avLst/>
              <a:gdLst/>
              <a:ahLst/>
              <a:cxnLst/>
              <a:rect l="l" t="t" r="r" b="b"/>
              <a:pathLst>
                <a:path w="2809239" h="213359">
                  <a:moveTo>
                    <a:pt x="19951" y="197650"/>
                  </a:moveTo>
                  <a:lnTo>
                    <a:pt x="15494" y="193154"/>
                  </a:lnTo>
                  <a:lnTo>
                    <a:pt x="4445" y="193154"/>
                  </a:lnTo>
                  <a:lnTo>
                    <a:pt x="0" y="197650"/>
                  </a:lnTo>
                  <a:lnTo>
                    <a:pt x="0" y="208762"/>
                  </a:lnTo>
                  <a:lnTo>
                    <a:pt x="4445" y="213271"/>
                  </a:lnTo>
                  <a:lnTo>
                    <a:pt x="15494" y="213271"/>
                  </a:lnTo>
                  <a:lnTo>
                    <a:pt x="19951" y="208762"/>
                  </a:lnTo>
                  <a:lnTo>
                    <a:pt x="19951" y="203212"/>
                  </a:lnTo>
                  <a:lnTo>
                    <a:pt x="19951" y="197650"/>
                  </a:lnTo>
                  <a:close/>
                </a:path>
                <a:path w="2809239" h="213359">
                  <a:moveTo>
                    <a:pt x="931265" y="3771"/>
                  </a:moveTo>
                  <a:lnTo>
                    <a:pt x="927506" y="0"/>
                  </a:lnTo>
                  <a:lnTo>
                    <a:pt x="918273" y="0"/>
                  </a:lnTo>
                  <a:lnTo>
                    <a:pt x="914488" y="3771"/>
                  </a:lnTo>
                  <a:lnTo>
                    <a:pt x="914488" y="13119"/>
                  </a:lnTo>
                  <a:lnTo>
                    <a:pt x="918273" y="16903"/>
                  </a:lnTo>
                  <a:lnTo>
                    <a:pt x="927506" y="16903"/>
                  </a:lnTo>
                  <a:lnTo>
                    <a:pt x="931265" y="13119"/>
                  </a:lnTo>
                  <a:lnTo>
                    <a:pt x="931265" y="8445"/>
                  </a:lnTo>
                  <a:lnTo>
                    <a:pt x="931265" y="3771"/>
                  </a:lnTo>
                  <a:close/>
                </a:path>
                <a:path w="2809239" h="213359">
                  <a:moveTo>
                    <a:pt x="2809100" y="87198"/>
                  </a:moveTo>
                  <a:lnTo>
                    <a:pt x="2804287" y="82296"/>
                  </a:lnTo>
                  <a:lnTo>
                    <a:pt x="2792298" y="82296"/>
                  </a:lnTo>
                  <a:lnTo>
                    <a:pt x="2787446" y="87198"/>
                  </a:lnTo>
                  <a:lnTo>
                    <a:pt x="2787446" y="99263"/>
                  </a:lnTo>
                  <a:lnTo>
                    <a:pt x="2792298" y="104152"/>
                  </a:lnTo>
                  <a:lnTo>
                    <a:pt x="2804287" y="104152"/>
                  </a:lnTo>
                  <a:lnTo>
                    <a:pt x="2809100" y="99263"/>
                  </a:lnTo>
                  <a:lnTo>
                    <a:pt x="2809100" y="93218"/>
                  </a:lnTo>
                  <a:lnTo>
                    <a:pt x="2809100" y="87198"/>
                  </a:lnTo>
                  <a:close/>
                </a:path>
              </a:pathLst>
            </a:custGeom>
            <a:solidFill>
              <a:srgbClr val="FFFFFF">
                <a:alpha val="79998"/>
              </a:srgbClr>
            </a:solidFill>
          </p:spPr>
          <p:txBody>
            <a:bodyPr wrap="square" lIns="0" tIns="0" rIns="0" bIns="0" rtlCol="0"/>
            <a:lstStyle/>
            <a:p>
              <a:endParaRPr/>
            </a:p>
          </p:txBody>
        </p:sp>
        <p:sp>
          <p:nvSpPr>
            <p:cNvPr id="713" name="object 713"/>
            <p:cNvSpPr/>
            <p:nvPr/>
          </p:nvSpPr>
          <p:spPr>
            <a:xfrm>
              <a:off x="8195000" y="7427340"/>
              <a:ext cx="28575" cy="28575"/>
            </a:xfrm>
            <a:custGeom>
              <a:avLst/>
              <a:gdLst/>
              <a:ahLst/>
              <a:cxnLst/>
              <a:rect l="l" t="t" r="r" b="b"/>
              <a:pathLst>
                <a:path w="28575" h="28575">
                  <a:moveTo>
                    <a:pt x="21842" y="0"/>
                  </a:moveTo>
                  <a:lnTo>
                    <a:pt x="6313" y="0"/>
                  </a:lnTo>
                  <a:lnTo>
                    <a:pt x="0" y="6345"/>
                  </a:lnTo>
                  <a:lnTo>
                    <a:pt x="0" y="22009"/>
                  </a:lnTo>
                  <a:lnTo>
                    <a:pt x="6313" y="28376"/>
                  </a:lnTo>
                  <a:lnTo>
                    <a:pt x="21842" y="28376"/>
                  </a:lnTo>
                  <a:lnTo>
                    <a:pt x="28135" y="22009"/>
                  </a:lnTo>
                  <a:lnTo>
                    <a:pt x="28135" y="14188"/>
                  </a:lnTo>
                  <a:lnTo>
                    <a:pt x="28135" y="6345"/>
                  </a:lnTo>
                  <a:lnTo>
                    <a:pt x="21842" y="0"/>
                  </a:lnTo>
                  <a:close/>
                </a:path>
              </a:pathLst>
            </a:custGeom>
            <a:solidFill>
              <a:srgbClr val="6F4478">
                <a:alpha val="79998"/>
              </a:srgbClr>
            </a:solidFill>
          </p:spPr>
          <p:txBody>
            <a:bodyPr wrap="square" lIns="0" tIns="0" rIns="0" bIns="0" rtlCol="0"/>
            <a:lstStyle/>
            <a:p>
              <a:endParaRPr/>
            </a:p>
          </p:txBody>
        </p:sp>
        <p:sp>
          <p:nvSpPr>
            <p:cNvPr id="714" name="object 714"/>
            <p:cNvSpPr/>
            <p:nvPr/>
          </p:nvSpPr>
          <p:spPr>
            <a:xfrm>
              <a:off x="8189628" y="11005629"/>
              <a:ext cx="10795" cy="11430"/>
            </a:xfrm>
            <a:custGeom>
              <a:avLst/>
              <a:gdLst/>
              <a:ahLst/>
              <a:cxnLst/>
              <a:rect l="l" t="t" r="r" b="b"/>
              <a:pathLst>
                <a:path w="10795" h="11429">
                  <a:moveTo>
                    <a:pt x="8345" y="0"/>
                  </a:moveTo>
                  <a:lnTo>
                    <a:pt x="2408" y="0"/>
                  </a:lnTo>
                  <a:lnTo>
                    <a:pt x="0" y="2439"/>
                  </a:lnTo>
                  <a:lnTo>
                    <a:pt x="0" y="8418"/>
                  </a:lnTo>
                  <a:lnTo>
                    <a:pt x="2408" y="10858"/>
                  </a:lnTo>
                  <a:lnTo>
                    <a:pt x="8345" y="10858"/>
                  </a:lnTo>
                  <a:lnTo>
                    <a:pt x="10753" y="8418"/>
                  </a:lnTo>
                  <a:lnTo>
                    <a:pt x="10753" y="5423"/>
                  </a:lnTo>
                  <a:lnTo>
                    <a:pt x="10753" y="2439"/>
                  </a:lnTo>
                  <a:lnTo>
                    <a:pt x="8345" y="0"/>
                  </a:lnTo>
                  <a:close/>
                </a:path>
              </a:pathLst>
            </a:custGeom>
            <a:solidFill>
              <a:srgbClr val="FFFFFF">
                <a:alpha val="59999"/>
              </a:srgbClr>
            </a:solidFill>
          </p:spPr>
          <p:txBody>
            <a:bodyPr wrap="square" lIns="0" tIns="0" rIns="0" bIns="0" rtlCol="0"/>
            <a:lstStyle/>
            <a:p>
              <a:endParaRPr/>
            </a:p>
          </p:txBody>
        </p:sp>
        <p:sp>
          <p:nvSpPr>
            <p:cNvPr id="715" name="object 715"/>
            <p:cNvSpPr/>
            <p:nvPr/>
          </p:nvSpPr>
          <p:spPr>
            <a:xfrm>
              <a:off x="6454156" y="7493054"/>
              <a:ext cx="27305" cy="27940"/>
            </a:xfrm>
            <a:custGeom>
              <a:avLst/>
              <a:gdLst/>
              <a:ahLst/>
              <a:cxnLst/>
              <a:rect l="l" t="t" r="r" b="b"/>
              <a:pathLst>
                <a:path w="27304" h="27940">
                  <a:moveTo>
                    <a:pt x="21098" y="0"/>
                  </a:moveTo>
                  <a:lnTo>
                    <a:pt x="6114" y="0"/>
                  </a:lnTo>
                  <a:lnTo>
                    <a:pt x="0" y="6146"/>
                  </a:lnTo>
                  <a:lnTo>
                    <a:pt x="0" y="21287"/>
                  </a:lnTo>
                  <a:lnTo>
                    <a:pt x="6114" y="27454"/>
                  </a:lnTo>
                  <a:lnTo>
                    <a:pt x="21098" y="27454"/>
                  </a:lnTo>
                  <a:lnTo>
                    <a:pt x="27203" y="21287"/>
                  </a:lnTo>
                  <a:lnTo>
                    <a:pt x="27203" y="13737"/>
                  </a:lnTo>
                  <a:lnTo>
                    <a:pt x="27203" y="6146"/>
                  </a:lnTo>
                  <a:lnTo>
                    <a:pt x="21098" y="0"/>
                  </a:lnTo>
                  <a:close/>
                </a:path>
              </a:pathLst>
            </a:custGeom>
            <a:solidFill>
              <a:srgbClr val="FFFFFF">
                <a:alpha val="20799"/>
              </a:srgbClr>
            </a:solidFill>
          </p:spPr>
          <p:txBody>
            <a:bodyPr wrap="square" lIns="0" tIns="0" rIns="0" bIns="0" rtlCol="0"/>
            <a:lstStyle/>
            <a:p>
              <a:endParaRPr/>
            </a:p>
          </p:txBody>
        </p:sp>
        <p:sp>
          <p:nvSpPr>
            <p:cNvPr id="716" name="object 716"/>
            <p:cNvSpPr/>
            <p:nvPr/>
          </p:nvSpPr>
          <p:spPr>
            <a:xfrm>
              <a:off x="6146101" y="7426191"/>
              <a:ext cx="2953385" cy="171450"/>
            </a:xfrm>
            <a:custGeom>
              <a:avLst/>
              <a:gdLst/>
              <a:ahLst/>
              <a:cxnLst/>
              <a:rect l="l" t="t" r="r" b="b"/>
              <a:pathLst>
                <a:path w="2953385" h="171450">
                  <a:moveTo>
                    <a:pt x="22987" y="5194"/>
                  </a:moveTo>
                  <a:lnTo>
                    <a:pt x="17843" y="0"/>
                  </a:lnTo>
                  <a:lnTo>
                    <a:pt x="5143" y="0"/>
                  </a:lnTo>
                  <a:lnTo>
                    <a:pt x="0" y="5194"/>
                  </a:lnTo>
                  <a:lnTo>
                    <a:pt x="0" y="17995"/>
                  </a:lnTo>
                  <a:lnTo>
                    <a:pt x="5143" y="23202"/>
                  </a:lnTo>
                  <a:lnTo>
                    <a:pt x="17843" y="23202"/>
                  </a:lnTo>
                  <a:lnTo>
                    <a:pt x="22987" y="17995"/>
                  </a:lnTo>
                  <a:lnTo>
                    <a:pt x="22987" y="11620"/>
                  </a:lnTo>
                  <a:lnTo>
                    <a:pt x="22987" y="5194"/>
                  </a:lnTo>
                  <a:close/>
                </a:path>
                <a:path w="2953385" h="171450">
                  <a:moveTo>
                    <a:pt x="1312430" y="156743"/>
                  </a:moveTo>
                  <a:lnTo>
                    <a:pt x="1308290" y="152565"/>
                  </a:lnTo>
                  <a:lnTo>
                    <a:pt x="1298067" y="152565"/>
                  </a:lnTo>
                  <a:lnTo>
                    <a:pt x="1293914" y="156743"/>
                  </a:lnTo>
                  <a:lnTo>
                    <a:pt x="1293914" y="167055"/>
                  </a:lnTo>
                  <a:lnTo>
                    <a:pt x="1298067" y="171246"/>
                  </a:lnTo>
                  <a:lnTo>
                    <a:pt x="1308290" y="171246"/>
                  </a:lnTo>
                  <a:lnTo>
                    <a:pt x="1312430" y="167055"/>
                  </a:lnTo>
                  <a:lnTo>
                    <a:pt x="1312430" y="161912"/>
                  </a:lnTo>
                  <a:lnTo>
                    <a:pt x="1312430" y="156743"/>
                  </a:lnTo>
                  <a:close/>
                </a:path>
                <a:path w="2953385" h="171450">
                  <a:moveTo>
                    <a:pt x="2953169" y="60464"/>
                  </a:moveTo>
                  <a:lnTo>
                    <a:pt x="2948013" y="55270"/>
                  </a:lnTo>
                  <a:lnTo>
                    <a:pt x="2935325" y="55270"/>
                  </a:lnTo>
                  <a:lnTo>
                    <a:pt x="2930169" y="60464"/>
                  </a:lnTo>
                  <a:lnTo>
                    <a:pt x="2930169" y="73266"/>
                  </a:lnTo>
                  <a:lnTo>
                    <a:pt x="2935325" y="78460"/>
                  </a:lnTo>
                  <a:lnTo>
                    <a:pt x="2948013" y="78460"/>
                  </a:lnTo>
                  <a:lnTo>
                    <a:pt x="2953169" y="73266"/>
                  </a:lnTo>
                  <a:lnTo>
                    <a:pt x="2953169" y="66878"/>
                  </a:lnTo>
                  <a:lnTo>
                    <a:pt x="2953169" y="60464"/>
                  </a:lnTo>
                  <a:close/>
                </a:path>
              </a:pathLst>
            </a:custGeom>
            <a:solidFill>
              <a:srgbClr val="FFFFFF">
                <a:alpha val="62399"/>
              </a:srgbClr>
            </a:solidFill>
          </p:spPr>
          <p:txBody>
            <a:bodyPr wrap="square" lIns="0" tIns="0" rIns="0" bIns="0" rtlCol="0"/>
            <a:lstStyle/>
            <a:p>
              <a:endParaRPr/>
            </a:p>
          </p:txBody>
        </p:sp>
        <p:sp>
          <p:nvSpPr>
            <p:cNvPr id="717" name="object 717"/>
            <p:cNvSpPr/>
            <p:nvPr/>
          </p:nvSpPr>
          <p:spPr>
            <a:xfrm>
              <a:off x="5791503" y="7585007"/>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27198"/>
              </a:srgbClr>
            </a:solidFill>
          </p:spPr>
          <p:txBody>
            <a:bodyPr wrap="square" lIns="0" tIns="0" rIns="0" bIns="0" rtlCol="0"/>
            <a:lstStyle/>
            <a:p>
              <a:endParaRPr/>
            </a:p>
          </p:txBody>
        </p:sp>
        <p:sp>
          <p:nvSpPr>
            <p:cNvPr id="718" name="object 718"/>
            <p:cNvSpPr/>
            <p:nvPr/>
          </p:nvSpPr>
          <p:spPr>
            <a:xfrm>
              <a:off x="6815769" y="7535133"/>
              <a:ext cx="21590" cy="22225"/>
            </a:xfrm>
            <a:custGeom>
              <a:avLst/>
              <a:gdLst/>
              <a:ahLst/>
              <a:cxnLst/>
              <a:rect l="l" t="t" r="r" b="b"/>
              <a:pathLst>
                <a:path w="21590" h="22225">
                  <a:moveTo>
                    <a:pt x="16680" y="0"/>
                  </a:moveTo>
                  <a:lnTo>
                    <a:pt x="4785" y="0"/>
                  </a:lnTo>
                  <a:lnTo>
                    <a:pt x="0" y="4879"/>
                  </a:lnTo>
                  <a:lnTo>
                    <a:pt x="0" y="16816"/>
                  </a:lnTo>
                  <a:lnTo>
                    <a:pt x="4785" y="21695"/>
                  </a:lnTo>
                  <a:lnTo>
                    <a:pt x="16680" y="21695"/>
                  </a:lnTo>
                  <a:lnTo>
                    <a:pt x="21465" y="1681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sp>
          <p:nvSpPr>
            <p:cNvPr id="719" name="object 719"/>
            <p:cNvSpPr/>
            <p:nvPr/>
          </p:nvSpPr>
          <p:spPr>
            <a:xfrm>
              <a:off x="9622870" y="7493054"/>
              <a:ext cx="31115" cy="27940"/>
            </a:xfrm>
            <a:custGeom>
              <a:avLst/>
              <a:gdLst/>
              <a:ahLst/>
              <a:cxnLst/>
              <a:rect l="l" t="t" r="r" b="b"/>
              <a:pathLst>
                <a:path w="31115" h="27940">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20799"/>
              </a:srgbClr>
            </a:solidFill>
          </p:spPr>
          <p:txBody>
            <a:bodyPr wrap="square" lIns="0" tIns="0" rIns="0" bIns="0" rtlCol="0"/>
            <a:lstStyle/>
            <a:p>
              <a:endParaRPr/>
            </a:p>
          </p:txBody>
        </p:sp>
        <p:pic>
          <p:nvPicPr>
            <p:cNvPr id="720" name="object 720"/>
            <p:cNvPicPr/>
            <p:nvPr/>
          </p:nvPicPr>
          <p:blipFill>
            <a:blip r:embed="rId3" cstate="print"/>
            <a:stretch>
              <a:fillRect/>
            </a:stretch>
          </p:blipFill>
          <p:spPr>
            <a:xfrm>
              <a:off x="4700380" y="7364592"/>
              <a:ext cx="5101415" cy="3814753"/>
            </a:xfrm>
            <a:prstGeom prst="rect">
              <a:avLst/>
            </a:prstGeom>
          </p:spPr>
        </p:pic>
        <p:sp>
          <p:nvSpPr>
            <p:cNvPr id="721" name="object 721"/>
            <p:cNvSpPr/>
            <p:nvPr/>
          </p:nvSpPr>
          <p:spPr>
            <a:xfrm>
              <a:off x="12270444" y="10900204"/>
              <a:ext cx="24765" cy="22225"/>
            </a:xfrm>
            <a:custGeom>
              <a:avLst/>
              <a:gdLst/>
              <a:ahLst/>
              <a:cxnLst/>
              <a:rect l="l" t="t" r="r" b="b"/>
              <a:pathLst>
                <a:path w="24765" h="22225">
                  <a:moveTo>
                    <a:pt x="19098" y="0"/>
                  </a:moveTo>
                  <a:lnTo>
                    <a:pt x="5497" y="0"/>
                  </a:lnTo>
                  <a:lnTo>
                    <a:pt x="0" y="4900"/>
                  </a:lnTo>
                  <a:lnTo>
                    <a:pt x="0" y="16962"/>
                  </a:lnTo>
                  <a:lnTo>
                    <a:pt x="5497" y="21863"/>
                  </a:lnTo>
                  <a:lnTo>
                    <a:pt x="19098" y="21863"/>
                  </a:lnTo>
                  <a:lnTo>
                    <a:pt x="24554" y="16962"/>
                  </a:lnTo>
                  <a:lnTo>
                    <a:pt x="24554" y="10921"/>
                  </a:lnTo>
                  <a:lnTo>
                    <a:pt x="24554" y="4900"/>
                  </a:lnTo>
                  <a:lnTo>
                    <a:pt x="19098" y="0"/>
                  </a:lnTo>
                  <a:close/>
                </a:path>
              </a:pathLst>
            </a:custGeom>
            <a:solidFill>
              <a:srgbClr val="FFFFFF">
                <a:alpha val="79998"/>
              </a:srgbClr>
            </a:solidFill>
          </p:spPr>
          <p:txBody>
            <a:bodyPr wrap="square" lIns="0" tIns="0" rIns="0" bIns="0" rtlCol="0"/>
            <a:lstStyle/>
            <a:p>
              <a:endParaRPr/>
            </a:p>
          </p:txBody>
        </p:sp>
        <p:sp>
          <p:nvSpPr>
            <p:cNvPr id="722" name="object 722"/>
            <p:cNvSpPr/>
            <p:nvPr/>
          </p:nvSpPr>
          <p:spPr>
            <a:xfrm>
              <a:off x="12083876" y="7354925"/>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723" name="object 723"/>
            <p:cNvSpPr/>
            <p:nvPr/>
          </p:nvSpPr>
          <p:spPr>
            <a:xfrm>
              <a:off x="11591580" y="11005629"/>
              <a:ext cx="12700" cy="11430"/>
            </a:xfrm>
            <a:custGeom>
              <a:avLst/>
              <a:gdLst/>
              <a:ahLst/>
              <a:cxnLst/>
              <a:rect l="l" t="t" r="r" b="b"/>
              <a:pathLst>
                <a:path w="12700" h="11429">
                  <a:moveTo>
                    <a:pt x="9465" y="0"/>
                  </a:moveTo>
                  <a:lnTo>
                    <a:pt x="2732" y="0"/>
                  </a:lnTo>
                  <a:lnTo>
                    <a:pt x="0" y="2439"/>
                  </a:lnTo>
                  <a:lnTo>
                    <a:pt x="0" y="8418"/>
                  </a:lnTo>
                  <a:lnTo>
                    <a:pt x="2732" y="10858"/>
                  </a:lnTo>
                  <a:lnTo>
                    <a:pt x="9465" y="10858"/>
                  </a:lnTo>
                  <a:lnTo>
                    <a:pt x="12198" y="8418"/>
                  </a:lnTo>
                  <a:lnTo>
                    <a:pt x="12198" y="5423"/>
                  </a:lnTo>
                  <a:lnTo>
                    <a:pt x="12198" y="2439"/>
                  </a:lnTo>
                  <a:lnTo>
                    <a:pt x="9465" y="0"/>
                  </a:lnTo>
                  <a:close/>
                </a:path>
              </a:pathLst>
            </a:custGeom>
            <a:solidFill>
              <a:srgbClr val="FFFFFF">
                <a:alpha val="59999"/>
              </a:srgbClr>
            </a:solidFill>
          </p:spPr>
          <p:txBody>
            <a:bodyPr wrap="square" lIns="0" tIns="0" rIns="0" bIns="0" rtlCol="0"/>
            <a:lstStyle/>
            <a:p>
              <a:endParaRPr/>
            </a:p>
          </p:txBody>
        </p:sp>
        <p:sp>
          <p:nvSpPr>
            <p:cNvPr id="724" name="object 724"/>
            <p:cNvSpPr/>
            <p:nvPr/>
          </p:nvSpPr>
          <p:spPr>
            <a:xfrm>
              <a:off x="13164849" y="10911139"/>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725" name="object 725"/>
            <p:cNvSpPr/>
            <p:nvPr/>
          </p:nvSpPr>
          <p:spPr>
            <a:xfrm>
              <a:off x="13698272" y="11179775"/>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726" name="object 726"/>
            <p:cNvSpPr/>
            <p:nvPr/>
          </p:nvSpPr>
          <p:spPr>
            <a:xfrm>
              <a:off x="13470221" y="10808981"/>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727" name="object 727"/>
            <p:cNvSpPr/>
            <p:nvPr/>
          </p:nvSpPr>
          <p:spPr>
            <a:xfrm>
              <a:off x="12959944" y="7692776"/>
              <a:ext cx="1671320" cy="3509010"/>
            </a:xfrm>
            <a:custGeom>
              <a:avLst/>
              <a:gdLst/>
              <a:ahLst/>
              <a:cxnLst/>
              <a:rect l="l" t="t" r="r" b="b"/>
              <a:pathLst>
                <a:path w="1671320" h="3509009">
                  <a:moveTo>
                    <a:pt x="12065" y="3500374"/>
                  </a:moveTo>
                  <a:lnTo>
                    <a:pt x="9398" y="3497935"/>
                  </a:lnTo>
                  <a:lnTo>
                    <a:pt x="2692" y="3497935"/>
                  </a:lnTo>
                  <a:lnTo>
                    <a:pt x="0" y="3500374"/>
                  </a:lnTo>
                  <a:lnTo>
                    <a:pt x="0" y="3506279"/>
                  </a:lnTo>
                  <a:lnTo>
                    <a:pt x="2692" y="3508705"/>
                  </a:lnTo>
                  <a:lnTo>
                    <a:pt x="9398" y="3508705"/>
                  </a:lnTo>
                  <a:lnTo>
                    <a:pt x="12065" y="3506279"/>
                  </a:lnTo>
                  <a:lnTo>
                    <a:pt x="12065" y="3503320"/>
                  </a:lnTo>
                  <a:lnTo>
                    <a:pt x="12065" y="3500374"/>
                  </a:lnTo>
                  <a:close/>
                </a:path>
                <a:path w="1671320" h="3509009">
                  <a:moveTo>
                    <a:pt x="1670824" y="1841"/>
                  </a:moveTo>
                  <a:lnTo>
                    <a:pt x="1668754" y="0"/>
                  </a:lnTo>
                  <a:lnTo>
                    <a:pt x="1663623" y="0"/>
                  </a:lnTo>
                  <a:lnTo>
                    <a:pt x="1661528" y="1841"/>
                  </a:lnTo>
                  <a:lnTo>
                    <a:pt x="1661528" y="6400"/>
                  </a:lnTo>
                  <a:lnTo>
                    <a:pt x="1663623" y="8242"/>
                  </a:lnTo>
                  <a:lnTo>
                    <a:pt x="1668754" y="8242"/>
                  </a:lnTo>
                  <a:lnTo>
                    <a:pt x="1670824" y="6400"/>
                  </a:lnTo>
                  <a:lnTo>
                    <a:pt x="1670824" y="4114"/>
                  </a:lnTo>
                  <a:lnTo>
                    <a:pt x="1670824" y="1841"/>
                  </a:lnTo>
                  <a:close/>
                </a:path>
              </a:pathLst>
            </a:custGeom>
            <a:solidFill>
              <a:srgbClr val="FFFFFF">
                <a:alpha val="79998"/>
              </a:srgbClr>
            </a:solidFill>
          </p:spPr>
          <p:txBody>
            <a:bodyPr wrap="square" lIns="0" tIns="0" rIns="0" bIns="0" rtlCol="0"/>
            <a:lstStyle/>
            <a:p>
              <a:endParaRPr/>
            </a:p>
          </p:txBody>
        </p:sp>
        <p:sp>
          <p:nvSpPr>
            <p:cNvPr id="728" name="object 728"/>
            <p:cNvSpPr/>
            <p:nvPr/>
          </p:nvSpPr>
          <p:spPr>
            <a:xfrm>
              <a:off x="14821217" y="10940323"/>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729" name="object 729"/>
            <p:cNvSpPr/>
            <p:nvPr/>
          </p:nvSpPr>
          <p:spPr>
            <a:xfrm>
              <a:off x="12982385" y="7454588"/>
              <a:ext cx="407670" cy="184785"/>
            </a:xfrm>
            <a:custGeom>
              <a:avLst/>
              <a:gdLst/>
              <a:ahLst/>
              <a:cxnLst/>
              <a:rect l="l" t="t" r="r" b="b"/>
              <a:pathLst>
                <a:path w="407670" h="184784">
                  <a:moveTo>
                    <a:pt x="14909" y="174256"/>
                  </a:moveTo>
                  <a:lnTo>
                    <a:pt x="11569" y="171297"/>
                  </a:lnTo>
                  <a:lnTo>
                    <a:pt x="3340" y="171297"/>
                  </a:lnTo>
                  <a:lnTo>
                    <a:pt x="0" y="174256"/>
                  </a:lnTo>
                  <a:lnTo>
                    <a:pt x="0" y="181559"/>
                  </a:lnTo>
                  <a:lnTo>
                    <a:pt x="3340" y="184531"/>
                  </a:lnTo>
                  <a:lnTo>
                    <a:pt x="11569" y="184531"/>
                  </a:lnTo>
                  <a:lnTo>
                    <a:pt x="14909" y="181559"/>
                  </a:lnTo>
                  <a:lnTo>
                    <a:pt x="14909" y="177914"/>
                  </a:lnTo>
                  <a:lnTo>
                    <a:pt x="14909" y="174256"/>
                  </a:lnTo>
                  <a:close/>
                </a:path>
                <a:path w="407670" h="184784">
                  <a:moveTo>
                    <a:pt x="407517" y="2425"/>
                  </a:moveTo>
                  <a:lnTo>
                    <a:pt x="404837" y="0"/>
                  </a:lnTo>
                  <a:lnTo>
                    <a:pt x="398145" y="0"/>
                  </a:lnTo>
                  <a:lnTo>
                    <a:pt x="395439" y="2425"/>
                  </a:lnTo>
                  <a:lnTo>
                    <a:pt x="395439" y="8331"/>
                  </a:lnTo>
                  <a:lnTo>
                    <a:pt x="398145" y="10769"/>
                  </a:lnTo>
                  <a:lnTo>
                    <a:pt x="404837" y="10769"/>
                  </a:lnTo>
                  <a:lnTo>
                    <a:pt x="407517" y="8331"/>
                  </a:lnTo>
                  <a:lnTo>
                    <a:pt x="407517" y="5384"/>
                  </a:lnTo>
                  <a:lnTo>
                    <a:pt x="407517" y="2425"/>
                  </a:lnTo>
                  <a:close/>
                </a:path>
              </a:pathLst>
            </a:custGeom>
            <a:solidFill>
              <a:srgbClr val="FFFFFF">
                <a:alpha val="79998"/>
              </a:srgbClr>
            </a:solidFill>
          </p:spPr>
          <p:txBody>
            <a:bodyPr wrap="square" lIns="0" tIns="0" rIns="0" bIns="0" rtlCol="0"/>
            <a:lstStyle/>
            <a:p>
              <a:endParaRPr/>
            </a:p>
          </p:txBody>
        </p:sp>
        <p:sp>
          <p:nvSpPr>
            <p:cNvPr id="730" name="object 730"/>
            <p:cNvSpPr/>
            <p:nvPr/>
          </p:nvSpPr>
          <p:spPr>
            <a:xfrm>
              <a:off x="15160380" y="7426194"/>
              <a:ext cx="15240" cy="13335"/>
            </a:xfrm>
            <a:custGeom>
              <a:avLst/>
              <a:gdLst/>
              <a:ahLst/>
              <a:cxnLst/>
              <a:rect l="l" t="t" r="r" b="b"/>
              <a:pathLst>
                <a:path w="15240" h="13334">
                  <a:moveTo>
                    <a:pt x="11476" y="0"/>
                  </a:moveTo>
                  <a:lnTo>
                    <a:pt x="3287" y="0"/>
                  </a:lnTo>
                  <a:lnTo>
                    <a:pt x="0" y="2952"/>
                  </a:lnTo>
                  <a:lnTo>
                    <a:pt x="0" y="10188"/>
                  </a:lnTo>
                  <a:lnTo>
                    <a:pt x="3287" y="13140"/>
                  </a:lnTo>
                  <a:lnTo>
                    <a:pt x="11476" y="13140"/>
                  </a:lnTo>
                  <a:lnTo>
                    <a:pt x="14805" y="10188"/>
                  </a:lnTo>
                  <a:lnTo>
                    <a:pt x="14805" y="6554"/>
                  </a:lnTo>
                  <a:lnTo>
                    <a:pt x="14805" y="2952"/>
                  </a:lnTo>
                  <a:lnTo>
                    <a:pt x="11476" y="0"/>
                  </a:lnTo>
                  <a:close/>
                </a:path>
              </a:pathLst>
            </a:custGeom>
            <a:solidFill>
              <a:srgbClr val="FFFFFF">
                <a:alpha val="47999"/>
              </a:srgbClr>
            </a:solidFill>
          </p:spPr>
          <p:txBody>
            <a:bodyPr wrap="square" lIns="0" tIns="0" rIns="0" bIns="0" rtlCol="0"/>
            <a:lstStyle/>
            <a:p>
              <a:endParaRPr/>
            </a:p>
          </p:txBody>
        </p:sp>
        <p:sp>
          <p:nvSpPr>
            <p:cNvPr id="731" name="object 731"/>
            <p:cNvSpPr/>
            <p:nvPr/>
          </p:nvSpPr>
          <p:spPr>
            <a:xfrm>
              <a:off x="12597391" y="7481456"/>
              <a:ext cx="26670" cy="23495"/>
            </a:xfrm>
            <a:custGeom>
              <a:avLst/>
              <a:gdLst/>
              <a:ahLst/>
              <a:cxnLst/>
              <a:rect l="l" t="t" r="r" b="b"/>
              <a:pathLst>
                <a:path w="26670"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732" name="object 732"/>
            <p:cNvSpPr/>
            <p:nvPr/>
          </p:nvSpPr>
          <p:spPr>
            <a:xfrm>
              <a:off x="11236603" y="7666661"/>
              <a:ext cx="13970" cy="12700"/>
            </a:xfrm>
            <a:custGeom>
              <a:avLst/>
              <a:gdLst/>
              <a:ahLst/>
              <a:cxnLst/>
              <a:rect l="l" t="t" r="r" b="b"/>
              <a:pathLst>
                <a:path w="13970" h="12700">
                  <a:moveTo>
                    <a:pt x="10805" y="0"/>
                  </a:moveTo>
                  <a:lnTo>
                    <a:pt x="3109" y="0"/>
                  </a:lnTo>
                  <a:lnTo>
                    <a:pt x="0" y="2764"/>
                  </a:lnTo>
                  <a:lnTo>
                    <a:pt x="0" y="9601"/>
                  </a:lnTo>
                  <a:lnTo>
                    <a:pt x="3109" y="12376"/>
                  </a:lnTo>
                  <a:lnTo>
                    <a:pt x="10805" y="12376"/>
                  </a:lnTo>
                  <a:lnTo>
                    <a:pt x="13915" y="9601"/>
                  </a:lnTo>
                  <a:lnTo>
                    <a:pt x="13915" y="6177"/>
                  </a:lnTo>
                  <a:lnTo>
                    <a:pt x="13915" y="2764"/>
                  </a:lnTo>
                  <a:lnTo>
                    <a:pt x="10805" y="0"/>
                  </a:lnTo>
                  <a:close/>
                </a:path>
              </a:pathLst>
            </a:custGeom>
            <a:solidFill>
              <a:srgbClr val="FFFFFF">
                <a:alpha val="59999"/>
              </a:srgbClr>
            </a:solidFill>
          </p:spPr>
          <p:txBody>
            <a:bodyPr wrap="square" lIns="0" tIns="0" rIns="0" bIns="0" rtlCol="0"/>
            <a:lstStyle/>
            <a:p>
              <a:endParaRPr/>
            </a:p>
          </p:txBody>
        </p:sp>
        <p:sp>
          <p:nvSpPr>
            <p:cNvPr id="733" name="object 733"/>
            <p:cNvSpPr/>
            <p:nvPr/>
          </p:nvSpPr>
          <p:spPr>
            <a:xfrm>
              <a:off x="10465219" y="7359376"/>
              <a:ext cx="1512570" cy="372745"/>
            </a:xfrm>
            <a:custGeom>
              <a:avLst/>
              <a:gdLst/>
              <a:ahLst/>
              <a:cxnLst/>
              <a:rect l="l" t="t" r="r" b="b"/>
              <a:pathLst>
                <a:path w="1512570" h="372745">
                  <a:moveTo>
                    <a:pt x="12801" y="2565"/>
                  </a:moveTo>
                  <a:lnTo>
                    <a:pt x="9931" y="0"/>
                  </a:lnTo>
                  <a:lnTo>
                    <a:pt x="2882" y="0"/>
                  </a:lnTo>
                  <a:lnTo>
                    <a:pt x="0" y="2565"/>
                  </a:lnTo>
                  <a:lnTo>
                    <a:pt x="0" y="8826"/>
                  </a:lnTo>
                  <a:lnTo>
                    <a:pt x="2882" y="11391"/>
                  </a:lnTo>
                  <a:lnTo>
                    <a:pt x="9931" y="11391"/>
                  </a:lnTo>
                  <a:lnTo>
                    <a:pt x="12801" y="8826"/>
                  </a:lnTo>
                  <a:lnTo>
                    <a:pt x="12801" y="5715"/>
                  </a:lnTo>
                  <a:lnTo>
                    <a:pt x="12801" y="2565"/>
                  </a:lnTo>
                  <a:close/>
                </a:path>
                <a:path w="1512570" h="372745">
                  <a:moveTo>
                    <a:pt x="1512011" y="364985"/>
                  </a:moveTo>
                  <a:lnTo>
                    <a:pt x="1509649" y="362877"/>
                  </a:lnTo>
                  <a:lnTo>
                    <a:pt x="1503794" y="362877"/>
                  </a:lnTo>
                  <a:lnTo>
                    <a:pt x="1501394" y="364985"/>
                  </a:lnTo>
                  <a:lnTo>
                    <a:pt x="1501394" y="370192"/>
                  </a:lnTo>
                  <a:lnTo>
                    <a:pt x="1503794" y="372300"/>
                  </a:lnTo>
                  <a:lnTo>
                    <a:pt x="1509649" y="372300"/>
                  </a:lnTo>
                  <a:lnTo>
                    <a:pt x="1512011" y="370192"/>
                  </a:lnTo>
                  <a:lnTo>
                    <a:pt x="1512011" y="367588"/>
                  </a:lnTo>
                  <a:lnTo>
                    <a:pt x="1512011" y="364985"/>
                  </a:lnTo>
                  <a:close/>
                </a:path>
              </a:pathLst>
            </a:custGeom>
            <a:solidFill>
              <a:srgbClr val="FFFFFF">
                <a:alpha val="79998"/>
              </a:srgbClr>
            </a:solidFill>
          </p:spPr>
          <p:txBody>
            <a:bodyPr wrap="square" lIns="0" tIns="0" rIns="0" bIns="0" rtlCol="0"/>
            <a:lstStyle/>
            <a:p>
              <a:endParaRPr/>
            </a:p>
          </p:txBody>
        </p:sp>
        <p:pic>
          <p:nvPicPr>
            <p:cNvPr id="734" name="object 734"/>
            <p:cNvPicPr/>
            <p:nvPr/>
          </p:nvPicPr>
          <p:blipFill>
            <a:blip r:embed="rId4" cstate="print"/>
            <a:stretch>
              <a:fillRect/>
            </a:stretch>
          </p:blipFill>
          <p:spPr>
            <a:xfrm>
              <a:off x="10302304" y="7364592"/>
              <a:ext cx="5101415" cy="3814753"/>
            </a:xfrm>
            <a:prstGeom prst="rect">
              <a:avLst/>
            </a:prstGeom>
          </p:spPr>
        </p:pic>
      </p:grpSp>
      <p:pic>
        <p:nvPicPr>
          <p:cNvPr id="735" name="תמונה 734" descr="‏‎⁨פלוט⁩-11 (נגרר)">
            <a:extLst>
              <a:ext uri="{FF2B5EF4-FFF2-40B4-BE49-F238E27FC236}">
                <a16:creationId xmlns:a16="http://schemas.microsoft.com/office/drawing/2014/main" id="{7C1FAA14-1A46-5CC7-F500-3CB503C9878E}"/>
              </a:ext>
            </a:extLst>
          </p:cNvPr>
          <p:cNvPicPr>
            <a:picLocks noGrp="1" noChangeAspect="1"/>
          </p:cNvPicPr>
          <p:nvPr isPhoto="1"/>
        </p:nvPicPr>
        <p:blipFill rotWithShape="1">
          <a:blip r:embed="rId5">
            <a:lum/>
            <a:extLst>
              <a:ext uri="{28A0092B-C50C-407E-A947-70E740481C1C}">
                <a14:useLocalDpi xmlns:a14="http://schemas.microsoft.com/office/drawing/2010/main" val="0"/>
              </a:ext>
            </a:extLst>
          </a:blip>
          <a:srcRect t="63427"/>
          <a:stretch/>
        </p:blipFill>
        <p:spPr>
          <a:xfrm>
            <a:off x="0" y="7252327"/>
            <a:ext cx="20160000" cy="414736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0" y="7203968"/>
            <a:ext cx="4893819" cy="3999878"/>
          </a:xfrm>
          <a:prstGeom prst="rect">
            <a:avLst/>
          </a:prstGeom>
        </p:spPr>
      </p:pic>
      <p:sp>
        <p:nvSpPr>
          <p:cNvPr id="3" name="object 3"/>
          <p:cNvSpPr txBox="1"/>
          <p:nvPr/>
        </p:nvSpPr>
        <p:spPr>
          <a:xfrm>
            <a:off x="4565650" y="8844475"/>
            <a:ext cx="13381800" cy="1687000"/>
          </a:xfrm>
          <a:prstGeom prst="rect">
            <a:avLst/>
          </a:prstGeom>
        </p:spPr>
        <p:txBody>
          <a:bodyPr vert="horz" wrap="square" lIns="0" tIns="12065" rIns="0" bIns="0" rtlCol="0">
            <a:spAutoFit/>
          </a:bodyPr>
          <a:lstStyle/>
          <a:p>
            <a:pPr marL="12700" marR="1165860" algn="ctr">
              <a:lnSpc>
                <a:spcPct val="100499"/>
              </a:lnSpc>
              <a:spcBef>
                <a:spcPts val="95"/>
              </a:spcBef>
            </a:pPr>
            <a:r>
              <a:rPr lang="en-US" sz="3600" spc="-315" dirty="0">
                <a:solidFill>
                  <a:srgbClr val="111B32"/>
                </a:solidFill>
                <a:latin typeface="Trebuchet MS" panose="020B0603020202020204" pitchFamily="34" charset="0"/>
                <a:cs typeface="Tahoma"/>
              </a:rPr>
              <a:t>In microgravity, the lens can also be useful even without solidification.</a:t>
            </a:r>
          </a:p>
          <a:p>
            <a:pPr marL="12700" marR="1165860" algn="ctr">
              <a:lnSpc>
                <a:spcPct val="100499"/>
              </a:lnSpc>
              <a:spcBef>
                <a:spcPts val="95"/>
              </a:spcBef>
            </a:pPr>
            <a:r>
              <a:rPr lang="en-US" sz="3600" spc="-315" dirty="0">
                <a:solidFill>
                  <a:srgbClr val="111B32"/>
                </a:solidFill>
                <a:latin typeface="Trebuchet MS" panose="020B0603020202020204" pitchFamily="34" charset="0"/>
                <a:cs typeface="Tahoma"/>
              </a:rPr>
              <a:t>In this form, it is possible to create a folding space telescope with liquid lenses, for example.</a:t>
            </a:r>
          </a:p>
        </p:txBody>
      </p:sp>
      <p:sp>
        <p:nvSpPr>
          <p:cNvPr id="4" name="object 4"/>
          <p:cNvSpPr/>
          <p:nvPr/>
        </p:nvSpPr>
        <p:spPr>
          <a:xfrm>
            <a:off x="0" y="0"/>
            <a:ext cx="20104100" cy="8481695"/>
          </a:xfrm>
          <a:custGeom>
            <a:avLst/>
            <a:gdLst/>
            <a:ahLst/>
            <a:cxnLst/>
            <a:rect l="l" t="t" r="r" b="b"/>
            <a:pathLst>
              <a:path w="20104100" h="8481695">
                <a:moveTo>
                  <a:pt x="20104099" y="0"/>
                </a:moveTo>
                <a:lnTo>
                  <a:pt x="0" y="0"/>
                </a:lnTo>
                <a:lnTo>
                  <a:pt x="0" y="1054135"/>
                </a:lnTo>
                <a:lnTo>
                  <a:pt x="261772" y="6481478"/>
                </a:lnTo>
                <a:lnTo>
                  <a:pt x="7769396" y="7999756"/>
                </a:lnTo>
                <a:lnTo>
                  <a:pt x="19999391" y="8481417"/>
                </a:lnTo>
                <a:lnTo>
                  <a:pt x="20104099" y="2806364"/>
                </a:lnTo>
                <a:lnTo>
                  <a:pt x="20104099" y="0"/>
                </a:lnTo>
                <a:close/>
              </a:path>
            </a:pathLst>
          </a:custGeom>
          <a:solidFill>
            <a:srgbClr val="111B32"/>
          </a:solidFill>
        </p:spPr>
        <p:txBody>
          <a:bodyPr wrap="square" lIns="0" tIns="0" rIns="0" bIns="0" rtlCol="0"/>
          <a:lstStyle/>
          <a:p>
            <a:endParaRPr/>
          </a:p>
        </p:txBody>
      </p:sp>
      <p:sp>
        <p:nvSpPr>
          <p:cNvPr id="5" name="object 5"/>
          <p:cNvSpPr txBox="1">
            <a:spLocks noGrp="1"/>
          </p:cNvSpPr>
          <p:nvPr>
            <p:ph type="title"/>
          </p:nvPr>
        </p:nvSpPr>
        <p:spPr>
          <a:xfrm>
            <a:off x="1273991" y="290950"/>
            <a:ext cx="17493615" cy="905510"/>
          </a:xfrm>
          <a:prstGeom prst="rect">
            <a:avLst/>
          </a:prstGeom>
        </p:spPr>
        <p:txBody>
          <a:bodyPr vert="horz" wrap="square" lIns="0" tIns="15240" rIns="0" bIns="0" rtlCol="0">
            <a:spAutoFit/>
          </a:bodyPr>
          <a:lstStyle/>
          <a:p>
            <a:pPr marL="12700">
              <a:lnSpc>
                <a:spcPct val="100000"/>
              </a:lnSpc>
              <a:spcBef>
                <a:spcPts val="120"/>
              </a:spcBef>
            </a:pPr>
            <a:r>
              <a:rPr lang="en-US" b="0" spc="-135" dirty="0">
                <a:solidFill>
                  <a:srgbClr val="FFFFFF"/>
                </a:solidFill>
                <a:latin typeface="Trebuchet MS"/>
                <a:cs typeface="Trebuchet MS"/>
              </a:rPr>
              <a:t>The Need To Solidify The Lens Using UV Radiation</a:t>
            </a:r>
            <a:endParaRPr b="0" spc="-105" dirty="0">
              <a:solidFill>
                <a:srgbClr val="FFFFFF"/>
              </a:solidFill>
              <a:latin typeface="Trebuchet MS"/>
              <a:cs typeface="Trebuchet MS"/>
            </a:endParaRPr>
          </a:p>
        </p:txBody>
      </p:sp>
      <p:grpSp>
        <p:nvGrpSpPr>
          <p:cNvPr id="6" name="object 6"/>
          <p:cNvGrpSpPr/>
          <p:nvPr/>
        </p:nvGrpSpPr>
        <p:grpSpPr>
          <a:xfrm>
            <a:off x="35248" y="25525"/>
            <a:ext cx="19964400" cy="11219815"/>
            <a:chOff x="35248" y="25525"/>
            <a:chExt cx="19964400" cy="11219815"/>
          </a:xfrm>
        </p:grpSpPr>
        <p:sp>
          <p:nvSpPr>
            <p:cNvPr id="7" name="object 7"/>
            <p:cNvSpPr/>
            <p:nvPr/>
          </p:nvSpPr>
          <p:spPr>
            <a:xfrm>
              <a:off x="10970271" y="4299067"/>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8" name="object 8"/>
            <p:cNvSpPr/>
            <p:nvPr/>
          </p:nvSpPr>
          <p:spPr>
            <a:xfrm>
              <a:off x="11246556" y="6099536"/>
              <a:ext cx="17780" cy="15875"/>
            </a:xfrm>
            <a:custGeom>
              <a:avLst/>
              <a:gdLst/>
              <a:ahLst/>
              <a:cxnLst/>
              <a:rect l="l" t="t" r="r" b="b"/>
              <a:pathLst>
                <a:path w="17779" h="15875">
                  <a:moveTo>
                    <a:pt x="13601" y="0"/>
                  </a:moveTo>
                  <a:lnTo>
                    <a:pt x="3926" y="0"/>
                  </a:lnTo>
                  <a:lnTo>
                    <a:pt x="0" y="3476"/>
                  </a:lnTo>
                  <a:lnTo>
                    <a:pt x="0" y="12093"/>
                  </a:lnTo>
                  <a:lnTo>
                    <a:pt x="3926" y="15570"/>
                  </a:lnTo>
                  <a:lnTo>
                    <a:pt x="13601" y="15570"/>
                  </a:lnTo>
                  <a:lnTo>
                    <a:pt x="17517" y="12093"/>
                  </a:lnTo>
                  <a:lnTo>
                    <a:pt x="17517" y="7779"/>
                  </a:lnTo>
                  <a:lnTo>
                    <a:pt x="17517" y="3476"/>
                  </a:lnTo>
                  <a:lnTo>
                    <a:pt x="13601" y="0"/>
                  </a:lnTo>
                  <a:close/>
                </a:path>
              </a:pathLst>
            </a:custGeom>
            <a:solidFill>
              <a:srgbClr val="384746">
                <a:alpha val="50000"/>
              </a:srgbClr>
            </a:solidFill>
          </p:spPr>
          <p:txBody>
            <a:bodyPr wrap="square" lIns="0" tIns="0" rIns="0" bIns="0" rtlCol="0"/>
            <a:lstStyle/>
            <a:p>
              <a:endParaRPr/>
            </a:p>
          </p:txBody>
        </p:sp>
        <p:sp>
          <p:nvSpPr>
            <p:cNvPr id="9" name="object 9"/>
            <p:cNvSpPr/>
            <p:nvPr/>
          </p:nvSpPr>
          <p:spPr>
            <a:xfrm>
              <a:off x="10114356" y="5672194"/>
              <a:ext cx="1551940" cy="940435"/>
            </a:xfrm>
            <a:custGeom>
              <a:avLst/>
              <a:gdLst/>
              <a:ahLst/>
              <a:cxnLst/>
              <a:rect l="l" t="t" r="r" b="b"/>
              <a:pathLst>
                <a:path w="1551940" h="940434">
                  <a:moveTo>
                    <a:pt x="19037" y="926833"/>
                  </a:moveTo>
                  <a:lnTo>
                    <a:pt x="14770" y="923061"/>
                  </a:lnTo>
                  <a:lnTo>
                    <a:pt x="4292" y="923061"/>
                  </a:lnTo>
                  <a:lnTo>
                    <a:pt x="0" y="926833"/>
                  </a:lnTo>
                  <a:lnTo>
                    <a:pt x="0" y="936167"/>
                  </a:lnTo>
                  <a:lnTo>
                    <a:pt x="4292" y="939965"/>
                  </a:lnTo>
                  <a:lnTo>
                    <a:pt x="14770" y="939965"/>
                  </a:lnTo>
                  <a:lnTo>
                    <a:pt x="19037" y="936167"/>
                  </a:lnTo>
                  <a:lnTo>
                    <a:pt x="19037" y="931494"/>
                  </a:lnTo>
                  <a:lnTo>
                    <a:pt x="19037" y="926833"/>
                  </a:lnTo>
                  <a:close/>
                </a:path>
                <a:path w="1551940" h="940434">
                  <a:moveTo>
                    <a:pt x="1551520" y="2959"/>
                  </a:moveTo>
                  <a:lnTo>
                    <a:pt x="1548168" y="0"/>
                  </a:lnTo>
                  <a:lnTo>
                    <a:pt x="1539963" y="0"/>
                  </a:lnTo>
                  <a:lnTo>
                    <a:pt x="1536611" y="2959"/>
                  </a:lnTo>
                  <a:lnTo>
                    <a:pt x="1536611" y="10261"/>
                  </a:lnTo>
                  <a:lnTo>
                    <a:pt x="1539963" y="13233"/>
                  </a:lnTo>
                  <a:lnTo>
                    <a:pt x="1548168" y="13233"/>
                  </a:lnTo>
                  <a:lnTo>
                    <a:pt x="1551520" y="10261"/>
                  </a:lnTo>
                  <a:lnTo>
                    <a:pt x="1551520" y="6616"/>
                  </a:lnTo>
                  <a:lnTo>
                    <a:pt x="1551520" y="2959"/>
                  </a:lnTo>
                  <a:close/>
                </a:path>
              </a:pathLst>
            </a:custGeom>
            <a:solidFill>
              <a:srgbClr val="FFFFFF">
                <a:alpha val="50000"/>
              </a:srgbClr>
            </a:solidFill>
          </p:spPr>
          <p:txBody>
            <a:bodyPr wrap="square" lIns="0" tIns="0" rIns="0" bIns="0" rtlCol="0"/>
            <a:lstStyle/>
            <a:p>
              <a:endParaRPr/>
            </a:p>
          </p:txBody>
        </p:sp>
        <p:sp>
          <p:nvSpPr>
            <p:cNvPr id="10" name="object 10"/>
            <p:cNvSpPr/>
            <p:nvPr/>
          </p:nvSpPr>
          <p:spPr>
            <a:xfrm>
              <a:off x="12865479" y="5155502"/>
              <a:ext cx="21590" cy="19050"/>
            </a:xfrm>
            <a:custGeom>
              <a:avLst/>
              <a:gdLst/>
              <a:ahLst/>
              <a:cxnLst/>
              <a:rect l="l" t="t" r="r" b="b"/>
              <a:pathLst>
                <a:path w="21590" h="19050">
                  <a:moveTo>
                    <a:pt x="16303" y="0"/>
                  </a:moveTo>
                  <a:lnTo>
                    <a:pt x="4711" y="0"/>
                  </a:lnTo>
                  <a:lnTo>
                    <a:pt x="0" y="4177"/>
                  </a:lnTo>
                  <a:lnTo>
                    <a:pt x="0" y="14491"/>
                  </a:lnTo>
                  <a:lnTo>
                    <a:pt x="4711" y="18680"/>
                  </a:lnTo>
                  <a:lnTo>
                    <a:pt x="16303" y="18680"/>
                  </a:lnTo>
                  <a:lnTo>
                    <a:pt x="20994" y="14491"/>
                  </a:lnTo>
                  <a:lnTo>
                    <a:pt x="20994" y="9340"/>
                  </a:lnTo>
                  <a:lnTo>
                    <a:pt x="20994" y="4177"/>
                  </a:lnTo>
                  <a:lnTo>
                    <a:pt x="16303" y="0"/>
                  </a:lnTo>
                  <a:close/>
                </a:path>
              </a:pathLst>
            </a:custGeom>
            <a:solidFill>
              <a:srgbClr val="FFFFFF">
                <a:alpha val="38999"/>
              </a:srgbClr>
            </a:solidFill>
          </p:spPr>
          <p:txBody>
            <a:bodyPr wrap="square" lIns="0" tIns="0" rIns="0" bIns="0" rtlCol="0"/>
            <a:lstStyle/>
            <a:p>
              <a:endParaRPr/>
            </a:p>
          </p:txBody>
        </p:sp>
        <p:sp>
          <p:nvSpPr>
            <p:cNvPr id="11" name="object 11"/>
            <p:cNvSpPr/>
            <p:nvPr/>
          </p:nvSpPr>
          <p:spPr>
            <a:xfrm>
              <a:off x="12251308" y="5221323"/>
              <a:ext cx="27305" cy="24765"/>
            </a:xfrm>
            <a:custGeom>
              <a:avLst/>
              <a:gdLst/>
              <a:ahLst/>
              <a:cxnLst/>
              <a:rect l="l" t="t" r="r" b="b"/>
              <a:pathLst>
                <a:path w="27304" h="24764">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12" name="object 12"/>
            <p:cNvSpPr/>
            <p:nvPr/>
          </p:nvSpPr>
          <p:spPr>
            <a:xfrm>
              <a:off x="10427640" y="5104923"/>
              <a:ext cx="772795" cy="966469"/>
            </a:xfrm>
            <a:custGeom>
              <a:avLst/>
              <a:gdLst/>
              <a:ahLst/>
              <a:cxnLst/>
              <a:rect l="l" t="t" r="r" b="b"/>
              <a:pathLst>
                <a:path w="772795" h="966470">
                  <a:moveTo>
                    <a:pt x="25133" y="4978"/>
                  </a:moveTo>
                  <a:lnTo>
                    <a:pt x="19519" y="0"/>
                  </a:lnTo>
                  <a:lnTo>
                    <a:pt x="5664" y="0"/>
                  </a:lnTo>
                  <a:lnTo>
                    <a:pt x="0" y="4978"/>
                  </a:lnTo>
                  <a:lnTo>
                    <a:pt x="0" y="17310"/>
                  </a:lnTo>
                  <a:lnTo>
                    <a:pt x="5664" y="22313"/>
                  </a:lnTo>
                  <a:lnTo>
                    <a:pt x="19519" y="22313"/>
                  </a:lnTo>
                  <a:lnTo>
                    <a:pt x="25133" y="17310"/>
                  </a:lnTo>
                  <a:lnTo>
                    <a:pt x="25133" y="11163"/>
                  </a:lnTo>
                  <a:lnTo>
                    <a:pt x="25133" y="4978"/>
                  </a:lnTo>
                  <a:close/>
                </a:path>
                <a:path w="772795" h="966470">
                  <a:moveTo>
                    <a:pt x="772236" y="951522"/>
                  </a:moveTo>
                  <a:lnTo>
                    <a:pt x="767422" y="947267"/>
                  </a:lnTo>
                  <a:lnTo>
                    <a:pt x="755586" y="947267"/>
                  </a:lnTo>
                  <a:lnTo>
                    <a:pt x="750785" y="951522"/>
                  </a:lnTo>
                  <a:lnTo>
                    <a:pt x="750785" y="962063"/>
                  </a:lnTo>
                  <a:lnTo>
                    <a:pt x="755586" y="966355"/>
                  </a:lnTo>
                  <a:lnTo>
                    <a:pt x="767422" y="966355"/>
                  </a:lnTo>
                  <a:lnTo>
                    <a:pt x="772236" y="962063"/>
                  </a:lnTo>
                  <a:lnTo>
                    <a:pt x="772236" y="956818"/>
                  </a:lnTo>
                  <a:lnTo>
                    <a:pt x="772236" y="951522"/>
                  </a:lnTo>
                  <a:close/>
                </a:path>
              </a:pathLst>
            </a:custGeom>
            <a:solidFill>
              <a:srgbClr val="FFFFFF">
                <a:alpha val="50000"/>
              </a:srgbClr>
            </a:solidFill>
          </p:spPr>
          <p:txBody>
            <a:bodyPr wrap="square" lIns="0" tIns="0" rIns="0" bIns="0" rtlCol="0"/>
            <a:lstStyle/>
            <a:p>
              <a:endParaRPr/>
            </a:p>
          </p:txBody>
        </p:sp>
        <p:sp>
          <p:nvSpPr>
            <p:cNvPr id="13" name="object 13"/>
            <p:cNvSpPr/>
            <p:nvPr/>
          </p:nvSpPr>
          <p:spPr>
            <a:xfrm>
              <a:off x="12337514" y="5931651"/>
              <a:ext cx="36195" cy="32384"/>
            </a:xfrm>
            <a:custGeom>
              <a:avLst/>
              <a:gdLst/>
              <a:ahLst/>
              <a:cxnLst/>
              <a:rect l="l" t="t" r="r" b="b"/>
              <a:pathLst>
                <a:path w="36195" h="32385">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14" name="object 14"/>
            <p:cNvSpPr/>
            <p:nvPr/>
          </p:nvSpPr>
          <p:spPr>
            <a:xfrm>
              <a:off x="11229912" y="5754081"/>
              <a:ext cx="14604" cy="13335"/>
            </a:xfrm>
            <a:custGeom>
              <a:avLst/>
              <a:gdLst/>
              <a:ahLst/>
              <a:cxnLst/>
              <a:rect l="l" t="t" r="r" b="b"/>
              <a:pathLst>
                <a:path w="14604" h="13335">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15" name="object 15"/>
            <p:cNvSpPr/>
            <p:nvPr/>
          </p:nvSpPr>
          <p:spPr>
            <a:xfrm>
              <a:off x="10982393" y="6241239"/>
              <a:ext cx="29209" cy="26034"/>
            </a:xfrm>
            <a:custGeom>
              <a:avLst/>
              <a:gdLst/>
              <a:ahLst/>
              <a:cxnLst/>
              <a:rect l="l" t="t" r="r" b="b"/>
              <a:pathLst>
                <a:path w="29209"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50000"/>
              </a:srgbClr>
            </a:solidFill>
          </p:spPr>
          <p:txBody>
            <a:bodyPr wrap="square" lIns="0" tIns="0" rIns="0" bIns="0" rtlCol="0"/>
            <a:lstStyle/>
            <a:p>
              <a:endParaRPr/>
            </a:p>
          </p:txBody>
        </p:sp>
        <p:sp>
          <p:nvSpPr>
            <p:cNvPr id="16" name="object 16"/>
            <p:cNvSpPr/>
            <p:nvPr/>
          </p:nvSpPr>
          <p:spPr>
            <a:xfrm>
              <a:off x="13273967" y="4812100"/>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17" name="object 17"/>
            <p:cNvSpPr/>
            <p:nvPr/>
          </p:nvSpPr>
          <p:spPr>
            <a:xfrm>
              <a:off x="12279891" y="4968180"/>
              <a:ext cx="16510" cy="14604"/>
            </a:xfrm>
            <a:custGeom>
              <a:avLst/>
              <a:gdLst/>
              <a:ahLst/>
              <a:cxnLst/>
              <a:rect l="l" t="t" r="r" b="b"/>
              <a:pathLst>
                <a:path w="16509" h="14604">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50000"/>
              </a:srgbClr>
            </a:solidFill>
          </p:spPr>
          <p:txBody>
            <a:bodyPr wrap="square" lIns="0" tIns="0" rIns="0" bIns="0" rtlCol="0"/>
            <a:lstStyle/>
            <a:p>
              <a:endParaRPr/>
            </a:p>
          </p:txBody>
        </p:sp>
        <p:sp>
          <p:nvSpPr>
            <p:cNvPr id="18" name="object 18"/>
            <p:cNvSpPr/>
            <p:nvPr/>
          </p:nvSpPr>
          <p:spPr>
            <a:xfrm>
              <a:off x="12778919" y="4042275"/>
              <a:ext cx="31115" cy="27940"/>
            </a:xfrm>
            <a:custGeom>
              <a:avLst/>
              <a:gdLst/>
              <a:ahLst/>
              <a:cxnLst/>
              <a:rect l="l" t="t" r="r" b="b"/>
              <a:pathLst>
                <a:path w="31115" h="27939">
                  <a:moveTo>
                    <a:pt x="23936" y="0"/>
                  </a:moveTo>
                  <a:lnTo>
                    <a:pt x="6942" y="0"/>
                  </a:lnTo>
                  <a:lnTo>
                    <a:pt x="0" y="6146"/>
                  </a:lnTo>
                  <a:lnTo>
                    <a:pt x="0" y="21287"/>
                  </a:lnTo>
                  <a:lnTo>
                    <a:pt x="6942" y="27444"/>
                  </a:lnTo>
                  <a:lnTo>
                    <a:pt x="23936" y="27444"/>
                  </a:lnTo>
                  <a:lnTo>
                    <a:pt x="30868" y="21287"/>
                  </a:lnTo>
                  <a:lnTo>
                    <a:pt x="30868" y="13737"/>
                  </a:lnTo>
                  <a:lnTo>
                    <a:pt x="30868" y="6146"/>
                  </a:lnTo>
                  <a:lnTo>
                    <a:pt x="23936" y="0"/>
                  </a:lnTo>
                  <a:close/>
                </a:path>
              </a:pathLst>
            </a:custGeom>
            <a:solidFill>
              <a:srgbClr val="FFFFFF">
                <a:alpha val="37500"/>
              </a:srgbClr>
            </a:solidFill>
          </p:spPr>
          <p:txBody>
            <a:bodyPr wrap="square" lIns="0" tIns="0" rIns="0" bIns="0" rtlCol="0"/>
            <a:lstStyle/>
            <a:p>
              <a:endParaRPr/>
            </a:p>
          </p:txBody>
        </p:sp>
        <p:sp>
          <p:nvSpPr>
            <p:cNvPr id="19" name="object 19"/>
            <p:cNvSpPr/>
            <p:nvPr/>
          </p:nvSpPr>
          <p:spPr>
            <a:xfrm>
              <a:off x="12820134" y="3837041"/>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50000"/>
              </a:srgbClr>
            </a:solidFill>
          </p:spPr>
          <p:txBody>
            <a:bodyPr wrap="square" lIns="0" tIns="0" rIns="0" bIns="0" rtlCol="0"/>
            <a:lstStyle/>
            <a:p>
              <a:endParaRPr/>
            </a:p>
          </p:txBody>
        </p:sp>
        <p:sp>
          <p:nvSpPr>
            <p:cNvPr id="20" name="object 20"/>
            <p:cNvSpPr/>
            <p:nvPr/>
          </p:nvSpPr>
          <p:spPr>
            <a:xfrm>
              <a:off x="11201968" y="5734404"/>
              <a:ext cx="19685" cy="17145"/>
            </a:xfrm>
            <a:custGeom>
              <a:avLst/>
              <a:gdLst/>
              <a:ahLst/>
              <a:cxnLst/>
              <a:rect l="l" t="t" r="r" b="b"/>
              <a:pathLst>
                <a:path w="19684" h="17145">
                  <a:moveTo>
                    <a:pt x="14879" y="0"/>
                  </a:moveTo>
                  <a:lnTo>
                    <a:pt x="4240" y="0"/>
                  </a:lnTo>
                  <a:lnTo>
                    <a:pt x="0" y="3842"/>
                  </a:lnTo>
                  <a:lnTo>
                    <a:pt x="0" y="13266"/>
                  </a:lnTo>
                  <a:lnTo>
                    <a:pt x="4240" y="17088"/>
                  </a:lnTo>
                  <a:lnTo>
                    <a:pt x="14879" y="17088"/>
                  </a:lnTo>
                  <a:lnTo>
                    <a:pt x="19182" y="13266"/>
                  </a:lnTo>
                  <a:lnTo>
                    <a:pt x="19182" y="8554"/>
                  </a:lnTo>
                  <a:lnTo>
                    <a:pt x="19182" y="3842"/>
                  </a:lnTo>
                  <a:lnTo>
                    <a:pt x="14879" y="0"/>
                  </a:lnTo>
                  <a:close/>
                </a:path>
              </a:pathLst>
            </a:custGeom>
            <a:solidFill>
              <a:srgbClr val="6F4478">
                <a:alpha val="50000"/>
              </a:srgbClr>
            </a:solidFill>
          </p:spPr>
          <p:txBody>
            <a:bodyPr wrap="square" lIns="0" tIns="0" rIns="0" bIns="0" rtlCol="0"/>
            <a:lstStyle/>
            <a:p>
              <a:endParaRPr/>
            </a:p>
          </p:txBody>
        </p:sp>
        <p:sp>
          <p:nvSpPr>
            <p:cNvPr id="21" name="object 21"/>
            <p:cNvSpPr/>
            <p:nvPr/>
          </p:nvSpPr>
          <p:spPr>
            <a:xfrm>
              <a:off x="9931386" y="4542673"/>
              <a:ext cx="21590" cy="19050"/>
            </a:xfrm>
            <a:custGeom>
              <a:avLst/>
              <a:gdLst/>
              <a:ahLst/>
              <a:cxnLst/>
              <a:rect l="l" t="t" r="r" b="b"/>
              <a:pathLst>
                <a:path w="21590"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50000"/>
              </a:srgbClr>
            </a:solidFill>
          </p:spPr>
          <p:txBody>
            <a:bodyPr wrap="square" lIns="0" tIns="0" rIns="0" bIns="0" rtlCol="0"/>
            <a:lstStyle/>
            <a:p>
              <a:endParaRPr/>
            </a:p>
          </p:txBody>
        </p:sp>
        <p:sp>
          <p:nvSpPr>
            <p:cNvPr id="22" name="object 22"/>
            <p:cNvSpPr/>
            <p:nvPr/>
          </p:nvSpPr>
          <p:spPr>
            <a:xfrm>
              <a:off x="10970869" y="5119172"/>
              <a:ext cx="1595120" cy="248920"/>
            </a:xfrm>
            <a:custGeom>
              <a:avLst/>
              <a:gdLst/>
              <a:ahLst/>
              <a:cxnLst/>
              <a:rect l="l" t="t" r="r" b="b"/>
              <a:pathLst>
                <a:path w="1595120" h="248920">
                  <a:moveTo>
                    <a:pt x="26085" y="230619"/>
                  </a:moveTo>
                  <a:lnTo>
                    <a:pt x="20256" y="225425"/>
                  </a:lnTo>
                  <a:lnTo>
                    <a:pt x="5842" y="225425"/>
                  </a:lnTo>
                  <a:lnTo>
                    <a:pt x="0" y="230619"/>
                  </a:lnTo>
                  <a:lnTo>
                    <a:pt x="0" y="243408"/>
                  </a:lnTo>
                  <a:lnTo>
                    <a:pt x="5842" y="248615"/>
                  </a:lnTo>
                  <a:lnTo>
                    <a:pt x="20256" y="248615"/>
                  </a:lnTo>
                  <a:lnTo>
                    <a:pt x="26085" y="243408"/>
                  </a:lnTo>
                  <a:lnTo>
                    <a:pt x="26085" y="237032"/>
                  </a:lnTo>
                  <a:lnTo>
                    <a:pt x="26085" y="230619"/>
                  </a:lnTo>
                  <a:close/>
                </a:path>
                <a:path w="1595120" h="248920">
                  <a:moveTo>
                    <a:pt x="191452" y="11366"/>
                  </a:moveTo>
                  <a:lnTo>
                    <a:pt x="188214" y="8483"/>
                  </a:lnTo>
                  <a:lnTo>
                    <a:pt x="180174" y="8483"/>
                  </a:lnTo>
                  <a:lnTo>
                    <a:pt x="176936" y="11366"/>
                  </a:lnTo>
                  <a:lnTo>
                    <a:pt x="176936" y="18465"/>
                  </a:lnTo>
                  <a:lnTo>
                    <a:pt x="180174" y="21399"/>
                  </a:lnTo>
                  <a:lnTo>
                    <a:pt x="188214" y="21399"/>
                  </a:lnTo>
                  <a:lnTo>
                    <a:pt x="191452" y="18465"/>
                  </a:lnTo>
                  <a:lnTo>
                    <a:pt x="191452" y="14909"/>
                  </a:lnTo>
                  <a:lnTo>
                    <a:pt x="191452" y="11366"/>
                  </a:lnTo>
                  <a:close/>
                </a:path>
                <a:path w="1595120" h="248920">
                  <a:moveTo>
                    <a:pt x="1595107" y="1841"/>
                  </a:moveTo>
                  <a:lnTo>
                    <a:pt x="1593024" y="0"/>
                  </a:lnTo>
                  <a:lnTo>
                    <a:pt x="1587893" y="0"/>
                  </a:lnTo>
                  <a:lnTo>
                    <a:pt x="1585810" y="1841"/>
                  </a:lnTo>
                  <a:lnTo>
                    <a:pt x="1585810" y="6400"/>
                  </a:lnTo>
                  <a:lnTo>
                    <a:pt x="1587893" y="8255"/>
                  </a:lnTo>
                  <a:lnTo>
                    <a:pt x="1593024" y="8255"/>
                  </a:lnTo>
                  <a:lnTo>
                    <a:pt x="1595107" y="6400"/>
                  </a:lnTo>
                  <a:lnTo>
                    <a:pt x="1595107" y="4127"/>
                  </a:lnTo>
                  <a:lnTo>
                    <a:pt x="1595107" y="1841"/>
                  </a:lnTo>
                  <a:close/>
                </a:path>
              </a:pathLst>
            </a:custGeom>
            <a:solidFill>
              <a:srgbClr val="FFFFFF">
                <a:alpha val="38999"/>
              </a:srgbClr>
            </a:solidFill>
          </p:spPr>
          <p:txBody>
            <a:bodyPr wrap="square" lIns="0" tIns="0" rIns="0" bIns="0" rtlCol="0"/>
            <a:lstStyle/>
            <a:p>
              <a:endParaRPr/>
            </a:p>
          </p:txBody>
        </p:sp>
        <p:sp>
          <p:nvSpPr>
            <p:cNvPr id="23" name="object 23"/>
            <p:cNvSpPr/>
            <p:nvPr/>
          </p:nvSpPr>
          <p:spPr>
            <a:xfrm>
              <a:off x="11118228" y="4416443"/>
              <a:ext cx="1827530" cy="221615"/>
            </a:xfrm>
            <a:custGeom>
              <a:avLst/>
              <a:gdLst/>
              <a:ahLst/>
              <a:cxnLst/>
              <a:rect l="l" t="t" r="r" b="b"/>
              <a:pathLst>
                <a:path w="1827529" h="221614">
                  <a:moveTo>
                    <a:pt x="24244" y="204431"/>
                  </a:moveTo>
                  <a:lnTo>
                    <a:pt x="18808" y="199618"/>
                  </a:lnTo>
                  <a:lnTo>
                    <a:pt x="5435" y="199618"/>
                  </a:lnTo>
                  <a:lnTo>
                    <a:pt x="0" y="204431"/>
                  </a:lnTo>
                  <a:lnTo>
                    <a:pt x="0" y="216331"/>
                  </a:lnTo>
                  <a:lnTo>
                    <a:pt x="5435" y="221170"/>
                  </a:lnTo>
                  <a:lnTo>
                    <a:pt x="18808" y="221170"/>
                  </a:lnTo>
                  <a:lnTo>
                    <a:pt x="24244" y="216331"/>
                  </a:lnTo>
                  <a:lnTo>
                    <a:pt x="24244" y="210388"/>
                  </a:lnTo>
                  <a:lnTo>
                    <a:pt x="24244" y="204431"/>
                  </a:lnTo>
                  <a:close/>
                </a:path>
                <a:path w="1827529" h="221614">
                  <a:moveTo>
                    <a:pt x="1047356" y="70116"/>
                  </a:moveTo>
                  <a:lnTo>
                    <a:pt x="1044016" y="67157"/>
                  </a:lnTo>
                  <a:lnTo>
                    <a:pt x="1035799" y="67157"/>
                  </a:lnTo>
                  <a:lnTo>
                    <a:pt x="1032446" y="70116"/>
                  </a:lnTo>
                  <a:lnTo>
                    <a:pt x="1032446" y="77419"/>
                  </a:lnTo>
                  <a:lnTo>
                    <a:pt x="1035799" y="80391"/>
                  </a:lnTo>
                  <a:lnTo>
                    <a:pt x="1044016" y="80391"/>
                  </a:lnTo>
                  <a:lnTo>
                    <a:pt x="1047356" y="77419"/>
                  </a:lnTo>
                  <a:lnTo>
                    <a:pt x="1047356" y="73774"/>
                  </a:lnTo>
                  <a:lnTo>
                    <a:pt x="1047356" y="70116"/>
                  </a:lnTo>
                  <a:close/>
                </a:path>
                <a:path w="1827529" h="221614">
                  <a:moveTo>
                    <a:pt x="1827441" y="2247"/>
                  </a:moveTo>
                  <a:lnTo>
                    <a:pt x="1824926" y="0"/>
                  </a:lnTo>
                  <a:lnTo>
                    <a:pt x="1818741" y="0"/>
                  </a:lnTo>
                  <a:lnTo>
                    <a:pt x="1816227" y="2247"/>
                  </a:lnTo>
                  <a:lnTo>
                    <a:pt x="1816227" y="7747"/>
                  </a:lnTo>
                  <a:lnTo>
                    <a:pt x="1818741" y="9982"/>
                  </a:lnTo>
                  <a:lnTo>
                    <a:pt x="1824926" y="9982"/>
                  </a:lnTo>
                  <a:lnTo>
                    <a:pt x="1827441" y="7747"/>
                  </a:lnTo>
                  <a:lnTo>
                    <a:pt x="1827441" y="5003"/>
                  </a:lnTo>
                  <a:lnTo>
                    <a:pt x="1827441" y="2247"/>
                  </a:lnTo>
                  <a:close/>
                </a:path>
              </a:pathLst>
            </a:custGeom>
            <a:solidFill>
              <a:srgbClr val="FFFFFF">
                <a:alpha val="50000"/>
              </a:srgbClr>
            </a:solidFill>
          </p:spPr>
          <p:txBody>
            <a:bodyPr wrap="square" lIns="0" tIns="0" rIns="0" bIns="0" rtlCol="0"/>
            <a:lstStyle/>
            <a:p>
              <a:endParaRPr/>
            </a:p>
          </p:txBody>
        </p:sp>
        <p:sp>
          <p:nvSpPr>
            <p:cNvPr id="24" name="object 24"/>
            <p:cNvSpPr/>
            <p:nvPr/>
          </p:nvSpPr>
          <p:spPr>
            <a:xfrm>
              <a:off x="12447861" y="4358248"/>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25" name="object 25"/>
            <p:cNvSpPr/>
            <p:nvPr/>
          </p:nvSpPr>
          <p:spPr>
            <a:xfrm>
              <a:off x="11995690" y="3981716"/>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26" name="object 26"/>
            <p:cNvSpPr/>
            <p:nvPr/>
          </p:nvSpPr>
          <p:spPr>
            <a:xfrm>
              <a:off x="11466970" y="3752068"/>
              <a:ext cx="1720850" cy="606425"/>
            </a:xfrm>
            <a:custGeom>
              <a:avLst/>
              <a:gdLst/>
              <a:ahLst/>
              <a:cxnLst/>
              <a:rect l="l" t="t" r="r" b="b"/>
              <a:pathLst>
                <a:path w="1720850" h="606425">
                  <a:moveTo>
                    <a:pt x="11226" y="108851"/>
                  </a:moveTo>
                  <a:lnTo>
                    <a:pt x="8699" y="106616"/>
                  </a:lnTo>
                  <a:lnTo>
                    <a:pt x="2527" y="106616"/>
                  </a:lnTo>
                  <a:lnTo>
                    <a:pt x="0" y="108851"/>
                  </a:lnTo>
                  <a:lnTo>
                    <a:pt x="0" y="114350"/>
                  </a:lnTo>
                  <a:lnTo>
                    <a:pt x="2527" y="116598"/>
                  </a:lnTo>
                  <a:lnTo>
                    <a:pt x="8699" y="116598"/>
                  </a:lnTo>
                  <a:lnTo>
                    <a:pt x="11226" y="114350"/>
                  </a:lnTo>
                  <a:lnTo>
                    <a:pt x="11226" y="111607"/>
                  </a:lnTo>
                  <a:lnTo>
                    <a:pt x="11226" y="108851"/>
                  </a:lnTo>
                  <a:close/>
                </a:path>
                <a:path w="1720850" h="606425">
                  <a:moveTo>
                    <a:pt x="137033" y="1841"/>
                  </a:moveTo>
                  <a:lnTo>
                    <a:pt x="134962" y="0"/>
                  </a:lnTo>
                  <a:lnTo>
                    <a:pt x="129832" y="0"/>
                  </a:lnTo>
                  <a:lnTo>
                    <a:pt x="127736" y="1841"/>
                  </a:lnTo>
                  <a:lnTo>
                    <a:pt x="127736" y="6413"/>
                  </a:lnTo>
                  <a:lnTo>
                    <a:pt x="129832" y="8255"/>
                  </a:lnTo>
                  <a:lnTo>
                    <a:pt x="134962" y="8255"/>
                  </a:lnTo>
                  <a:lnTo>
                    <a:pt x="137033" y="6413"/>
                  </a:lnTo>
                  <a:lnTo>
                    <a:pt x="137033" y="4127"/>
                  </a:lnTo>
                  <a:lnTo>
                    <a:pt x="137033" y="1841"/>
                  </a:lnTo>
                  <a:close/>
                </a:path>
                <a:path w="1720850" h="606425">
                  <a:moveTo>
                    <a:pt x="460717" y="589216"/>
                  </a:moveTo>
                  <a:lnTo>
                    <a:pt x="455244" y="584314"/>
                  </a:lnTo>
                  <a:lnTo>
                    <a:pt x="441655" y="584314"/>
                  </a:lnTo>
                  <a:lnTo>
                    <a:pt x="436156" y="589216"/>
                  </a:lnTo>
                  <a:lnTo>
                    <a:pt x="436156" y="601281"/>
                  </a:lnTo>
                  <a:lnTo>
                    <a:pt x="441655" y="606183"/>
                  </a:lnTo>
                  <a:lnTo>
                    <a:pt x="455244" y="606183"/>
                  </a:lnTo>
                  <a:lnTo>
                    <a:pt x="460717" y="601281"/>
                  </a:lnTo>
                  <a:lnTo>
                    <a:pt x="460717" y="595236"/>
                  </a:lnTo>
                  <a:lnTo>
                    <a:pt x="460717" y="589216"/>
                  </a:lnTo>
                  <a:close/>
                </a:path>
                <a:path w="1720850" h="606425">
                  <a:moveTo>
                    <a:pt x="1720278" y="254647"/>
                  </a:moveTo>
                  <a:lnTo>
                    <a:pt x="1717179" y="251879"/>
                  </a:lnTo>
                  <a:lnTo>
                    <a:pt x="1709521" y="251879"/>
                  </a:lnTo>
                  <a:lnTo>
                    <a:pt x="1706448" y="254647"/>
                  </a:lnTo>
                  <a:lnTo>
                    <a:pt x="1706448" y="261429"/>
                  </a:lnTo>
                  <a:lnTo>
                    <a:pt x="1709521" y="264198"/>
                  </a:lnTo>
                  <a:lnTo>
                    <a:pt x="1717179" y="264198"/>
                  </a:lnTo>
                  <a:lnTo>
                    <a:pt x="1720278" y="261429"/>
                  </a:lnTo>
                  <a:lnTo>
                    <a:pt x="1720278" y="258025"/>
                  </a:lnTo>
                  <a:lnTo>
                    <a:pt x="1720278" y="254647"/>
                  </a:lnTo>
                  <a:close/>
                </a:path>
              </a:pathLst>
            </a:custGeom>
            <a:solidFill>
              <a:srgbClr val="FFFFFF">
                <a:alpha val="50000"/>
              </a:srgbClr>
            </a:solidFill>
          </p:spPr>
          <p:txBody>
            <a:bodyPr wrap="square" lIns="0" tIns="0" rIns="0" bIns="0" rtlCol="0"/>
            <a:lstStyle/>
            <a:p>
              <a:endParaRPr/>
            </a:p>
          </p:txBody>
        </p:sp>
        <p:sp>
          <p:nvSpPr>
            <p:cNvPr id="27" name="object 27"/>
            <p:cNvSpPr/>
            <p:nvPr/>
          </p:nvSpPr>
          <p:spPr>
            <a:xfrm>
              <a:off x="10585184" y="3204673"/>
              <a:ext cx="1013460" cy="1422400"/>
            </a:xfrm>
            <a:custGeom>
              <a:avLst/>
              <a:gdLst/>
              <a:ahLst/>
              <a:cxnLst/>
              <a:rect l="l" t="t" r="r" b="b"/>
              <a:pathLst>
                <a:path w="1013459" h="1422400">
                  <a:moveTo>
                    <a:pt x="13830" y="1412621"/>
                  </a:moveTo>
                  <a:lnTo>
                    <a:pt x="10731" y="1409852"/>
                  </a:lnTo>
                  <a:lnTo>
                    <a:pt x="3086" y="1409852"/>
                  </a:lnTo>
                  <a:lnTo>
                    <a:pt x="0" y="1412621"/>
                  </a:lnTo>
                  <a:lnTo>
                    <a:pt x="0" y="1419402"/>
                  </a:lnTo>
                  <a:lnTo>
                    <a:pt x="3086" y="1422158"/>
                  </a:lnTo>
                  <a:lnTo>
                    <a:pt x="10731" y="1422158"/>
                  </a:lnTo>
                  <a:lnTo>
                    <a:pt x="13830" y="1419402"/>
                  </a:lnTo>
                  <a:lnTo>
                    <a:pt x="13830" y="1415999"/>
                  </a:lnTo>
                  <a:lnTo>
                    <a:pt x="13830" y="1412621"/>
                  </a:lnTo>
                  <a:close/>
                </a:path>
                <a:path w="1013459" h="1422400">
                  <a:moveTo>
                    <a:pt x="1012990" y="6350"/>
                  </a:moveTo>
                  <a:lnTo>
                    <a:pt x="1005840" y="0"/>
                  </a:lnTo>
                  <a:lnTo>
                    <a:pt x="988237" y="0"/>
                  </a:lnTo>
                  <a:lnTo>
                    <a:pt x="981075" y="6350"/>
                  </a:lnTo>
                  <a:lnTo>
                    <a:pt x="981075" y="22009"/>
                  </a:lnTo>
                  <a:lnTo>
                    <a:pt x="988237" y="28384"/>
                  </a:lnTo>
                  <a:lnTo>
                    <a:pt x="1005840" y="28384"/>
                  </a:lnTo>
                  <a:lnTo>
                    <a:pt x="1012990" y="22009"/>
                  </a:lnTo>
                  <a:lnTo>
                    <a:pt x="1012990" y="14185"/>
                  </a:lnTo>
                  <a:lnTo>
                    <a:pt x="1012990" y="6350"/>
                  </a:lnTo>
                  <a:close/>
                </a:path>
              </a:pathLst>
            </a:custGeom>
            <a:solidFill>
              <a:srgbClr val="6F4478">
                <a:alpha val="50000"/>
              </a:srgbClr>
            </a:solidFill>
          </p:spPr>
          <p:txBody>
            <a:bodyPr wrap="square" lIns="0" tIns="0" rIns="0" bIns="0" rtlCol="0"/>
            <a:lstStyle/>
            <a:p>
              <a:endParaRPr/>
            </a:p>
          </p:txBody>
        </p:sp>
        <p:sp>
          <p:nvSpPr>
            <p:cNvPr id="28" name="object 28"/>
            <p:cNvSpPr/>
            <p:nvPr/>
          </p:nvSpPr>
          <p:spPr>
            <a:xfrm>
              <a:off x="9502305" y="4287983"/>
              <a:ext cx="519430" cy="1207135"/>
            </a:xfrm>
            <a:custGeom>
              <a:avLst/>
              <a:gdLst/>
              <a:ahLst/>
              <a:cxnLst/>
              <a:rect l="l" t="t" r="r" b="b"/>
              <a:pathLst>
                <a:path w="519429" h="1207135">
                  <a:moveTo>
                    <a:pt x="24549" y="4902"/>
                  </a:moveTo>
                  <a:lnTo>
                    <a:pt x="19088" y="0"/>
                  </a:lnTo>
                  <a:lnTo>
                    <a:pt x="5499" y="0"/>
                  </a:lnTo>
                  <a:lnTo>
                    <a:pt x="0" y="4902"/>
                  </a:lnTo>
                  <a:lnTo>
                    <a:pt x="0" y="16967"/>
                  </a:lnTo>
                  <a:lnTo>
                    <a:pt x="5499" y="21869"/>
                  </a:lnTo>
                  <a:lnTo>
                    <a:pt x="19088" y="21869"/>
                  </a:lnTo>
                  <a:lnTo>
                    <a:pt x="24549" y="16967"/>
                  </a:lnTo>
                  <a:lnTo>
                    <a:pt x="24549" y="10922"/>
                  </a:lnTo>
                  <a:lnTo>
                    <a:pt x="24549" y="4902"/>
                  </a:lnTo>
                  <a:close/>
                </a:path>
                <a:path w="519429" h="1207135">
                  <a:moveTo>
                    <a:pt x="109232" y="677913"/>
                  </a:moveTo>
                  <a:lnTo>
                    <a:pt x="107162" y="676071"/>
                  </a:lnTo>
                  <a:lnTo>
                    <a:pt x="102031" y="676071"/>
                  </a:lnTo>
                  <a:lnTo>
                    <a:pt x="99936" y="677913"/>
                  </a:lnTo>
                  <a:lnTo>
                    <a:pt x="99936" y="682485"/>
                  </a:lnTo>
                  <a:lnTo>
                    <a:pt x="102031" y="684326"/>
                  </a:lnTo>
                  <a:lnTo>
                    <a:pt x="107162" y="684326"/>
                  </a:lnTo>
                  <a:lnTo>
                    <a:pt x="109232" y="682485"/>
                  </a:lnTo>
                  <a:lnTo>
                    <a:pt x="109232" y="680199"/>
                  </a:lnTo>
                  <a:lnTo>
                    <a:pt x="109232" y="677913"/>
                  </a:lnTo>
                  <a:close/>
                </a:path>
                <a:path w="519429" h="1207135">
                  <a:moveTo>
                    <a:pt x="518833" y="1199235"/>
                  </a:moveTo>
                  <a:lnTo>
                    <a:pt x="516305" y="1197000"/>
                  </a:lnTo>
                  <a:lnTo>
                    <a:pt x="510120" y="1197000"/>
                  </a:lnTo>
                  <a:lnTo>
                    <a:pt x="507606" y="1199235"/>
                  </a:lnTo>
                  <a:lnTo>
                    <a:pt x="507606" y="1204734"/>
                  </a:lnTo>
                  <a:lnTo>
                    <a:pt x="510120" y="1206969"/>
                  </a:lnTo>
                  <a:lnTo>
                    <a:pt x="516305" y="1206969"/>
                  </a:lnTo>
                  <a:lnTo>
                    <a:pt x="518833" y="1204734"/>
                  </a:lnTo>
                  <a:lnTo>
                    <a:pt x="518833" y="1201991"/>
                  </a:lnTo>
                  <a:lnTo>
                    <a:pt x="518833" y="1199235"/>
                  </a:lnTo>
                  <a:close/>
                </a:path>
              </a:pathLst>
            </a:custGeom>
            <a:solidFill>
              <a:srgbClr val="FFFFFF">
                <a:alpha val="50000"/>
              </a:srgbClr>
            </a:solidFill>
          </p:spPr>
          <p:txBody>
            <a:bodyPr wrap="square" lIns="0" tIns="0" rIns="0" bIns="0" rtlCol="0"/>
            <a:lstStyle/>
            <a:p>
              <a:endParaRPr/>
            </a:p>
          </p:txBody>
        </p:sp>
        <p:sp>
          <p:nvSpPr>
            <p:cNvPr id="29" name="object 29"/>
            <p:cNvSpPr/>
            <p:nvPr/>
          </p:nvSpPr>
          <p:spPr>
            <a:xfrm>
              <a:off x="11560167" y="6782969"/>
              <a:ext cx="12700" cy="11430"/>
            </a:xfrm>
            <a:custGeom>
              <a:avLst/>
              <a:gdLst/>
              <a:ahLst/>
              <a:cxnLst/>
              <a:rect l="l" t="t" r="r" b="b"/>
              <a:pathLst>
                <a:path w="12700" h="11429">
                  <a:moveTo>
                    <a:pt x="9465" y="0"/>
                  </a:moveTo>
                  <a:lnTo>
                    <a:pt x="2732" y="0"/>
                  </a:lnTo>
                  <a:lnTo>
                    <a:pt x="0" y="2429"/>
                  </a:lnTo>
                  <a:lnTo>
                    <a:pt x="0" y="8408"/>
                  </a:lnTo>
                  <a:lnTo>
                    <a:pt x="2732" y="10847"/>
                  </a:lnTo>
                  <a:lnTo>
                    <a:pt x="9465" y="10847"/>
                  </a:lnTo>
                  <a:lnTo>
                    <a:pt x="12198" y="8408"/>
                  </a:lnTo>
                  <a:lnTo>
                    <a:pt x="12198" y="5413"/>
                  </a:lnTo>
                  <a:lnTo>
                    <a:pt x="12198" y="2429"/>
                  </a:lnTo>
                  <a:lnTo>
                    <a:pt x="9465" y="0"/>
                  </a:lnTo>
                  <a:close/>
                </a:path>
              </a:pathLst>
            </a:custGeom>
            <a:solidFill>
              <a:srgbClr val="FFFFFF">
                <a:alpha val="37500"/>
              </a:srgbClr>
            </a:solidFill>
          </p:spPr>
          <p:txBody>
            <a:bodyPr wrap="square" lIns="0" tIns="0" rIns="0" bIns="0" rtlCol="0"/>
            <a:lstStyle/>
            <a:p>
              <a:endParaRPr/>
            </a:p>
          </p:txBody>
        </p:sp>
        <p:sp>
          <p:nvSpPr>
            <p:cNvPr id="30" name="object 30"/>
            <p:cNvSpPr/>
            <p:nvPr/>
          </p:nvSpPr>
          <p:spPr>
            <a:xfrm>
              <a:off x="13150597" y="3708870"/>
              <a:ext cx="12065" cy="10795"/>
            </a:xfrm>
            <a:custGeom>
              <a:avLst/>
              <a:gdLst/>
              <a:ahLst/>
              <a:cxnLst/>
              <a:rect l="l" t="t" r="r" b="b"/>
              <a:pathLst>
                <a:path w="12065" h="10795">
                  <a:moveTo>
                    <a:pt x="9120" y="0"/>
                  </a:moveTo>
                  <a:lnTo>
                    <a:pt x="2617" y="0"/>
                  </a:lnTo>
                  <a:lnTo>
                    <a:pt x="0" y="2355"/>
                  </a:lnTo>
                  <a:lnTo>
                    <a:pt x="0" y="8114"/>
                  </a:lnTo>
                  <a:lnTo>
                    <a:pt x="2617" y="10470"/>
                  </a:lnTo>
                  <a:lnTo>
                    <a:pt x="9120" y="10470"/>
                  </a:lnTo>
                  <a:lnTo>
                    <a:pt x="11769" y="8114"/>
                  </a:lnTo>
                  <a:lnTo>
                    <a:pt x="11769" y="5235"/>
                  </a:lnTo>
                  <a:lnTo>
                    <a:pt x="11769" y="2355"/>
                  </a:lnTo>
                  <a:lnTo>
                    <a:pt x="9120" y="0"/>
                  </a:lnTo>
                  <a:close/>
                </a:path>
              </a:pathLst>
            </a:custGeom>
            <a:solidFill>
              <a:srgbClr val="FFFFFF">
                <a:alpha val="29998"/>
              </a:srgbClr>
            </a:solidFill>
          </p:spPr>
          <p:txBody>
            <a:bodyPr wrap="square" lIns="0" tIns="0" rIns="0" bIns="0" rtlCol="0"/>
            <a:lstStyle/>
            <a:p>
              <a:endParaRPr/>
            </a:p>
          </p:txBody>
        </p:sp>
        <p:sp>
          <p:nvSpPr>
            <p:cNvPr id="31" name="object 31"/>
            <p:cNvSpPr/>
            <p:nvPr/>
          </p:nvSpPr>
          <p:spPr>
            <a:xfrm>
              <a:off x="12046408" y="5500892"/>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50000"/>
              </a:srgbClr>
            </a:solidFill>
          </p:spPr>
          <p:txBody>
            <a:bodyPr wrap="square" lIns="0" tIns="0" rIns="0" bIns="0" rtlCol="0"/>
            <a:lstStyle/>
            <a:p>
              <a:endParaRPr/>
            </a:p>
          </p:txBody>
        </p:sp>
        <p:sp>
          <p:nvSpPr>
            <p:cNvPr id="32" name="object 32"/>
            <p:cNvSpPr/>
            <p:nvPr/>
          </p:nvSpPr>
          <p:spPr>
            <a:xfrm>
              <a:off x="13352886" y="3624109"/>
              <a:ext cx="15240" cy="13335"/>
            </a:xfrm>
            <a:custGeom>
              <a:avLst/>
              <a:gdLst/>
              <a:ahLst/>
              <a:cxnLst/>
              <a:rect l="l" t="t" r="r" b="b"/>
              <a:pathLst>
                <a:path w="15240" h="13335">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29998"/>
              </a:srgbClr>
            </a:solidFill>
          </p:spPr>
          <p:txBody>
            <a:bodyPr wrap="square" lIns="0" tIns="0" rIns="0" bIns="0" rtlCol="0"/>
            <a:lstStyle/>
            <a:p>
              <a:endParaRPr/>
            </a:p>
          </p:txBody>
        </p:sp>
        <p:sp>
          <p:nvSpPr>
            <p:cNvPr id="33" name="object 33"/>
            <p:cNvSpPr/>
            <p:nvPr/>
          </p:nvSpPr>
          <p:spPr>
            <a:xfrm>
              <a:off x="10581081" y="4130160"/>
              <a:ext cx="1416050" cy="2342515"/>
            </a:xfrm>
            <a:custGeom>
              <a:avLst/>
              <a:gdLst/>
              <a:ahLst/>
              <a:cxnLst/>
              <a:rect l="l" t="t" r="r" b="b"/>
              <a:pathLst>
                <a:path w="1416050" h="2342515">
                  <a:moveTo>
                    <a:pt x="8216" y="1638"/>
                  </a:moveTo>
                  <a:lnTo>
                    <a:pt x="6350" y="0"/>
                  </a:lnTo>
                  <a:lnTo>
                    <a:pt x="1828" y="0"/>
                  </a:lnTo>
                  <a:lnTo>
                    <a:pt x="0" y="1638"/>
                  </a:lnTo>
                  <a:lnTo>
                    <a:pt x="0" y="5689"/>
                  </a:lnTo>
                  <a:lnTo>
                    <a:pt x="1828" y="7340"/>
                  </a:lnTo>
                  <a:lnTo>
                    <a:pt x="6350" y="7340"/>
                  </a:lnTo>
                  <a:lnTo>
                    <a:pt x="8216" y="5689"/>
                  </a:lnTo>
                  <a:lnTo>
                    <a:pt x="8216" y="3632"/>
                  </a:lnTo>
                  <a:lnTo>
                    <a:pt x="8216" y="1638"/>
                  </a:lnTo>
                  <a:close/>
                </a:path>
                <a:path w="1416050" h="2342515">
                  <a:moveTo>
                    <a:pt x="1415834" y="2337409"/>
                  </a:moveTo>
                  <a:lnTo>
                    <a:pt x="1414335" y="2336038"/>
                  </a:lnTo>
                  <a:lnTo>
                    <a:pt x="1410614" y="2336038"/>
                  </a:lnTo>
                  <a:lnTo>
                    <a:pt x="1409103" y="2337409"/>
                  </a:lnTo>
                  <a:lnTo>
                    <a:pt x="1409103" y="2340686"/>
                  </a:lnTo>
                  <a:lnTo>
                    <a:pt x="1410614" y="2342032"/>
                  </a:lnTo>
                  <a:lnTo>
                    <a:pt x="1414335" y="2342032"/>
                  </a:lnTo>
                  <a:lnTo>
                    <a:pt x="1415834" y="2340686"/>
                  </a:lnTo>
                  <a:lnTo>
                    <a:pt x="1415834" y="2339022"/>
                  </a:lnTo>
                  <a:lnTo>
                    <a:pt x="1415834" y="2337409"/>
                  </a:lnTo>
                  <a:close/>
                </a:path>
              </a:pathLst>
            </a:custGeom>
            <a:solidFill>
              <a:srgbClr val="FFFFFF">
                <a:alpha val="37500"/>
              </a:srgbClr>
            </a:solidFill>
          </p:spPr>
          <p:txBody>
            <a:bodyPr wrap="square" lIns="0" tIns="0" rIns="0" bIns="0" rtlCol="0"/>
            <a:lstStyle/>
            <a:p>
              <a:endParaRPr/>
            </a:p>
          </p:txBody>
        </p:sp>
        <p:sp>
          <p:nvSpPr>
            <p:cNvPr id="34" name="object 34"/>
            <p:cNvSpPr/>
            <p:nvPr/>
          </p:nvSpPr>
          <p:spPr>
            <a:xfrm>
              <a:off x="13391594" y="5506265"/>
              <a:ext cx="23495" cy="20955"/>
            </a:xfrm>
            <a:custGeom>
              <a:avLst/>
              <a:gdLst/>
              <a:ahLst/>
              <a:cxnLst/>
              <a:rect l="l" t="t" r="r" b="b"/>
              <a:pathLst>
                <a:path w="23494" h="20954">
                  <a:moveTo>
                    <a:pt x="17758" y="0"/>
                  </a:moveTo>
                  <a:lnTo>
                    <a:pt x="5120" y="0"/>
                  </a:lnTo>
                  <a:lnTo>
                    <a:pt x="0" y="4533"/>
                  </a:lnTo>
                  <a:lnTo>
                    <a:pt x="0" y="15779"/>
                  </a:lnTo>
                  <a:lnTo>
                    <a:pt x="5120" y="20334"/>
                  </a:lnTo>
                  <a:lnTo>
                    <a:pt x="17758" y="20334"/>
                  </a:lnTo>
                  <a:lnTo>
                    <a:pt x="22889" y="15779"/>
                  </a:lnTo>
                  <a:lnTo>
                    <a:pt x="22889" y="10146"/>
                  </a:lnTo>
                  <a:lnTo>
                    <a:pt x="22889" y="4533"/>
                  </a:lnTo>
                  <a:lnTo>
                    <a:pt x="17758" y="0"/>
                  </a:lnTo>
                  <a:close/>
                </a:path>
              </a:pathLst>
            </a:custGeom>
            <a:solidFill>
              <a:srgbClr val="FFFFFF">
                <a:alpha val="29998"/>
              </a:srgbClr>
            </a:solidFill>
          </p:spPr>
          <p:txBody>
            <a:bodyPr wrap="square" lIns="0" tIns="0" rIns="0" bIns="0" rtlCol="0"/>
            <a:lstStyle/>
            <a:p>
              <a:endParaRPr/>
            </a:p>
          </p:txBody>
        </p:sp>
        <p:sp>
          <p:nvSpPr>
            <p:cNvPr id="35" name="object 35"/>
            <p:cNvSpPr/>
            <p:nvPr/>
          </p:nvSpPr>
          <p:spPr>
            <a:xfrm>
              <a:off x="9591457" y="3270386"/>
              <a:ext cx="31115" cy="27940"/>
            </a:xfrm>
            <a:custGeom>
              <a:avLst/>
              <a:gdLst/>
              <a:ahLst/>
              <a:cxnLst/>
              <a:rect l="l" t="t" r="r" b="b"/>
              <a:pathLst>
                <a:path w="31115" h="27939">
                  <a:moveTo>
                    <a:pt x="23936" y="0"/>
                  </a:moveTo>
                  <a:lnTo>
                    <a:pt x="6942" y="0"/>
                  </a:lnTo>
                  <a:lnTo>
                    <a:pt x="0" y="6146"/>
                  </a:lnTo>
                  <a:lnTo>
                    <a:pt x="0" y="21287"/>
                  </a:lnTo>
                  <a:lnTo>
                    <a:pt x="6942" y="27444"/>
                  </a:lnTo>
                  <a:lnTo>
                    <a:pt x="23936" y="27444"/>
                  </a:lnTo>
                  <a:lnTo>
                    <a:pt x="30868" y="21287"/>
                  </a:lnTo>
                  <a:lnTo>
                    <a:pt x="30868" y="13737"/>
                  </a:lnTo>
                  <a:lnTo>
                    <a:pt x="30868" y="6146"/>
                  </a:lnTo>
                  <a:lnTo>
                    <a:pt x="23936" y="0"/>
                  </a:lnTo>
                  <a:close/>
                </a:path>
              </a:pathLst>
            </a:custGeom>
            <a:solidFill>
              <a:srgbClr val="FFFFFF">
                <a:alpha val="12998"/>
              </a:srgbClr>
            </a:solidFill>
          </p:spPr>
          <p:txBody>
            <a:bodyPr wrap="square" lIns="0" tIns="0" rIns="0" bIns="0" rtlCol="0"/>
            <a:lstStyle/>
            <a:p>
              <a:endParaRPr/>
            </a:p>
          </p:txBody>
        </p:sp>
        <p:sp>
          <p:nvSpPr>
            <p:cNvPr id="36" name="object 36"/>
            <p:cNvSpPr/>
            <p:nvPr/>
          </p:nvSpPr>
          <p:spPr>
            <a:xfrm>
              <a:off x="9978390" y="4087929"/>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50000"/>
              </a:srgbClr>
            </a:solidFill>
          </p:spPr>
          <p:txBody>
            <a:bodyPr wrap="square" lIns="0" tIns="0" rIns="0" bIns="0" rtlCol="0"/>
            <a:lstStyle/>
            <a:p>
              <a:endParaRPr/>
            </a:p>
          </p:txBody>
        </p:sp>
        <p:sp>
          <p:nvSpPr>
            <p:cNvPr id="37" name="object 37"/>
            <p:cNvSpPr/>
            <p:nvPr/>
          </p:nvSpPr>
          <p:spPr>
            <a:xfrm>
              <a:off x="9741758" y="6295809"/>
              <a:ext cx="6985" cy="6350"/>
            </a:xfrm>
            <a:custGeom>
              <a:avLst/>
              <a:gdLst/>
              <a:ahLst/>
              <a:cxnLst/>
              <a:rect l="l" t="t" r="r" b="b"/>
              <a:pathLst>
                <a:path w="6984" h="6350">
                  <a:moveTo>
                    <a:pt x="5214" y="0"/>
                  </a:moveTo>
                  <a:lnTo>
                    <a:pt x="1465" y="0"/>
                  </a:lnTo>
                  <a:lnTo>
                    <a:pt x="0" y="1361"/>
                  </a:lnTo>
                  <a:lnTo>
                    <a:pt x="0" y="4659"/>
                  </a:lnTo>
                  <a:lnTo>
                    <a:pt x="1465" y="5957"/>
                  </a:lnTo>
                  <a:lnTo>
                    <a:pt x="5214" y="5957"/>
                  </a:lnTo>
                  <a:lnTo>
                    <a:pt x="6680" y="4659"/>
                  </a:lnTo>
                  <a:lnTo>
                    <a:pt x="6680" y="3005"/>
                  </a:lnTo>
                  <a:lnTo>
                    <a:pt x="6680" y="1361"/>
                  </a:lnTo>
                  <a:lnTo>
                    <a:pt x="5214" y="0"/>
                  </a:lnTo>
                  <a:close/>
                </a:path>
              </a:pathLst>
            </a:custGeom>
            <a:solidFill>
              <a:srgbClr val="FFFFFF">
                <a:alpha val="37500"/>
              </a:srgbClr>
            </a:solidFill>
          </p:spPr>
          <p:txBody>
            <a:bodyPr wrap="square" lIns="0" tIns="0" rIns="0" bIns="0" rtlCol="0"/>
            <a:lstStyle/>
            <a:p>
              <a:endParaRPr/>
            </a:p>
          </p:txBody>
        </p:sp>
        <p:sp>
          <p:nvSpPr>
            <p:cNvPr id="38" name="object 38"/>
            <p:cNvSpPr/>
            <p:nvPr/>
          </p:nvSpPr>
          <p:spPr>
            <a:xfrm>
              <a:off x="9647262" y="3672299"/>
              <a:ext cx="2100580" cy="2524760"/>
            </a:xfrm>
            <a:custGeom>
              <a:avLst/>
              <a:gdLst/>
              <a:ahLst/>
              <a:cxnLst/>
              <a:rect l="l" t="t" r="r" b="b"/>
              <a:pathLst>
                <a:path w="2100579" h="2524760">
                  <a:moveTo>
                    <a:pt x="28473" y="2505087"/>
                  </a:moveTo>
                  <a:lnTo>
                    <a:pt x="22110" y="2499436"/>
                  </a:lnTo>
                  <a:lnTo>
                    <a:pt x="6375" y="2499436"/>
                  </a:lnTo>
                  <a:lnTo>
                    <a:pt x="0" y="2505087"/>
                  </a:lnTo>
                  <a:lnTo>
                    <a:pt x="0" y="2519057"/>
                  </a:lnTo>
                  <a:lnTo>
                    <a:pt x="6375" y="2524734"/>
                  </a:lnTo>
                  <a:lnTo>
                    <a:pt x="22110" y="2524734"/>
                  </a:lnTo>
                  <a:lnTo>
                    <a:pt x="28473" y="2519057"/>
                  </a:lnTo>
                  <a:lnTo>
                    <a:pt x="28473" y="2512072"/>
                  </a:lnTo>
                  <a:lnTo>
                    <a:pt x="28473" y="2505087"/>
                  </a:lnTo>
                  <a:close/>
                </a:path>
                <a:path w="2100579" h="2524760">
                  <a:moveTo>
                    <a:pt x="49174" y="2289048"/>
                  </a:moveTo>
                  <a:lnTo>
                    <a:pt x="47815" y="2287854"/>
                  </a:lnTo>
                  <a:lnTo>
                    <a:pt x="44488" y="2287854"/>
                  </a:lnTo>
                  <a:lnTo>
                    <a:pt x="43154" y="2289048"/>
                  </a:lnTo>
                  <a:lnTo>
                    <a:pt x="43154" y="2291981"/>
                  </a:lnTo>
                  <a:lnTo>
                    <a:pt x="44488" y="2293162"/>
                  </a:lnTo>
                  <a:lnTo>
                    <a:pt x="47815" y="2293162"/>
                  </a:lnTo>
                  <a:lnTo>
                    <a:pt x="49174" y="2291981"/>
                  </a:lnTo>
                  <a:lnTo>
                    <a:pt x="49174" y="2290521"/>
                  </a:lnTo>
                  <a:lnTo>
                    <a:pt x="49174" y="2289048"/>
                  </a:lnTo>
                  <a:close/>
                </a:path>
                <a:path w="2100579" h="2524760">
                  <a:moveTo>
                    <a:pt x="379006" y="2211298"/>
                  </a:moveTo>
                  <a:lnTo>
                    <a:pt x="374192" y="2208225"/>
                  </a:lnTo>
                  <a:lnTo>
                    <a:pt x="362356" y="2208225"/>
                  </a:lnTo>
                  <a:lnTo>
                    <a:pt x="357505" y="2211298"/>
                  </a:lnTo>
                  <a:lnTo>
                    <a:pt x="357505" y="2218880"/>
                  </a:lnTo>
                  <a:lnTo>
                    <a:pt x="362356" y="2221954"/>
                  </a:lnTo>
                  <a:lnTo>
                    <a:pt x="374192" y="2221954"/>
                  </a:lnTo>
                  <a:lnTo>
                    <a:pt x="379006" y="2218880"/>
                  </a:lnTo>
                  <a:lnTo>
                    <a:pt x="379006" y="2215083"/>
                  </a:lnTo>
                  <a:lnTo>
                    <a:pt x="379006" y="2211298"/>
                  </a:lnTo>
                  <a:close/>
                </a:path>
                <a:path w="2100579" h="2524760">
                  <a:moveTo>
                    <a:pt x="1153693" y="1763674"/>
                  </a:moveTo>
                  <a:lnTo>
                    <a:pt x="1150061" y="1760435"/>
                  </a:lnTo>
                  <a:lnTo>
                    <a:pt x="1141031" y="1760435"/>
                  </a:lnTo>
                  <a:lnTo>
                    <a:pt x="1137424" y="1763674"/>
                  </a:lnTo>
                  <a:lnTo>
                    <a:pt x="1137424" y="1771688"/>
                  </a:lnTo>
                  <a:lnTo>
                    <a:pt x="1141031" y="1774926"/>
                  </a:lnTo>
                  <a:lnTo>
                    <a:pt x="1150061" y="1774926"/>
                  </a:lnTo>
                  <a:lnTo>
                    <a:pt x="1153693" y="1771688"/>
                  </a:lnTo>
                  <a:lnTo>
                    <a:pt x="1153693" y="1767674"/>
                  </a:lnTo>
                  <a:lnTo>
                    <a:pt x="1153693" y="1763674"/>
                  </a:lnTo>
                  <a:close/>
                </a:path>
                <a:path w="2100579" h="2524760">
                  <a:moveTo>
                    <a:pt x="1801914" y="2946"/>
                  </a:moveTo>
                  <a:lnTo>
                    <a:pt x="1798599" y="0"/>
                  </a:lnTo>
                  <a:lnTo>
                    <a:pt x="1790433" y="0"/>
                  </a:lnTo>
                  <a:lnTo>
                    <a:pt x="1787118" y="2946"/>
                  </a:lnTo>
                  <a:lnTo>
                    <a:pt x="1787118" y="10223"/>
                  </a:lnTo>
                  <a:lnTo>
                    <a:pt x="1790433" y="13169"/>
                  </a:lnTo>
                  <a:lnTo>
                    <a:pt x="1798599" y="13169"/>
                  </a:lnTo>
                  <a:lnTo>
                    <a:pt x="1801914" y="10223"/>
                  </a:lnTo>
                  <a:lnTo>
                    <a:pt x="1801914" y="6578"/>
                  </a:lnTo>
                  <a:lnTo>
                    <a:pt x="1801914" y="2946"/>
                  </a:lnTo>
                  <a:close/>
                </a:path>
                <a:path w="2100579" h="2524760">
                  <a:moveTo>
                    <a:pt x="2100021" y="1336357"/>
                  </a:moveTo>
                  <a:lnTo>
                    <a:pt x="2096135" y="1332903"/>
                  </a:lnTo>
                  <a:lnTo>
                    <a:pt x="2086508" y="1332903"/>
                  </a:lnTo>
                  <a:lnTo>
                    <a:pt x="2082634" y="1336357"/>
                  </a:lnTo>
                  <a:lnTo>
                    <a:pt x="2082634" y="1344955"/>
                  </a:lnTo>
                  <a:lnTo>
                    <a:pt x="2086508" y="1348409"/>
                  </a:lnTo>
                  <a:lnTo>
                    <a:pt x="2096135" y="1348409"/>
                  </a:lnTo>
                  <a:lnTo>
                    <a:pt x="2100021" y="1344955"/>
                  </a:lnTo>
                  <a:lnTo>
                    <a:pt x="2100021" y="1340662"/>
                  </a:lnTo>
                  <a:lnTo>
                    <a:pt x="2100021" y="1336357"/>
                  </a:lnTo>
                  <a:close/>
                </a:path>
              </a:pathLst>
            </a:custGeom>
            <a:solidFill>
              <a:srgbClr val="FFFFFF">
                <a:alpha val="50000"/>
              </a:srgbClr>
            </a:solidFill>
          </p:spPr>
          <p:txBody>
            <a:bodyPr wrap="square" lIns="0" tIns="0" rIns="0" bIns="0" rtlCol="0"/>
            <a:lstStyle/>
            <a:p>
              <a:endParaRPr/>
            </a:p>
          </p:txBody>
        </p:sp>
        <p:sp>
          <p:nvSpPr>
            <p:cNvPr id="39" name="object 39"/>
            <p:cNvSpPr/>
            <p:nvPr/>
          </p:nvSpPr>
          <p:spPr>
            <a:xfrm>
              <a:off x="11658431" y="4883785"/>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50000"/>
              </a:srgbClr>
            </a:solidFill>
          </p:spPr>
          <p:txBody>
            <a:bodyPr wrap="square" lIns="0" tIns="0" rIns="0" bIns="0" rtlCol="0"/>
            <a:lstStyle/>
            <a:p>
              <a:endParaRPr/>
            </a:p>
          </p:txBody>
        </p:sp>
        <p:sp>
          <p:nvSpPr>
            <p:cNvPr id="40" name="object 40"/>
            <p:cNvSpPr/>
            <p:nvPr/>
          </p:nvSpPr>
          <p:spPr>
            <a:xfrm>
              <a:off x="13965619" y="4017099"/>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41" name="object 41"/>
            <p:cNvSpPr/>
            <p:nvPr/>
          </p:nvSpPr>
          <p:spPr>
            <a:xfrm>
              <a:off x="14646319" y="5390222"/>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42" name="object 42"/>
            <p:cNvSpPr/>
            <p:nvPr/>
          </p:nvSpPr>
          <p:spPr>
            <a:xfrm>
              <a:off x="14902884" y="5944493"/>
              <a:ext cx="21590" cy="19050"/>
            </a:xfrm>
            <a:custGeom>
              <a:avLst/>
              <a:gdLst/>
              <a:ahLst/>
              <a:cxnLst/>
              <a:rect l="l" t="t" r="r" b="b"/>
              <a:pathLst>
                <a:path w="21590" h="19050">
                  <a:moveTo>
                    <a:pt x="16292" y="0"/>
                  </a:moveTo>
                  <a:lnTo>
                    <a:pt x="4711" y="0"/>
                  </a:lnTo>
                  <a:lnTo>
                    <a:pt x="0" y="4177"/>
                  </a:lnTo>
                  <a:lnTo>
                    <a:pt x="0" y="14481"/>
                  </a:lnTo>
                  <a:lnTo>
                    <a:pt x="4711" y="18680"/>
                  </a:lnTo>
                  <a:lnTo>
                    <a:pt x="16292" y="18680"/>
                  </a:lnTo>
                  <a:lnTo>
                    <a:pt x="20994" y="14481"/>
                  </a:lnTo>
                  <a:lnTo>
                    <a:pt x="20994" y="9340"/>
                  </a:lnTo>
                  <a:lnTo>
                    <a:pt x="20994" y="4177"/>
                  </a:lnTo>
                  <a:lnTo>
                    <a:pt x="16292" y="0"/>
                  </a:lnTo>
                  <a:close/>
                </a:path>
              </a:pathLst>
            </a:custGeom>
            <a:solidFill>
              <a:srgbClr val="FFFFFF">
                <a:alpha val="38999"/>
              </a:srgbClr>
            </a:solidFill>
          </p:spPr>
          <p:txBody>
            <a:bodyPr wrap="square" lIns="0" tIns="0" rIns="0" bIns="0" rtlCol="0"/>
            <a:lstStyle/>
            <a:p>
              <a:endParaRPr/>
            </a:p>
          </p:txBody>
        </p:sp>
        <p:sp>
          <p:nvSpPr>
            <p:cNvPr id="43" name="object 43"/>
            <p:cNvSpPr/>
            <p:nvPr/>
          </p:nvSpPr>
          <p:spPr>
            <a:xfrm>
              <a:off x="13067727" y="6961304"/>
              <a:ext cx="27305" cy="24765"/>
            </a:xfrm>
            <a:custGeom>
              <a:avLst/>
              <a:gdLst/>
              <a:ahLst/>
              <a:cxnLst/>
              <a:rect l="l" t="t" r="r" b="b"/>
              <a:pathLst>
                <a:path w="27305" h="24765">
                  <a:moveTo>
                    <a:pt x="21161" y="0"/>
                  </a:moveTo>
                  <a:lnTo>
                    <a:pt x="6125" y="0"/>
                  </a:lnTo>
                  <a:lnTo>
                    <a:pt x="0" y="5423"/>
                  </a:lnTo>
                  <a:lnTo>
                    <a:pt x="0" y="18805"/>
                  </a:lnTo>
                  <a:lnTo>
                    <a:pt x="6125" y="24240"/>
                  </a:lnTo>
                  <a:lnTo>
                    <a:pt x="21161" y="24240"/>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44" name="object 44"/>
            <p:cNvSpPr/>
            <p:nvPr/>
          </p:nvSpPr>
          <p:spPr>
            <a:xfrm>
              <a:off x="14554396" y="5198999"/>
              <a:ext cx="14604" cy="13335"/>
            </a:xfrm>
            <a:custGeom>
              <a:avLst/>
              <a:gdLst/>
              <a:ahLst/>
              <a:cxnLst/>
              <a:rect l="l" t="t" r="r" b="b"/>
              <a:pathLst>
                <a:path w="14605" h="13335">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45" name="object 45"/>
            <p:cNvSpPr/>
            <p:nvPr/>
          </p:nvSpPr>
          <p:spPr>
            <a:xfrm>
              <a:off x="15311362" y="5601091"/>
              <a:ext cx="13970" cy="12700"/>
            </a:xfrm>
            <a:custGeom>
              <a:avLst/>
              <a:gdLst/>
              <a:ahLst/>
              <a:cxnLst/>
              <a:rect l="l" t="t" r="r" b="b"/>
              <a:pathLst>
                <a:path w="13969" h="12700">
                  <a:moveTo>
                    <a:pt x="10732" y="0"/>
                  </a:moveTo>
                  <a:lnTo>
                    <a:pt x="3088" y="0"/>
                  </a:lnTo>
                  <a:lnTo>
                    <a:pt x="0" y="2764"/>
                  </a:lnTo>
                  <a:lnTo>
                    <a:pt x="0" y="9549"/>
                  </a:lnTo>
                  <a:lnTo>
                    <a:pt x="3088" y="12313"/>
                  </a:lnTo>
                  <a:lnTo>
                    <a:pt x="10732" y="12313"/>
                  </a:lnTo>
                  <a:lnTo>
                    <a:pt x="13842" y="9549"/>
                  </a:lnTo>
                  <a:lnTo>
                    <a:pt x="13842" y="6146"/>
                  </a:lnTo>
                  <a:lnTo>
                    <a:pt x="13842" y="2764"/>
                  </a:lnTo>
                  <a:lnTo>
                    <a:pt x="10732" y="0"/>
                  </a:lnTo>
                  <a:close/>
                </a:path>
              </a:pathLst>
            </a:custGeom>
            <a:solidFill>
              <a:srgbClr val="FFFFFF">
                <a:alpha val="38999"/>
              </a:srgbClr>
            </a:solidFill>
          </p:spPr>
          <p:txBody>
            <a:bodyPr wrap="square" lIns="0" tIns="0" rIns="0" bIns="0" rtlCol="0"/>
            <a:lstStyle/>
            <a:p>
              <a:endParaRPr/>
            </a:p>
          </p:txBody>
        </p:sp>
        <p:sp>
          <p:nvSpPr>
            <p:cNvPr id="46" name="object 46"/>
            <p:cNvSpPr/>
            <p:nvPr/>
          </p:nvSpPr>
          <p:spPr>
            <a:xfrm>
              <a:off x="12768502" y="6226376"/>
              <a:ext cx="16510" cy="14604"/>
            </a:xfrm>
            <a:custGeom>
              <a:avLst/>
              <a:gdLst/>
              <a:ahLst/>
              <a:cxnLst/>
              <a:rect l="l" t="t" r="r" b="b"/>
              <a:pathLst>
                <a:path w="16509" h="14604">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50000"/>
              </a:srgbClr>
            </a:solidFill>
          </p:spPr>
          <p:txBody>
            <a:bodyPr wrap="square" lIns="0" tIns="0" rIns="0" bIns="0" rtlCol="0"/>
            <a:lstStyle/>
            <a:p>
              <a:endParaRPr/>
            </a:p>
          </p:txBody>
        </p:sp>
        <p:sp>
          <p:nvSpPr>
            <p:cNvPr id="47" name="object 47"/>
            <p:cNvSpPr/>
            <p:nvPr/>
          </p:nvSpPr>
          <p:spPr>
            <a:xfrm>
              <a:off x="13666859" y="6957106"/>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50000"/>
              </a:srgbClr>
            </a:solidFill>
          </p:spPr>
          <p:txBody>
            <a:bodyPr wrap="square" lIns="0" tIns="0" rIns="0" bIns="0" rtlCol="0"/>
            <a:lstStyle/>
            <a:p>
              <a:endParaRPr/>
            </a:p>
          </p:txBody>
        </p:sp>
        <p:sp>
          <p:nvSpPr>
            <p:cNvPr id="48" name="object 48"/>
            <p:cNvSpPr/>
            <p:nvPr/>
          </p:nvSpPr>
          <p:spPr>
            <a:xfrm>
              <a:off x="14197315" y="5452426"/>
              <a:ext cx="19685" cy="17145"/>
            </a:xfrm>
            <a:custGeom>
              <a:avLst/>
              <a:gdLst/>
              <a:ahLst/>
              <a:cxnLst/>
              <a:rect l="l" t="t" r="r" b="b"/>
              <a:pathLst>
                <a:path w="19684" h="17145">
                  <a:moveTo>
                    <a:pt x="14879" y="0"/>
                  </a:moveTo>
                  <a:lnTo>
                    <a:pt x="4230" y="0"/>
                  </a:lnTo>
                  <a:lnTo>
                    <a:pt x="0" y="3853"/>
                  </a:lnTo>
                  <a:lnTo>
                    <a:pt x="0" y="13277"/>
                  </a:lnTo>
                  <a:lnTo>
                    <a:pt x="4230" y="17109"/>
                  </a:lnTo>
                  <a:lnTo>
                    <a:pt x="14879" y="17109"/>
                  </a:lnTo>
                  <a:lnTo>
                    <a:pt x="19182" y="13277"/>
                  </a:lnTo>
                  <a:lnTo>
                    <a:pt x="19182" y="8565"/>
                  </a:lnTo>
                  <a:lnTo>
                    <a:pt x="19182" y="3853"/>
                  </a:lnTo>
                  <a:lnTo>
                    <a:pt x="14879" y="0"/>
                  </a:lnTo>
                  <a:close/>
                </a:path>
              </a:pathLst>
            </a:custGeom>
            <a:solidFill>
              <a:srgbClr val="6F4478">
                <a:alpha val="50000"/>
              </a:srgbClr>
            </a:solidFill>
          </p:spPr>
          <p:txBody>
            <a:bodyPr wrap="square" lIns="0" tIns="0" rIns="0" bIns="0" rtlCol="0"/>
            <a:lstStyle/>
            <a:p>
              <a:endParaRPr/>
            </a:p>
          </p:txBody>
        </p:sp>
        <p:sp>
          <p:nvSpPr>
            <p:cNvPr id="49" name="object 49"/>
            <p:cNvSpPr/>
            <p:nvPr/>
          </p:nvSpPr>
          <p:spPr>
            <a:xfrm>
              <a:off x="13435064" y="4845678"/>
              <a:ext cx="722630" cy="1749425"/>
            </a:xfrm>
            <a:custGeom>
              <a:avLst/>
              <a:gdLst/>
              <a:ahLst/>
              <a:cxnLst/>
              <a:rect l="l" t="t" r="r" b="b"/>
              <a:pathLst>
                <a:path w="722630" h="1749425">
                  <a:moveTo>
                    <a:pt x="13042" y="1742490"/>
                  </a:moveTo>
                  <a:lnTo>
                    <a:pt x="10960" y="1740636"/>
                  </a:lnTo>
                  <a:lnTo>
                    <a:pt x="5829" y="1740636"/>
                  </a:lnTo>
                  <a:lnTo>
                    <a:pt x="3733" y="1742490"/>
                  </a:lnTo>
                  <a:lnTo>
                    <a:pt x="3733" y="1747050"/>
                  </a:lnTo>
                  <a:lnTo>
                    <a:pt x="5829" y="1748891"/>
                  </a:lnTo>
                  <a:lnTo>
                    <a:pt x="10960" y="1748891"/>
                  </a:lnTo>
                  <a:lnTo>
                    <a:pt x="13042" y="1747050"/>
                  </a:lnTo>
                  <a:lnTo>
                    <a:pt x="13042" y="1744764"/>
                  </a:lnTo>
                  <a:lnTo>
                    <a:pt x="13042" y="1742490"/>
                  </a:lnTo>
                  <a:close/>
                </a:path>
                <a:path w="722630" h="1749425">
                  <a:moveTo>
                    <a:pt x="26073" y="951445"/>
                  </a:moveTo>
                  <a:lnTo>
                    <a:pt x="20231" y="946264"/>
                  </a:lnTo>
                  <a:lnTo>
                    <a:pt x="5842" y="946264"/>
                  </a:lnTo>
                  <a:lnTo>
                    <a:pt x="0" y="951445"/>
                  </a:lnTo>
                  <a:lnTo>
                    <a:pt x="0" y="964247"/>
                  </a:lnTo>
                  <a:lnTo>
                    <a:pt x="5842" y="969454"/>
                  </a:lnTo>
                  <a:lnTo>
                    <a:pt x="20231" y="969454"/>
                  </a:lnTo>
                  <a:lnTo>
                    <a:pt x="26073" y="964247"/>
                  </a:lnTo>
                  <a:lnTo>
                    <a:pt x="26073" y="957872"/>
                  </a:lnTo>
                  <a:lnTo>
                    <a:pt x="26073" y="951445"/>
                  </a:lnTo>
                  <a:close/>
                </a:path>
                <a:path w="722630" h="1749425">
                  <a:moveTo>
                    <a:pt x="722617" y="2895"/>
                  </a:moveTo>
                  <a:lnTo>
                    <a:pt x="719366" y="0"/>
                  </a:lnTo>
                  <a:lnTo>
                    <a:pt x="711314" y="0"/>
                  </a:lnTo>
                  <a:lnTo>
                    <a:pt x="708088" y="2895"/>
                  </a:lnTo>
                  <a:lnTo>
                    <a:pt x="708088" y="9994"/>
                  </a:lnTo>
                  <a:lnTo>
                    <a:pt x="711314" y="12928"/>
                  </a:lnTo>
                  <a:lnTo>
                    <a:pt x="719366" y="12928"/>
                  </a:lnTo>
                  <a:lnTo>
                    <a:pt x="722617" y="9994"/>
                  </a:lnTo>
                  <a:lnTo>
                    <a:pt x="722617" y="6438"/>
                  </a:lnTo>
                  <a:lnTo>
                    <a:pt x="722617" y="2895"/>
                  </a:lnTo>
                  <a:close/>
                </a:path>
              </a:pathLst>
            </a:custGeom>
            <a:solidFill>
              <a:srgbClr val="FFFFFF">
                <a:alpha val="38999"/>
              </a:srgbClr>
            </a:solidFill>
          </p:spPr>
          <p:txBody>
            <a:bodyPr wrap="square" lIns="0" tIns="0" rIns="0" bIns="0" rtlCol="0"/>
            <a:lstStyle/>
            <a:p>
              <a:endParaRPr/>
            </a:p>
          </p:txBody>
        </p:sp>
        <p:sp>
          <p:nvSpPr>
            <p:cNvPr id="50" name="object 50"/>
            <p:cNvSpPr/>
            <p:nvPr/>
          </p:nvSpPr>
          <p:spPr>
            <a:xfrm>
              <a:off x="13032804" y="4334097"/>
              <a:ext cx="1950720" cy="1630045"/>
            </a:xfrm>
            <a:custGeom>
              <a:avLst/>
              <a:gdLst/>
              <a:ahLst/>
              <a:cxnLst/>
              <a:rect l="l" t="t" r="r" b="b"/>
              <a:pathLst>
                <a:path w="1950719" h="1630045">
                  <a:moveTo>
                    <a:pt x="14909" y="1619605"/>
                  </a:moveTo>
                  <a:lnTo>
                    <a:pt x="11557" y="1616659"/>
                  </a:lnTo>
                  <a:lnTo>
                    <a:pt x="3340" y="1616659"/>
                  </a:lnTo>
                  <a:lnTo>
                    <a:pt x="0" y="1619605"/>
                  </a:lnTo>
                  <a:lnTo>
                    <a:pt x="0" y="1626920"/>
                  </a:lnTo>
                  <a:lnTo>
                    <a:pt x="3340" y="1629892"/>
                  </a:lnTo>
                  <a:lnTo>
                    <a:pt x="11557" y="1629892"/>
                  </a:lnTo>
                  <a:lnTo>
                    <a:pt x="14909" y="1626920"/>
                  </a:lnTo>
                  <a:lnTo>
                    <a:pt x="14909" y="1623275"/>
                  </a:lnTo>
                  <a:lnTo>
                    <a:pt x="14909" y="1619605"/>
                  </a:lnTo>
                  <a:close/>
                </a:path>
                <a:path w="1950719" h="1630045">
                  <a:moveTo>
                    <a:pt x="1105014" y="4813"/>
                  </a:moveTo>
                  <a:lnTo>
                    <a:pt x="1099578" y="0"/>
                  </a:lnTo>
                  <a:lnTo>
                    <a:pt x="1086205" y="0"/>
                  </a:lnTo>
                  <a:lnTo>
                    <a:pt x="1080770" y="4813"/>
                  </a:lnTo>
                  <a:lnTo>
                    <a:pt x="1080770" y="16713"/>
                  </a:lnTo>
                  <a:lnTo>
                    <a:pt x="1086205" y="21551"/>
                  </a:lnTo>
                  <a:lnTo>
                    <a:pt x="1099578" y="21551"/>
                  </a:lnTo>
                  <a:lnTo>
                    <a:pt x="1105014" y="16713"/>
                  </a:lnTo>
                  <a:lnTo>
                    <a:pt x="1105014" y="10769"/>
                  </a:lnTo>
                  <a:lnTo>
                    <a:pt x="1105014" y="4813"/>
                  </a:lnTo>
                  <a:close/>
                </a:path>
                <a:path w="1950719" h="1630045">
                  <a:moveTo>
                    <a:pt x="1950275" y="873582"/>
                  </a:moveTo>
                  <a:lnTo>
                    <a:pt x="1947748" y="871347"/>
                  </a:lnTo>
                  <a:lnTo>
                    <a:pt x="1941576" y="871347"/>
                  </a:lnTo>
                  <a:lnTo>
                    <a:pt x="1939048" y="873582"/>
                  </a:lnTo>
                  <a:lnTo>
                    <a:pt x="1939048" y="879081"/>
                  </a:lnTo>
                  <a:lnTo>
                    <a:pt x="1941576" y="881316"/>
                  </a:lnTo>
                  <a:lnTo>
                    <a:pt x="1947748" y="881316"/>
                  </a:lnTo>
                  <a:lnTo>
                    <a:pt x="1950275" y="879081"/>
                  </a:lnTo>
                  <a:lnTo>
                    <a:pt x="1950275" y="876338"/>
                  </a:lnTo>
                  <a:lnTo>
                    <a:pt x="1950275" y="873582"/>
                  </a:lnTo>
                  <a:close/>
                </a:path>
              </a:pathLst>
            </a:custGeom>
            <a:solidFill>
              <a:srgbClr val="FFFFFF">
                <a:alpha val="50000"/>
              </a:srgbClr>
            </a:solidFill>
          </p:spPr>
          <p:txBody>
            <a:bodyPr wrap="square" lIns="0" tIns="0" rIns="0" bIns="0" rtlCol="0"/>
            <a:lstStyle/>
            <a:p>
              <a:endParaRPr/>
            </a:p>
          </p:txBody>
        </p:sp>
        <p:sp>
          <p:nvSpPr>
            <p:cNvPr id="51" name="object 51"/>
            <p:cNvSpPr/>
            <p:nvPr/>
          </p:nvSpPr>
          <p:spPr>
            <a:xfrm>
              <a:off x="13329988" y="5825397"/>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52" name="object 52"/>
            <p:cNvSpPr/>
            <p:nvPr/>
          </p:nvSpPr>
          <p:spPr>
            <a:xfrm>
              <a:off x="14991046" y="3699750"/>
              <a:ext cx="32384" cy="28575"/>
            </a:xfrm>
            <a:custGeom>
              <a:avLst/>
              <a:gdLst/>
              <a:ahLst/>
              <a:cxnLst/>
              <a:rect l="l" t="t" r="r" b="b"/>
              <a:pathLst>
                <a:path w="32384" h="28575">
                  <a:moveTo>
                    <a:pt x="24763" y="0"/>
                  </a:moveTo>
                  <a:lnTo>
                    <a:pt x="7151" y="0"/>
                  </a:lnTo>
                  <a:lnTo>
                    <a:pt x="0" y="6345"/>
                  </a:lnTo>
                  <a:lnTo>
                    <a:pt x="0" y="22009"/>
                  </a:lnTo>
                  <a:lnTo>
                    <a:pt x="7151" y="28386"/>
                  </a:lnTo>
                  <a:lnTo>
                    <a:pt x="24763" y="28386"/>
                  </a:lnTo>
                  <a:lnTo>
                    <a:pt x="31904" y="22009"/>
                  </a:lnTo>
                  <a:lnTo>
                    <a:pt x="31904" y="14188"/>
                  </a:lnTo>
                  <a:lnTo>
                    <a:pt x="31904" y="6345"/>
                  </a:lnTo>
                  <a:lnTo>
                    <a:pt x="24763" y="0"/>
                  </a:lnTo>
                  <a:close/>
                </a:path>
              </a:pathLst>
            </a:custGeom>
            <a:solidFill>
              <a:srgbClr val="FFFFFF">
                <a:alpha val="38999"/>
              </a:srgbClr>
            </a:solidFill>
          </p:spPr>
          <p:txBody>
            <a:bodyPr wrap="square" lIns="0" tIns="0" rIns="0" bIns="0" rtlCol="0"/>
            <a:lstStyle/>
            <a:p>
              <a:endParaRPr/>
            </a:p>
          </p:txBody>
        </p:sp>
        <p:sp>
          <p:nvSpPr>
            <p:cNvPr id="53" name="object 53"/>
            <p:cNvSpPr/>
            <p:nvPr/>
          </p:nvSpPr>
          <p:spPr>
            <a:xfrm>
              <a:off x="12785242" y="3470103"/>
              <a:ext cx="2460625" cy="2355850"/>
            </a:xfrm>
            <a:custGeom>
              <a:avLst/>
              <a:gdLst/>
              <a:ahLst/>
              <a:cxnLst/>
              <a:rect l="l" t="t" r="r" b="b"/>
              <a:pathLst>
                <a:path w="2460625" h="2355850">
                  <a:moveTo>
                    <a:pt x="24561" y="2338336"/>
                  </a:moveTo>
                  <a:lnTo>
                    <a:pt x="19100" y="2333434"/>
                  </a:lnTo>
                  <a:lnTo>
                    <a:pt x="5511" y="2333434"/>
                  </a:lnTo>
                  <a:lnTo>
                    <a:pt x="0" y="2338336"/>
                  </a:lnTo>
                  <a:lnTo>
                    <a:pt x="0" y="2350401"/>
                  </a:lnTo>
                  <a:lnTo>
                    <a:pt x="5511" y="2355304"/>
                  </a:lnTo>
                  <a:lnTo>
                    <a:pt x="19100" y="2355304"/>
                  </a:lnTo>
                  <a:lnTo>
                    <a:pt x="24561" y="2350401"/>
                  </a:lnTo>
                  <a:lnTo>
                    <a:pt x="24561" y="2344356"/>
                  </a:lnTo>
                  <a:lnTo>
                    <a:pt x="24561" y="2338336"/>
                  </a:lnTo>
                  <a:close/>
                </a:path>
                <a:path w="2460625" h="2355850">
                  <a:moveTo>
                    <a:pt x="1688299" y="108851"/>
                  </a:moveTo>
                  <a:lnTo>
                    <a:pt x="1685772" y="106616"/>
                  </a:lnTo>
                  <a:lnTo>
                    <a:pt x="1679600" y="106616"/>
                  </a:lnTo>
                  <a:lnTo>
                    <a:pt x="1677073" y="108851"/>
                  </a:lnTo>
                  <a:lnTo>
                    <a:pt x="1677073" y="114350"/>
                  </a:lnTo>
                  <a:lnTo>
                    <a:pt x="1679600" y="116586"/>
                  </a:lnTo>
                  <a:lnTo>
                    <a:pt x="1685772" y="116586"/>
                  </a:lnTo>
                  <a:lnTo>
                    <a:pt x="1688299" y="114350"/>
                  </a:lnTo>
                  <a:lnTo>
                    <a:pt x="1688299" y="111607"/>
                  </a:lnTo>
                  <a:lnTo>
                    <a:pt x="1688299" y="108851"/>
                  </a:lnTo>
                  <a:close/>
                </a:path>
                <a:path w="2460625" h="2355850">
                  <a:moveTo>
                    <a:pt x="1814118" y="1841"/>
                  </a:moveTo>
                  <a:lnTo>
                    <a:pt x="1812036" y="0"/>
                  </a:lnTo>
                  <a:lnTo>
                    <a:pt x="1806905" y="0"/>
                  </a:lnTo>
                  <a:lnTo>
                    <a:pt x="1804809" y="1841"/>
                  </a:lnTo>
                  <a:lnTo>
                    <a:pt x="1804809" y="6413"/>
                  </a:lnTo>
                  <a:lnTo>
                    <a:pt x="1806905" y="8255"/>
                  </a:lnTo>
                  <a:lnTo>
                    <a:pt x="1812036" y="8255"/>
                  </a:lnTo>
                  <a:lnTo>
                    <a:pt x="1814118" y="6413"/>
                  </a:lnTo>
                  <a:lnTo>
                    <a:pt x="1814118" y="4127"/>
                  </a:lnTo>
                  <a:lnTo>
                    <a:pt x="1814118" y="1841"/>
                  </a:lnTo>
                  <a:close/>
                </a:path>
                <a:path w="2460625" h="2355850">
                  <a:moveTo>
                    <a:pt x="2460193" y="528688"/>
                  </a:moveTo>
                  <a:lnTo>
                    <a:pt x="2457094" y="525932"/>
                  </a:lnTo>
                  <a:lnTo>
                    <a:pt x="2449449" y="525932"/>
                  </a:lnTo>
                  <a:lnTo>
                    <a:pt x="2446363" y="528688"/>
                  </a:lnTo>
                  <a:lnTo>
                    <a:pt x="2446363" y="535470"/>
                  </a:lnTo>
                  <a:lnTo>
                    <a:pt x="2449449" y="538238"/>
                  </a:lnTo>
                  <a:lnTo>
                    <a:pt x="2457094" y="538238"/>
                  </a:lnTo>
                  <a:lnTo>
                    <a:pt x="2460193" y="535470"/>
                  </a:lnTo>
                  <a:lnTo>
                    <a:pt x="2460193" y="532079"/>
                  </a:lnTo>
                  <a:lnTo>
                    <a:pt x="2460193" y="528688"/>
                  </a:lnTo>
                  <a:close/>
                </a:path>
              </a:pathLst>
            </a:custGeom>
            <a:solidFill>
              <a:srgbClr val="FFFFFF">
                <a:alpha val="50000"/>
              </a:srgbClr>
            </a:solidFill>
          </p:spPr>
          <p:txBody>
            <a:bodyPr wrap="square" lIns="0" tIns="0" rIns="0" bIns="0" rtlCol="0"/>
            <a:lstStyle/>
            <a:p>
              <a:endParaRPr/>
            </a:p>
          </p:txBody>
        </p:sp>
        <p:sp>
          <p:nvSpPr>
            <p:cNvPr id="54" name="object 54"/>
            <p:cNvSpPr/>
            <p:nvPr/>
          </p:nvSpPr>
          <p:spPr>
            <a:xfrm>
              <a:off x="14561609" y="2922704"/>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55" name="object 55"/>
            <p:cNvSpPr/>
            <p:nvPr/>
          </p:nvSpPr>
          <p:spPr>
            <a:xfrm>
              <a:off x="12937607" y="6605874"/>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50000"/>
              </a:srgbClr>
            </a:solidFill>
          </p:spPr>
          <p:txBody>
            <a:bodyPr wrap="square" lIns="0" tIns="0" rIns="0" bIns="0" rtlCol="0"/>
            <a:lstStyle/>
            <a:p>
              <a:endParaRPr/>
            </a:p>
          </p:txBody>
        </p:sp>
        <p:sp>
          <p:nvSpPr>
            <p:cNvPr id="56" name="object 56"/>
            <p:cNvSpPr/>
            <p:nvPr/>
          </p:nvSpPr>
          <p:spPr>
            <a:xfrm>
              <a:off x="15428996" y="6295264"/>
              <a:ext cx="23495" cy="20955"/>
            </a:xfrm>
            <a:custGeom>
              <a:avLst/>
              <a:gdLst/>
              <a:ahLst/>
              <a:cxnLst/>
              <a:rect l="l" t="t" r="r" b="b"/>
              <a:pathLst>
                <a:path w="23494" h="20954">
                  <a:moveTo>
                    <a:pt x="17769" y="0"/>
                  </a:moveTo>
                  <a:lnTo>
                    <a:pt x="5120" y="0"/>
                  </a:lnTo>
                  <a:lnTo>
                    <a:pt x="0" y="4523"/>
                  </a:lnTo>
                  <a:lnTo>
                    <a:pt x="0" y="15769"/>
                  </a:lnTo>
                  <a:lnTo>
                    <a:pt x="5120" y="20334"/>
                  </a:lnTo>
                  <a:lnTo>
                    <a:pt x="17769" y="20334"/>
                  </a:lnTo>
                  <a:lnTo>
                    <a:pt x="22889" y="15769"/>
                  </a:lnTo>
                  <a:lnTo>
                    <a:pt x="22889" y="10135"/>
                  </a:lnTo>
                  <a:lnTo>
                    <a:pt x="22889" y="4523"/>
                  </a:lnTo>
                  <a:lnTo>
                    <a:pt x="17769" y="0"/>
                  </a:lnTo>
                  <a:close/>
                </a:path>
              </a:pathLst>
            </a:custGeom>
            <a:solidFill>
              <a:srgbClr val="FFFFFF">
                <a:alpha val="29998"/>
              </a:srgbClr>
            </a:solidFill>
          </p:spPr>
          <p:txBody>
            <a:bodyPr wrap="square" lIns="0" tIns="0" rIns="0" bIns="0" rtlCol="0"/>
            <a:lstStyle/>
            <a:p>
              <a:endParaRPr/>
            </a:p>
          </p:txBody>
        </p:sp>
        <p:sp>
          <p:nvSpPr>
            <p:cNvPr id="57" name="object 57"/>
            <p:cNvSpPr/>
            <p:nvPr/>
          </p:nvSpPr>
          <p:spPr>
            <a:xfrm>
              <a:off x="13780033" y="4723237"/>
              <a:ext cx="962660" cy="442595"/>
            </a:xfrm>
            <a:custGeom>
              <a:avLst/>
              <a:gdLst/>
              <a:ahLst/>
              <a:cxnLst/>
              <a:rect l="l" t="t" r="r" b="b"/>
              <a:pathLst>
                <a:path w="962659" h="442595">
                  <a:moveTo>
                    <a:pt x="16281" y="430771"/>
                  </a:moveTo>
                  <a:lnTo>
                    <a:pt x="12649" y="427532"/>
                  </a:lnTo>
                  <a:lnTo>
                    <a:pt x="3606" y="427532"/>
                  </a:lnTo>
                  <a:lnTo>
                    <a:pt x="0" y="430771"/>
                  </a:lnTo>
                  <a:lnTo>
                    <a:pt x="0" y="438772"/>
                  </a:lnTo>
                  <a:lnTo>
                    <a:pt x="3606" y="442023"/>
                  </a:lnTo>
                  <a:lnTo>
                    <a:pt x="12649" y="442023"/>
                  </a:lnTo>
                  <a:lnTo>
                    <a:pt x="16281" y="438772"/>
                  </a:lnTo>
                  <a:lnTo>
                    <a:pt x="16281" y="434771"/>
                  </a:lnTo>
                  <a:lnTo>
                    <a:pt x="16281" y="430771"/>
                  </a:lnTo>
                  <a:close/>
                </a:path>
                <a:path w="962659" h="442595">
                  <a:moveTo>
                    <a:pt x="962596" y="3454"/>
                  </a:moveTo>
                  <a:lnTo>
                    <a:pt x="958710" y="0"/>
                  </a:lnTo>
                  <a:lnTo>
                    <a:pt x="949083" y="0"/>
                  </a:lnTo>
                  <a:lnTo>
                    <a:pt x="945210" y="3454"/>
                  </a:lnTo>
                  <a:lnTo>
                    <a:pt x="945210" y="12039"/>
                  </a:lnTo>
                  <a:lnTo>
                    <a:pt x="949083" y="15494"/>
                  </a:lnTo>
                  <a:lnTo>
                    <a:pt x="958710" y="15494"/>
                  </a:lnTo>
                  <a:lnTo>
                    <a:pt x="962596" y="12039"/>
                  </a:lnTo>
                  <a:lnTo>
                    <a:pt x="962596" y="7759"/>
                  </a:lnTo>
                  <a:lnTo>
                    <a:pt x="962596" y="3454"/>
                  </a:lnTo>
                  <a:close/>
                </a:path>
              </a:pathLst>
            </a:custGeom>
            <a:solidFill>
              <a:srgbClr val="FFFFFF">
                <a:alpha val="50000"/>
              </a:srgbClr>
            </a:solidFill>
          </p:spPr>
          <p:txBody>
            <a:bodyPr wrap="square" lIns="0" tIns="0" rIns="0" bIns="0" rtlCol="0"/>
            <a:lstStyle/>
            <a:p>
              <a:endParaRPr/>
            </a:p>
          </p:txBody>
        </p:sp>
        <p:sp>
          <p:nvSpPr>
            <p:cNvPr id="58" name="object 58"/>
            <p:cNvSpPr/>
            <p:nvPr/>
          </p:nvSpPr>
          <p:spPr>
            <a:xfrm>
              <a:off x="14653777" y="4601819"/>
              <a:ext cx="24765" cy="22225"/>
            </a:xfrm>
            <a:custGeom>
              <a:avLst/>
              <a:gdLst/>
              <a:ahLst/>
              <a:cxnLst/>
              <a:rect l="l" t="t" r="r" b="b"/>
              <a:pathLst>
                <a:path w="24765" h="22225">
                  <a:moveTo>
                    <a:pt x="18920" y="0"/>
                  </a:moveTo>
                  <a:lnTo>
                    <a:pt x="5423" y="0"/>
                  </a:lnTo>
                  <a:lnTo>
                    <a:pt x="0" y="4879"/>
                  </a:lnTo>
                  <a:lnTo>
                    <a:pt x="0" y="16816"/>
                  </a:lnTo>
                  <a:lnTo>
                    <a:pt x="5423" y="21695"/>
                  </a:lnTo>
                  <a:lnTo>
                    <a:pt x="18920" y="21695"/>
                  </a:lnTo>
                  <a:lnTo>
                    <a:pt x="24344" y="1681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59" name="object 59"/>
            <p:cNvSpPr/>
            <p:nvPr/>
          </p:nvSpPr>
          <p:spPr>
            <a:xfrm>
              <a:off x="14945761" y="3742094"/>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60" name="object 60"/>
            <p:cNvSpPr/>
            <p:nvPr/>
          </p:nvSpPr>
          <p:spPr>
            <a:xfrm>
              <a:off x="15632302" y="4001555"/>
              <a:ext cx="36195" cy="32384"/>
            </a:xfrm>
            <a:custGeom>
              <a:avLst/>
              <a:gdLst/>
              <a:ahLst/>
              <a:cxnLst/>
              <a:rect l="l" t="t" r="r" b="b"/>
              <a:pathLst>
                <a:path w="36194"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61" name="object 61"/>
            <p:cNvSpPr/>
            <p:nvPr/>
          </p:nvSpPr>
          <p:spPr>
            <a:xfrm>
              <a:off x="14789804" y="671765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62" name="object 62"/>
            <p:cNvSpPr/>
            <p:nvPr/>
          </p:nvSpPr>
          <p:spPr>
            <a:xfrm>
              <a:off x="14279524" y="6353219"/>
              <a:ext cx="74295" cy="757555"/>
            </a:xfrm>
            <a:custGeom>
              <a:avLst/>
              <a:gdLst/>
              <a:ahLst/>
              <a:cxnLst/>
              <a:rect l="l" t="t" r="r" b="b"/>
              <a:pathLst>
                <a:path w="74294" h="757554">
                  <a:moveTo>
                    <a:pt x="12077" y="748601"/>
                  </a:moveTo>
                  <a:lnTo>
                    <a:pt x="9398" y="746175"/>
                  </a:lnTo>
                  <a:lnTo>
                    <a:pt x="2705" y="746175"/>
                  </a:lnTo>
                  <a:lnTo>
                    <a:pt x="0" y="748601"/>
                  </a:lnTo>
                  <a:lnTo>
                    <a:pt x="0" y="754507"/>
                  </a:lnTo>
                  <a:lnTo>
                    <a:pt x="2705" y="756932"/>
                  </a:lnTo>
                  <a:lnTo>
                    <a:pt x="9398" y="756932"/>
                  </a:lnTo>
                  <a:lnTo>
                    <a:pt x="12077" y="754507"/>
                  </a:lnTo>
                  <a:lnTo>
                    <a:pt x="12077" y="751547"/>
                  </a:lnTo>
                  <a:lnTo>
                    <a:pt x="12077" y="748601"/>
                  </a:lnTo>
                  <a:close/>
                </a:path>
                <a:path w="74294" h="757554">
                  <a:moveTo>
                    <a:pt x="73685" y="3441"/>
                  </a:moveTo>
                  <a:lnTo>
                    <a:pt x="69811" y="0"/>
                  </a:lnTo>
                  <a:lnTo>
                    <a:pt x="60172" y="0"/>
                  </a:lnTo>
                  <a:lnTo>
                    <a:pt x="56299" y="3441"/>
                  </a:lnTo>
                  <a:lnTo>
                    <a:pt x="56299" y="12039"/>
                  </a:lnTo>
                  <a:lnTo>
                    <a:pt x="60172" y="15494"/>
                  </a:lnTo>
                  <a:lnTo>
                    <a:pt x="69811" y="15494"/>
                  </a:lnTo>
                  <a:lnTo>
                    <a:pt x="73685" y="12039"/>
                  </a:lnTo>
                  <a:lnTo>
                    <a:pt x="73685" y="7759"/>
                  </a:lnTo>
                  <a:lnTo>
                    <a:pt x="73685" y="3441"/>
                  </a:lnTo>
                  <a:close/>
                </a:path>
              </a:pathLst>
            </a:custGeom>
            <a:solidFill>
              <a:srgbClr val="FFFFFF">
                <a:alpha val="50000"/>
              </a:srgbClr>
            </a:solidFill>
          </p:spPr>
          <p:txBody>
            <a:bodyPr wrap="square" lIns="0" tIns="0" rIns="0" bIns="0" rtlCol="0"/>
            <a:lstStyle/>
            <a:p>
              <a:endParaRPr/>
            </a:p>
          </p:txBody>
        </p:sp>
        <p:sp>
          <p:nvSpPr>
            <p:cNvPr id="63" name="object 63"/>
            <p:cNvSpPr/>
            <p:nvPr/>
          </p:nvSpPr>
          <p:spPr>
            <a:xfrm>
              <a:off x="14194726" y="1876316"/>
              <a:ext cx="844550" cy="4046854"/>
            </a:xfrm>
            <a:custGeom>
              <a:avLst/>
              <a:gdLst/>
              <a:ahLst/>
              <a:cxnLst/>
              <a:rect l="l" t="t" r="r" b="b"/>
              <a:pathLst>
                <a:path w="844550" h="4046854">
                  <a:moveTo>
                    <a:pt x="24345" y="4029443"/>
                  </a:moveTo>
                  <a:lnTo>
                    <a:pt x="18910" y="4024566"/>
                  </a:lnTo>
                  <a:lnTo>
                    <a:pt x="5422" y="4024566"/>
                  </a:lnTo>
                  <a:lnTo>
                    <a:pt x="0" y="4029443"/>
                  </a:lnTo>
                  <a:lnTo>
                    <a:pt x="0" y="4041381"/>
                  </a:lnTo>
                  <a:lnTo>
                    <a:pt x="5422" y="4046270"/>
                  </a:lnTo>
                  <a:lnTo>
                    <a:pt x="18910" y="4046270"/>
                  </a:lnTo>
                  <a:lnTo>
                    <a:pt x="24345" y="4041381"/>
                  </a:lnTo>
                  <a:lnTo>
                    <a:pt x="24345" y="4035399"/>
                  </a:lnTo>
                  <a:lnTo>
                    <a:pt x="24345" y="4029443"/>
                  </a:lnTo>
                  <a:close/>
                </a:path>
                <a:path w="844550" h="4046854">
                  <a:moveTo>
                    <a:pt x="844232" y="3479"/>
                  </a:moveTo>
                  <a:lnTo>
                    <a:pt x="840320" y="0"/>
                  </a:lnTo>
                  <a:lnTo>
                    <a:pt x="830643" y="0"/>
                  </a:lnTo>
                  <a:lnTo>
                    <a:pt x="826719" y="3479"/>
                  </a:lnTo>
                  <a:lnTo>
                    <a:pt x="826719" y="12090"/>
                  </a:lnTo>
                  <a:lnTo>
                    <a:pt x="830643" y="15582"/>
                  </a:lnTo>
                  <a:lnTo>
                    <a:pt x="840320" y="15582"/>
                  </a:lnTo>
                  <a:lnTo>
                    <a:pt x="844232" y="12090"/>
                  </a:lnTo>
                  <a:lnTo>
                    <a:pt x="844232" y="7785"/>
                  </a:lnTo>
                  <a:lnTo>
                    <a:pt x="844232" y="3479"/>
                  </a:lnTo>
                  <a:close/>
                </a:path>
              </a:pathLst>
            </a:custGeom>
            <a:solidFill>
              <a:srgbClr val="384746">
                <a:alpha val="50000"/>
              </a:srgbClr>
            </a:solidFill>
          </p:spPr>
          <p:txBody>
            <a:bodyPr wrap="square" lIns="0" tIns="0" rIns="0" bIns="0" rtlCol="0"/>
            <a:lstStyle/>
            <a:p>
              <a:endParaRPr/>
            </a:p>
          </p:txBody>
        </p:sp>
        <p:sp>
          <p:nvSpPr>
            <p:cNvPr id="64" name="object 64"/>
            <p:cNvSpPr/>
            <p:nvPr/>
          </p:nvSpPr>
          <p:spPr>
            <a:xfrm>
              <a:off x="12950978" y="2372035"/>
              <a:ext cx="957580" cy="1044575"/>
            </a:xfrm>
            <a:custGeom>
              <a:avLst/>
              <a:gdLst/>
              <a:ahLst/>
              <a:cxnLst/>
              <a:rect l="l" t="t" r="r" b="b"/>
              <a:pathLst>
                <a:path w="957580" h="1044575">
                  <a:moveTo>
                    <a:pt x="14909" y="1034135"/>
                  </a:moveTo>
                  <a:lnTo>
                    <a:pt x="11557" y="1031189"/>
                  </a:lnTo>
                  <a:lnTo>
                    <a:pt x="3340" y="1031189"/>
                  </a:lnTo>
                  <a:lnTo>
                    <a:pt x="0" y="1034135"/>
                  </a:lnTo>
                  <a:lnTo>
                    <a:pt x="0" y="1041450"/>
                  </a:lnTo>
                  <a:lnTo>
                    <a:pt x="3340" y="1044422"/>
                  </a:lnTo>
                  <a:lnTo>
                    <a:pt x="11557" y="1044422"/>
                  </a:lnTo>
                  <a:lnTo>
                    <a:pt x="14909" y="1041450"/>
                  </a:lnTo>
                  <a:lnTo>
                    <a:pt x="14909" y="1037805"/>
                  </a:lnTo>
                  <a:lnTo>
                    <a:pt x="14909" y="1034135"/>
                  </a:lnTo>
                  <a:close/>
                </a:path>
                <a:path w="957580" h="1044575">
                  <a:moveTo>
                    <a:pt x="957300" y="3771"/>
                  </a:moveTo>
                  <a:lnTo>
                    <a:pt x="953033" y="0"/>
                  </a:lnTo>
                  <a:lnTo>
                    <a:pt x="942555" y="0"/>
                  </a:lnTo>
                  <a:lnTo>
                    <a:pt x="938276" y="3771"/>
                  </a:lnTo>
                  <a:lnTo>
                    <a:pt x="938276" y="13106"/>
                  </a:lnTo>
                  <a:lnTo>
                    <a:pt x="942555" y="16891"/>
                  </a:lnTo>
                  <a:lnTo>
                    <a:pt x="953033" y="16891"/>
                  </a:lnTo>
                  <a:lnTo>
                    <a:pt x="957300" y="13106"/>
                  </a:lnTo>
                  <a:lnTo>
                    <a:pt x="957300" y="8432"/>
                  </a:lnTo>
                  <a:lnTo>
                    <a:pt x="957300" y="3771"/>
                  </a:lnTo>
                  <a:close/>
                </a:path>
              </a:pathLst>
            </a:custGeom>
            <a:solidFill>
              <a:srgbClr val="FFFFFF">
                <a:alpha val="50000"/>
              </a:srgbClr>
            </a:solidFill>
          </p:spPr>
          <p:txBody>
            <a:bodyPr wrap="square" lIns="0" tIns="0" rIns="0" bIns="0" rtlCol="0"/>
            <a:lstStyle/>
            <a:p>
              <a:endParaRPr/>
            </a:p>
          </p:txBody>
        </p:sp>
        <p:sp>
          <p:nvSpPr>
            <p:cNvPr id="65" name="object 65"/>
            <p:cNvSpPr/>
            <p:nvPr/>
          </p:nvSpPr>
          <p:spPr>
            <a:xfrm>
              <a:off x="13135510" y="2010284"/>
              <a:ext cx="17780" cy="15875"/>
            </a:xfrm>
            <a:custGeom>
              <a:avLst/>
              <a:gdLst/>
              <a:ahLst/>
              <a:cxnLst/>
              <a:rect l="l" t="t" r="r" b="b"/>
              <a:pathLst>
                <a:path w="17780"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50000"/>
              </a:srgbClr>
            </a:solidFill>
          </p:spPr>
          <p:txBody>
            <a:bodyPr wrap="square" lIns="0" tIns="0" rIns="0" bIns="0" rtlCol="0"/>
            <a:lstStyle/>
            <a:p>
              <a:endParaRPr/>
            </a:p>
          </p:txBody>
        </p:sp>
        <p:sp>
          <p:nvSpPr>
            <p:cNvPr id="66" name="object 66"/>
            <p:cNvSpPr/>
            <p:nvPr/>
          </p:nvSpPr>
          <p:spPr>
            <a:xfrm>
              <a:off x="9807749" y="256488"/>
              <a:ext cx="20955" cy="19050"/>
            </a:xfrm>
            <a:custGeom>
              <a:avLst/>
              <a:gdLst/>
              <a:ahLst/>
              <a:cxnLst/>
              <a:rect l="l" t="t" r="r" b="b"/>
              <a:pathLst>
                <a:path w="20954" h="19050">
                  <a:moveTo>
                    <a:pt x="16198" y="0"/>
                  </a:moveTo>
                  <a:lnTo>
                    <a:pt x="4680" y="0"/>
                  </a:lnTo>
                  <a:lnTo>
                    <a:pt x="0" y="4135"/>
                  </a:lnTo>
                  <a:lnTo>
                    <a:pt x="0" y="14334"/>
                  </a:lnTo>
                  <a:lnTo>
                    <a:pt x="4680" y="18491"/>
                  </a:lnTo>
                  <a:lnTo>
                    <a:pt x="16198" y="18491"/>
                  </a:lnTo>
                  <a:lnTo>
                    <a:pt x="20868" y="14334"/>
                  </a:lnTo>
                  <a:lnTo>
                    <a:pt x="20868" y="9245"/>
                  </a:lnTo>
                  <a:lnTo>
                    <a:pt x="20868" y="4135"/>
                  </a:lnTo>
                  <a:lnTo>
                    <a:pt x="16198" y="0"/>
                  </a:lnTo>
                  <a:close/>
                </a:path>
              </a:pathLst>
            </a:custGeom>
            <a:solidFill>
              <a:srgbClr val="FFFFFF">
                <a:alpha val="38999"/>
              </a:srgbClr>
            </a:solidFill>
          </p:spPr>
          <p:txBody>
            <a:bodyPr wrap="square" lIns="0" tIns="0" rIns="0" bIns="0" rtlCol="0"/>
            <a:lstStyle/>
            <a:p>
              <a:endParaRPr/>
            </a:p>
          </p:txBody>
        </p:sp>
        <p:sp>
          <p:nvSpPr>
            <p:cNvPr id="67" name="object 67"/>
            <p:cNvSpPr/>
            <p:nvPr/>
          </p:nvSpPr>
          <p:spPr>
            <a:xfrm>
              <a:off x="13551320" y="2952346"/>
              <a:ext cx="27305" cy="24765"/>
            </a:xfrm>
            <a:custGeom>
              <a:avLst/>
              <a:gdLst/>
              <a:ahLst/>
              <a:cxnLst/>
              <a:rect l="l" t="t" r="r" b="b"/>
              <a:pathLst>
                <a:path w="27305" h="24764">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68" name="object 68"/>
            <p:cNvSpPr/>
            <p:nvPr/>
          </p:nvSpPr>
          <p:spPr>
            <a:xfrm>
              <a:off x="14202538" y="881690"/>
              <a:ext cx="772795" cy="966469"/>
            </a:xfrm>
            <a:custGeom>
              <a:avLst/>
              <a:gdLst/>
              <a:ahLst/>
              <a:cxnLst/>
              <a:rect l="l" t="t" r="r" b="b"/>
              <a:pathLst>
                <a:path w="772794" h="966469">
                  <a:moveTo>
                    <a:pt x="25133" y="4991"/>
                  </a:moveTo>
                  <a:lnTo>
                    <a:pt x="19519" y="0"/>
                  </a:lnTo>
                  <a:lnTo>
                    <a:pt x="5664" y="0"/>
                  </a:lnTo>
                  <a:lnTo>
                    <a:pt x="0" y="4991"/>
                  </a:lnTo>
                  <a:lnTo>
                    <a:pt x="0" y="17322"/>
                  </a:lnTo>
                  <a:lnTo>
                    <a:pt x="5664" y="22326"/>
                  </a:lnTo>
                  <a:lnTo>
                    <a:pt x="19519" y="22326"/>
                  </a:lnTo>
                  <a:lnTo>
                    <a:pt x="25133" y="17322"/>
                  </a:lnTo>
                  <a:lnTo>
                    <a:pt x="25133" y="11176"/>
                  </a:lnTo>
                  <a:lnTo>
                    <a:pt x="25133" y="4991"/>
                  </a:lnTo>
                  <a:close/>
                </a:path>
                <a:path w="772794" h="966469">
                  <a:moveTo>
                    <a:pt x="772236" y="951534"/>
                  </a:moveTo>
                  <a:lnTo>
                    <a:pt x="767422" y="947280"/>
                  </a:lnTo>
                  <a:lnTo>
                    <a:pt x="755561" y="947280"/>
                  </a:lnTo>
                  <a:lnTo>
                    <a:pt x="750773" y="951534"/>
                  </a:lnTo>
                  <a:lnTo>
                    <a:pt x="750773" y="962075"/>
                  </a:lnTo>
                  <a:lnTo>
                    <a:pt x="755561" y="966368"/>
                  </a:lnTo>
                  <a:lnTo>
                    <a:pt x="767422" y="966368"/>
                  </a:lnTo>
                  <a:lnTo>
                    <a:pt x="772236" y="962075"/>
                  </a:lnTo>
                  <a:lnTo>
                    <a:pt x="772236" y="956818"/>
                  </a:lnTo>
                  <a:lnTo>
                    <a:pt x="772236" y="951534"/>
                  </a:lnTo>
                  <a:close/>
                </a:path>
              </a:pathLst>
            </a:custGeom>
            <a:solidFill>
              <a:srgbClr val="FFFFFF">
                <a:alpha val="50000"/>
              </a:srgbClr>
            </a:solidFill>
          </p:spPr>
          <p:txBody>
            <a:bodyPr wrap="square" lIns="0" tIns="0" rIns="0" bIns="0" rtlCol="0"/>
            <a:lstStyle/>
            <a:p>
              <a:endParaRPr/>
            </a:p>
          </p:txBody>
        </p:sp>
        <p:sp>
          <p:nvSpPr>
            <p:cNvPr id="69" name="object 69"/>
            <p:cNvSpPr/>
            <p:nvPr/>
          </p:nvSpPr>
          <p:spPr>
            <a:xfrm>
              <a:off x="13637524" y="3662674"/>
              <a:ext cx="36195" cy="32384"/>
            </a:xfrm>
            <a:custGeom>
              <a:avLst/>
              <a:gdLst/>
              <a:ahLst/>
              <a:cxnLst/>
              <a:rect l="l" t="t" r="r" b="b"/>
              <a:pathLst>
                <a:path w="36194" h="32385">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70" name="object 70"/>
            <p:cNvSpPr/>
            <p:nvPr/>
          </p:nvSpPr>
          <p:spPr>
            <a:xfrm>
              <a:off x="15004804" y="1530870"/>
              <a:ext cx="14604" cy="13335"/>
            </a:xfrm>
            <a:custGeom>
              <a:avLst/>
              <a:gdLst/>
              <a:ahLst/>
              <a:cxnLst/>
              <a:rect l="l" t="t" r="r" b="b"/>
              <a:pathLst>
                <a:path w="14605"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50000"/>
              </a:srgbClr>
            </a:solidFill>
          </p:spPr>
          <p:txBody>
            <a:bodyPr wrap="square" lIns="0" tIns="0" rIns="0" bIns="0" rtlCol="0"/>
            <a:lstStyle/>
            <a:p>
              <a:endParaRPr/>
            </a:p>
          </p:txBody>
        </p:sp>
        <p:sp>
          <p:nvSpPr>
            <p:cNvPr id="71" name="object 71"/>
            <p:cNvSpPr/>
            <p:nvPr/>
          </p:nvSpPr>
          <p:spPr>
            <a:xfrm>
              <a:off x="14757282" y="2018018"/>
              <a:ext cx="29209" cy="26034"/>
            </a:xfrm>
            <a:custGeom>
              <a:avLst/>
              <a:gdLst/>
              <a:ahLst/>
              <a:cxnLst/>
              <a:rect l="l" t="t" r="r" b="b"/>
              <a:pathLst>
                <a:path w="29209"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50000"/>
              </a:srgbClr>
            </a:solidFill>
          </p:spPr>
          <p:txBody>
            <a:bodyPr wrap="square" lIns="0" tIns="0" rIns="0" bIns="0" rtlCol="0"/>
            <a:lstStyle/>
            <a:p>
              <a:endParaRPr/>
            </a:p>
          </p:txBody>
        </p:sp>
        <p:sp>
          <p:nvSpPr>
            <p:cNvPr id="72" name="object 72"/>
            <p:cNvSpPr/>
            <p:nvPr/>
          </p:nvSpPr>
          <p:spPr>
            <a:xfrm>
              <a:off x="15492144" y="3347640"/>
              <a:ext cx="31115" cy="27940"/>
            </a:xfrm>
            <a:custGeom>
              <a:avLst/>
              <a:gdLst/>
              <a:ahLst/>
              <a:cxnLst/>
              <a:rect l="l" t="t" r="r" b="b"/>
              <a:pathLst>
                <a:path w="31115" h="27939">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37500"/>
              </a:srgbClr>
            </a:solidFill>
          </p:spPr>
          <p:txBody>
            <a:bodyPr wrap="square" lIns="0" tIns="0" rIns="0" bIns="0" rtlCol="0"/>
            <a:lstStyle/>
            <a:p>
              <a:endParaRPr/>
            </a:p>
          </p:txBody>
        </p:sp>
        <p:sp>
          <p:nvSpPr>
            <p:cNvPr id="73" name="object 73"/>
            <p:cNvSpPr/>
            <p:nvPr/>
          </p:nvSpPr>
          <p:spPr>
            <a:xfrm>
              <a:off x="9667592" y="778483"/>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74" name="object 74"/>
            <p:cNvSpPr/>
            <p:nvPr/>
          </p:nvSpPr>
          <p:spPr>
            <a:xfrm>
              <a:off x="9575670" y="587269"/>
              <a:ext cx="14604" cy="13335"/>
            </a:xfrm>
            <a:custGeom>
              <a:avLst/>
              <a:gdLst/>
              <a:ahLst/>
              <a:cxnLst/>
              <a:rect l="l" t="t" r="r" b="b"/>
              <a:pathLst>
                <a:path w="14604"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50000"/>
              </a:srgbClr>
            </a:solidFill>
          </p:spPr>
          <p:txBody>
            <a:bodyPr wrap="square" lIns="0" tIns="0" rIns="0" bIns="0" rtlCol="0"/>
            <a:lstStyle/>
            <a:p>
              <a:endParaRPr/>
            </a:p>
          </p:txBody>
        </p:sp>
        <p:sp>
          <p:nvSpPr>
            <p:cNvPr id="75" name="object 75"/>
            <p:cNvSpPr/>
            <p:nvPr/>
          </p:nvSpPr>
          <p:spPr>
            <a:xfrm>
              <a:off x="9993122" y="593705"/>
              <a:ext cx="5549900" cy="3597275"/>
            </a:xfrm>
            <a:custGeom>
              <a:avLst/>
              <a:gdLst/>
              <a:ahLst/>
              <a:cxnLst/>
              <a:rect l="l" t="t" r="r" b="b"/>
              <a:pathLst>
                <a:path w="5549900" h="3597275">
                  <a:moveTo>
                    <a:pt x="11226" y="2235"/>
                  </a:moveTo>
                  <a:lnTo>
                    <a:pt x="8699" y="0"/>
                  </a:lnTo>
                  <a:lnTo>
                    <a:pt x="2527" y="0"/>
                  </a:lnTo>
                  <a:lnTo>
                    <a:pt x="0" y="2235"/>
                  </a:lnTo>
                  <a:lnTo>
                    <a:pt x="0" y="7734"/>
                  </a:lnTo>
                  <a:lnTo>
                    <a:pt x="2527" y="9969"/>
                  </a:lnTo>
                  <a:lnTo>
                    <a:pt x="8699" y="9969"/>
                  </a:lnTo>
                  <a:lnTo>
                    <a:pt x="11226" y="7734"/>
                  </a:lnTo>
                  <a:lnTo>
                    <a:pt x="11226" y="4991"/>
                  </a:lnTo>
                  <a:lnTo>
                    <a:pt x="11226" y="2235"/>
                  </a:lnTo>
                  <a:close/>
                </a:path>
                <a:path w="5549900" h="3597275">
                  <a:moveTo>
                    <a:pt x="5412067" y="3589439"/>
                  </a:moveTo>
                  <a:lnTo>
                    <a:pt x="5409539" y="3587204"/>
                  </a:lnTo>
                  <a:lnTo>
                    <a:pt x="5403367" y="3587204"/>
                  </a:lnTo>
                  <a:lnTo>
                    <a:pt x="5400840" y="3589439"/>
                  </a:lnTo>
                  <a:lnTo>
                    <a:pt x="5400840" y="3594938"/>
                  </a:lnTo>
                  <a:lnTo>
                    <a:pt x="5403367" y="3597173"/>
                  </a:lnTo>
                  <a:lnTo>
                    <a:pt x="5409539" y="3597173"/>
                  </a:lnTo>
                  <a:lnTo>
                    <a:pt x="5412067" y="3594938"/>
                  </a:lnTo>
                  <a:lnTo>
                    <a:pt x="5412067" y="3592195"/>
                  </a:lnTo>
                  <a:lnTo>
                    <a:pt x="5412067" y="3589439"/>
                  </a:lnTo>
                  <a:close/>
                </a:path>
                <a:path w="5549900" h="3597275">
                  <a:moveTo>
                    <a:pt x="5537886" y="3482429"/>
                  </a:moveTo>
                  <a:lnTo>
                    <a:pt x="5535803" y="3480587"/>
                  </a:lnTo>
                  <a:lnTo>
                    <a:pt x="5530672" y="3480587"/>
                  </a:lnTo>
                  <a:lnTo>
                    <a:pt x="5528589" y="3482429"/>
                  </a:lnTo>
                  <a:lnTo>
                    <a:pt x="5528589" y="3487001"/>
                  </a:lnTo>
                  <a:lnTo>
                    <a:pt x="5530672" y="3488842"/>
                  </a:lnTo>
                  <a:lnTo>
                    <a:pt x="5535803" y="3488842"/>
                  </a:lnTo>
                  <a:lnTo>
                    <a:pt x="5537886" y="3487001"/>
                  </a:lnTo>
                  <a:lnTo>
                    <a:pt x="5537886" y="3484715"/>
                  </a:lnTo>
                  <a:lnTo>
                    <a:pt x="5537886" y="3482429"/>
                  </a:lnTo>
                  <a:close/>
                </a:path>
                <a:path w="5549900" h="3597275">
                  <a:moveTo>
                    <a:pt x="5549303" y="2550528"/>
                  </a:moveTo>
                  <a:lnTo>
                    <a:pt x="5547296" y="2548699"/>
                  </a:lnTo>
                  <a:lnTo>
                    <a:pt x="5542267" y="2548699"/>
                  </a:lnTo>
                  <a:lnTo>
                    <a:pt x="5540235" y="2550528"/>
                  </a:lnTo>
                  <a:lnTo>
                    <a:pt x="5540235" y="2554986"/>
                  </a:lnTo>
                  <a:lnTo>
                    <a:pt x="5542267" y="2556789"/>
                  </a:lnTo>
                  <a:lnTo>
                    <a:pt x="5547296" y="2556789"/>
                  </a:lnTo>
                  <a:lnTo>
                    <a:pt x="5549303" y="2554986"/>
                  </a:lnTo>
                  <a:lnTo>
                    <a:pt x="5549303" y="2552763"/>
                  </a:lnTo>
                  <a:lnTo>
                    <a:pt x="5549303" y="2550528"/>
                  </a:lnTo>
                  <a:close/>
                </a:path>
              </a:pathLst>
            </a:custGeom>
            <a:solidFill>
              <a:srgbClr val="FFFFFF">
                <a:alpha val="50000"/>
              </a:srgbClr>
            </a:solidFill>
          </p:spPr>
          <p:txBody>
            <a:bodyPr wrap="square" lIns="0" tIns="0" rIns="0" bIns="0" rtlCol="0"/>
            <a:lstStyle/>
            <a:p>
              <a:endParaRPr/>
            </a:p>
          </p:txBody>
        </p:sp>
        <p:sp>
          <p:nvSpPr>
            <p:cNvPr id="76" name="object 76"/>
            <p:cNvSpPr/>
            <p:nvPr/>
          </p:nvSpPr>
          <p:spPr>
            <a:xfrm>
              <a:off x="14976858" y="1511173"/>
              <a:ext cx="19685" cy="17145"/>
            </a:xfrm>
            <a:custGeom>
              <a:avLst/>
              <a:gdLst/>
              <a:ahLst/>
              <a:cxnLst/>
              <a:rect l="l" t="t" r="r" b="b"/>
              <a:pathLst>
                <a:path w="19684" h="17144">
                  <a:moveTo>
                    <a:pt x="14879" y="0"/>
                  </a:moveTo>
                  <a:lnTo>
                    <a:pt x="4230" y="0"/>
                  </a:lnTo>
                  <a:lnTo>
                    <a:pt x="0" y="3853"/>
                  </a:lnTo>
                  <a:lnTo>
                    <a:pt x="0" y="13277"/>
                  </a:lnTo>
                  <a:lnTo>
                    <a:pt x="4230" y="17109"/>
                  </a:lnTo>
                  <a:lnTo>
                    <a:pt x="14879" y="17109"/>
                  </a:lnTo>
                  <a:lnTo>
                    <a:pt x="19182" y="13277"/>
                  </a:lnTo>
                  <a:lnTo>
                    <a:pt x="19182" y="8565"/>
                  </a:lnTo>
                  <a:lnTo>
                    <a:pt x="19182" y="3853"/>
                  </a:lnTo>
                  <a:lnTo>
                    <a:pt x="14879" y="0"/>
                  </a:lnTo>
                  <a:close/>
                </a:path>
              </a:pathLst>
            </a:custGeom>
            <a:solidFill>
              <a:srgbClr val="6F4478">
                <a:alpha val="50000"/>
              </a:srgbClr>
            </a:solidFill>
          </p:spPr>
          <p:txBody>
            <a:bodyPr wrap="square" lIns="0" tIns="0" rIns="0" bIns="0" rtlCol="0"/>
            <a:lstStyle/>
            <a:p>
              <a:endParaRPr/>
            </a:p>
          </p:txBody>
        </p:sp>
        <p:sp>
          <p:nvSpPr>
            <p:cNvPr id="77" name="object 77"/>
            <p:cNvSpPr/>
            <p:nvPr/>
          </p:nvSpPr>
          <p:spPr>
            <a:xfrm>
              <a:off x="13856691" y="904423"/>
              <a:ext cx="1080770" cy="1954530"/>
            </a:xfrm>
            <a:custGeom>
              <a:avLst/>
              <a:gdLst/>
              <a:ahLst/>
              <a:cxnLst/>
              <a:rect l="l" t="t" r="r" b="b"/>
              <a:pathLst>
                <a:path w="1080769" h="1954530">
                  <a:moveTo>
                    <a:pt x="9296" y="1947608"/>
                  </a:moveTo>
                  <a:lnTo>
                    <a:pt x="7213" y="1945767"/>
                  </a:lnTo>
                  <a:lnTo>
                    <a:pt x="2082" y="1945767"/>
                  </a:lnTo>
                  <a:lnTo>
                    <a:pt x="0" y="1947608"/>
                  </a:lnTo>
                  <a:lnTo>
                    <a:pt x="0" y="1952180"/>
                  </a:lnTo>
                  <a:lnTo>
                    <a:pt x="2082" y="1954022"/>
                  </a:lnTo>
                  <a:lnTo>
                    <a:pt x="7213" y="1954022"/>
                  </a:lnTo>
                  <a:lnTo>
                    <a:pt x="9296" y="1952180"/>
                  </a:lnTo>
                  <a:lnTo>
                    <a:pt x="9296" y="1949894"/>
                  </a:lnTo>
                  <a:lnTo>
                    <a:pt x="9296" y="1947608"/>
                  </a:lnTo>
                  <a:close/>
                </a:path>
                <a:path w="1080769" h="1954530">
                  <a:moveTo>
                    <a:pt x="915162" y="222148"/>
                  </a:moveTo>
                  <a:lnTo>
                    <a:pt x="909307" y="216954"/>
                  </a:lnTo>
                  <a:lnTo>
                    <a:pt x="894918" y="216954"/>
                  </a:lnTo>
                  <a:lnTo>
                    <a:pt x="889076" y="222148"/>
                  </a:lnTo>
                  <a:lnTo>
                    <a:pt x="889076" y="234937"/>
                  </a:lnTo>
                  <a:lnTo>
                    <a:pt x="894918" y="240144"/>
                  </a:lnTo>
                  <a:lnTo>
                    <a:pt x="909307" y="240144"/>
                  </a:lnTo>
                  <a:lnTo>
                    <a:pt x="915162" y="234937"/>
                  </a:lnTo>
                  <a:lnTo>
                    <a:pt x="915162" y="228561"/>
                  </a:lnTo>
                  <a:lnTo>
                    <a:pt x="915162" y="222148"/>
                  </a:lnTo>
                  <a:close/>
                </a:path>
                <a:path w="1080769" h="1954530">
                  <a:moveTo>
                    <a:pt x="1080528" y="2895"/>
                  </a:moveTo>
                  <a:lnTo>
                    <a:pt x="1077277" y="0"/>
                  </a:lnTo>
                  <a:lnTo>
                    <a:pt x="1069238" y="0"/>
                  </a:lnTo>
                  <a:lnTo>
                    <a:pt x="1065999" y="2895"/>
                  </a:lnTo>
                  <a:lnTo>
                    <a:pt x="1065999" y="9994"/>
                  </a:lnTo>
                  <a:lnTo>
                    <a:pt x="1069238" y="12928"/>
                  </a:lnTo>
                  <a:lnTo>
                    <a:pt x="1077277" y="12928"/>
                  </a:lnTo>
                  <a:lnTo>
                    <a:pt x="1080528" y="9994"/>
                  </a:lnTo>
                  <a:lnTo>
                    <a:pt x="1080528" y="6438"/>
                  </a:lnTo>
                  <a:lnTo>
                    <a:pt x="1080528" y="2895"/>
                  </a:lnTo>
                  <a:close/>
                </a:path>
              </a:pathLst>
            </a:custGeom>
            <a:solidFill>
              <a:srgbClr val="FFFFFF">
                <a:alpha val="38999"/>
              </a:srgbClr>
            </a:solidFill>
          </p:spPr>
          <p:txBody>
            <a:bodyPr wrap="square" lIns="0" tIns="0" rIns="0" bIns="0" rtlCol="0"/>
            <a:lstStyle/>
            <a:p>
              <a:endParaRPr/>
            </a:p>
          </p:txBody>
        </p:sp>
        <p:sp>
          <p:nvSpPr>
            <p:cNvPr id="78" name="object 78"/>
            <p:cNvSpPr/>
            <p:nvPr/>
          </p:nvSpPr>
          <p:spPr>
            <a:xfrm>
              <a:off x="13784804" y="1261752"/>
              <a:ext cx="11430" cy="10160"/>
            </a:xfrm>
            <a:custGeom>
              <a:avLst/>
              <a:gdLst/>
              <a:ahLst/>
              <a:cxnLst/>
              <a:rect l="l" t="t" r="r" b="b"/>
              <a:pathLst>
                <a:path w="11430"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50000"/>
              </a:srgbClr>
            </a:solidFill>
          </p:spPr>
          <p:txBody>
            <a:bodyPr wrap="square" lIns="0" tIns="0" rIns="0" bIns="0" rtlCol="0"/>
            <a:lstStyle/>
            <a:p>
              <a:endParaRPr/>
            </a:p>
          </p:txBody>
        </p:sp>
        <p:sp>
          <p:nvSpPr>
            <p:cNvPr id="79" name="object 79"/>
            <p:cNvSpPr/>
            <p:nvPr/>
          </p:nvSpPr>
          <p:spPr>
            <a:xfrm>
              <a:off x="15335055" y="2559739"/>
              <a:ext cx="12700" cy="11430"/>
            </a:xfrm>
            <a:custGeom>
              <a:avLst/>
              <a:gdLst/>
              <a:ahLst/>
              <a:cxnLst/>
              <a:rect l="l" t="t" r="r" b="b"/>
              <a:pathLst>
                <a:path w="12700" h="11430">
                  <a:moveTo>
                    <a:pt x="9465" y="0"/>
                  </a:moveTo>
                  <a:lnTo>
                    <a:pt x="2732" y="0"/>
                  </a:lnTo>
                  <a:lnTo>
                    <a:pt x="0" y="2439"/>
                  </a:lnTo>
                  <a:lnTo>
                    <a:pt x="0" y="8418"/>
                  </a:lnTo>
                  <a:lnTo>
                    <a:pt x="2732" y="10858"/>
                  </a:lnTo>
                  <a:lnTo>
                    <a:pt x="9465" y="10858"/>
                  </a:lnTo>
                  <a:lnTo>
                    <a:pt x="12198" y="8418"/>
                  </a:lnTo>
                  <a:lnTo>
                    <a:pt x="12198" y="5423"/>
                  </a:lnTo>
                  <a:lnTo>
                    <a:pt x="12198" y="2439"/>
                  </a:lnTo>
                  <a:lnTo>
                    <a:pt x="9465" y="0"/>
                  </a:lnTo>
                  <a:close/>
                </a:path>
              </a:pathLst>
            </a:custGeom>
            <a:solidFill>
              <a:srgbClr val="FFFFFF">
                <a:alpha val="37500"/>
              </a:srgbClr>
            </a:solidFill>
          </p:spPr>
          <p:txBody>
            <a:bodyPr wrap="square" lIns="0" tIns="0" rIns="0" bIns="0" rtlCol="0"/>
            <a:lstStyle/>
            <a:p>
              <a:endParaRPr/>
            </a:p>
          </p:txBody>
        </p:sp>
        <p:sp>
          <p:nvSpPr>
            <p:cNvPr id="80" name="object 80"/>
            <p:cNvSpPr/>
            <p:nvPr/>
          </p:nvSpPr>
          <p:spPr>
            <a:xfrm>
              <a:off x="13346417" y="3231915"/>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50000"/>
              </a:srgbClr>
            </a:solidFill>
          </p:spPr>
          <p:txBody>
            <a:bodyPr wrap="square" lIns="0" tIns="0" rIns="0" bIns="0" rtlCol="0"/>
            <a:lstStyle/>
            <a:p>
              <a:endParaRPr/>
            </a:p>
          </p:txBody>
        </p:sp>
        <p:sp>
          <p:nvSpPr>
            <p:cNvPr id="81" name="object 81"/>
            <p:cNvSpPr/>
            <p:nvPr/>
          </p:nvSpPr>
          <p:spPr>
            <a:xfrm>
              <a:off x="15128967" y="3203526"/>
              <a:ext cx="15240" cy="13335"/>
            </a:xfrm>
            <a:custGeom>
              <a:avLst/>
              <a:gdLst/>
              <a:ahLst/>
              <a:cxnLst/>
              <a:rect l="l" t="t" r="r" b="b"/>
              <a:pathLst>
                <a:path w="15240" h="13335">
                  <a:moveTo>
                    <a:pt x="11476" y="0"/>
                  </a:moveTo>
                  <a:lnTo>
                    <a:pt x="3287" y="0"/>
                  </a:lnTo>
                  <a:lnTo>
                    <a:pt x="0" y="2952"/>
                  </a:lnTo>
                  <a:lnTo>
                    <a:pt x="0" y="10188"/>
                  </a:lnTo>
                  <a:lnTo>
                    <a:pt x="3287" y="13140"/>
                  </a:lnTo>
                  <a:lnTo>
                    <a:pt x="11476" y="13140"/>
                  </a:lnTo>
                  <a:lnTo>
                    <a:pt x="14805" y="10188"/>
                  </a:lnTo>
                  <a:lnTo>
                    <a:pt x="14805" y="6554"/>
                  </a:lnTo>
                  <a:lnTo>
                    <a:pt x="14805" y="2952"/>
                  </a:lnTo>
                  <a:lnTo>
                    <a:pt x="11476" y="0"/>
                  </a:lnTo>
                  <a:close/>
                </a:path>
              </a:pathLst>
            </a:custGeom>
            <a:solidFill>
              <a:srgbClr val="FFFFFF">
                <a:alpha val="29998"/>
              </a:srgbClr>
            </a:solidFill>
          </p:spPr>
          <p:txBody>
            <a:bodyPr wrap="square" lIns="0" tIns="0" rIns="0" bIns="0" rtlCol="0"/>
            <a:lstStyle/>
            <a:p>
              <a:endParaRPr/>
            </a:p>
          </p:txBody>
        </p:sp>
        <p:sp>
          <p:nvSpPr>
            <p:cNvPr id="82" name="object 82"/>
            <p:cNvSpPr/>
            <p:nvPr/>
          </p:nvSpPr>
          <p:spPr>
            <a:xfrm>
              <a:off x="13290195" y="2072595"/>
              <a:ext cx="233679" cy="2131060"/>
            </a:xfrm>
            <a:custGeom>
              <a:avLst/>
              <a:gdLst/>
              <a:ahLst/>
              <a:cxnLst/>
              <a:rect l="l" t="t" r="r" b="b"/>
              <a:pathLst>
                <a:path w="233680" h="2131060">
                  <a:moveTo>
                    <a:pt x="6731" y="2125992"/>
                  </a:moveTo>
                  <a:lnTo>
                    <a:pt x="5232" y="2124633"/>
                  </a:lnTo>
                  <a:lnTo>
                    <a:pt x="1511" y="2124633"/>
                  </a:lnTo>
                  <a:lnTo>
                    <a:pt x="0" y="2125992"/>
                  </a:lnTo>
                  <a:lnTo>
                    <a:pt x="0" y="2129269"/>
                  </a:lnTo>
                  <a:lnTo>
                    <a:pt x="1511" y="2130628"/>
                  </a:lnTo>
                  <a:lnTo>
                    <a:pt x="5232" y="2130628"/>
                  </a:lnTo>
                  <a:lnTo>
                    <a:pt x="6731" y="2129269"/>
                  </a:lnTo>
                  <a:lnTo>
                    <a:pt x="6731" y="2127618"/>
                  </a:lnTo>
                  <a:lnTo>
                    <a:pt x="6731" y="2125992"/>
                  </a:lnTo>
                  <a:close/>
                </a:path>
                <a:path w="233680" h="2131060">
                  <a:moveTo>
                    <a:pt x="233133" y="1346"/>
                  </a:moveTo>
                  <a:lnTo>
                    <a:pt x="231660" y="0"/>
                  </a:lnTo>
                  <a:lnTo>
                    <a:pt x="227914" y="0"/>
                  </a:lnTo>
                  <a:lnTo>
                    <a:pt x="226453" y="1346"/>
                  </a:lnTo>
                  <a:lnTo>
                    <a:pt x="226453" y="4660"/>
                  </a:lnTo>
                  <a:lnTo>
                    <a:pt x="227914" y="5956"/>
                  </a:lnTo>
                  <a:lnTo>
                    <a:pt x="231660" y="5956"/>
                  </a:lnTo>
                  <a:lnTo>
                    <a:pt x="233133" y="4660"/>
                  </a:lnTo>
                  <a:lnTo>
                    <a:pt x="233133" y="3009"/>
                  </a:lnTo>
                  <a:lnTo>
                    <a:pt x="233133" y="1346"/>
                  </a:lnTo>
                  <a:close/>
                </a:path>
              </a:pathLst>
            </a:custGeom>
            <a:solidFill>
              <a:srgbClr val="FFFFFF">
                <a:alpha val="37500"/>
              </a:srgbClr>
            </a:solidFill>
          </p:spPr>
          <p:txBody>
            <a:bodyPr wrap="square" lIns="0" tIns="0" rIns="0" bIns="0" rtlCol="0"/>
            <a:lstStyle/>
            <a:p>
              <a:endParaRPr/>
            </a:p>
          </p:txBody>
        </p:sp>
        <p:sp>
          <p:nvSpPr>
            <p:cNvPr id="83" name="object 83"/>
            <p:cNvSpPr/>
            <p:nvPr/>
          </p:nvSpPr>
          <p:spPr>
            <a:xfrm>
              <a:off x="13422161" y="1657292"/>
              <a:ext cx="379095" cy="316865"/>
            </a:xfrm>
            <a:custGeom>
              <a:avLst/>
              <a:gdLst/>
              <a:ahLst/>
              <a:cxnLst/>
              <a:rect l="l" t="t" r="r" b="b"/>
              <a:pathLst>
                <a:path w="379094" h="316864">
                  <a:moveTo>
                    <a:pt x="28460" y="296875"/>
                  </a:moveTo>
                  <a:lnTo>
                    <a:pt x="22098" y="291223"/>
                  </a:lnTo>
                  <a:lnTo>
                    <a:pt x="6375" y="291223"/>
                  </a:lnTo>
                  <a:lnTo>
                    <a:pt x="0" y="296875"/>
                  </a:lnTo>
                  <a:lnTo>
                    <a:pt x="0" y="310845"/>
                  </a:lnTo>
                  <a:lnTo>
                    <a:pt x="6375" y="316522"/>
                  </a:lnTo>
                  <a:lnTo>
                    <a:pt x="22098" y="316522"/>
                  </a:lnTo>
                  <a:lnTo>
                    <a:pt x="28460" y="310845"/>
                  </a:lnTo>
                  <a:lnTo>
                    <a:pt x="28460" y="303860"/>
                  </a:lnTo>
                  <a:lnTo>
                    <a:pt x="28460" y="296875"/>
                  </a:lnTo>
                  <a:close/>
                </a:path>
                <a:path w="379094" h="316864">
                  <a:moveTo>
                    <a:pt x="49161" y="80822"/>
                  </a:moveTo>
                  <a:lnTo>
                    <a:pt x="47815" y="79629"/>
                  </a:lnTo>
                  <a:lnTo>
                    <a:pt x="44475" y="79629"/>
                  </a:lnTo>
                  <a:lnTo>
                    <a:pt x="43141" y="80822"/>
                  </a:lnTo>
                  <a:lnTo>
                    <a:pt x="43141" y="83769"/>
                  </a:lnTo>
                  <a:lnTo>
                    <a:pt x="44475" y="84950"/>
                  </a:lnTo>
                  <a:lnTo>
                    <a:pt x="47815" y="84950"/>
                  </a:lnTo>
                  <a:lnTo>
                    <a:pt x="49161" y="83769"/>
                  </a:lnTo>
                  <a:lnTo>
                    <a:pt x="49161" y="82308"/>
                  </a:lnTo>
                  <a:lnTo>
                    <a:pt x="49161" y="80822"/>
                  </a:lnTo>
                  <a:close/>
                </a:path>
                <a:path w="379094" h="316864">
                  <a:moveTo>
                    <a:pt x="379006" y="3086"/>
                  </a:moveTo>
                  <a:lnTo>
                    <a:pt x="374192" y="0"/>
                  </a:lnTo>
                  <a:lnTo>
                    <a:pt x="362331" y="0"/>
                  </a:lnTo>
                  <a:lnTo>
                    <a:pt x="357492" y="3086"/>
                  </a:lnTo>
                  <a:lnTo>
                    <a:pt x="357492" y="10668"/>
                  </a:lnTo>
                  <a:lnTo>
                    <a:pt x="362331" y="13741"/>
                  </a:lnTo>
                  <a:lnTo>
                    <a:pt x="374192" y="13741"/>
                  </a:lnTo>
                  <a:lnTo>
                    <a:pt x="379006" y="10668"/>
                  </a:lnTo>
                  <a:lnTo>
                    <a:pt x="379006" y="6870"/>
                  </a:lnTo>
                  <a:lnTo>
                    <a:pt x="379006" y="3086"/>
                  </a:lnTo>
                  <a:close/>
                </a:path>
              </a:pathLst>
            </a:custGeom>
            <a:solidFill>
              <a:srgbClr val="FFFFFF">
                <a:alpha val="50000"/>
              </a:srgbClr>
            </a:solidFill>
          </p:spPr>
          <p:txBody>
            <a:bodyPr wrap="square" lIns="0" tIns="0" rIns="0" bIns="0" rtlCol="0"/>
            <a:lstStyle/>
            <a:p>
              <a:endParaRPr/>
            </a:p>
          </p:txBody>
        </p:sp>
        <p:sp>
          <p:nvSpPr>
            <p:cNvPr id="84" name="object 84"/>
            <p:cNvSpPr/>
            <p:nvPr/>
          </p:nvSpPr>
          <p:spPr>
            <a:xfrm>
              <a:off x="12934012" y="1788468"/>
              <a:ext cx="22225" cy="19685"/>
            </a:xfrm>
            <a:custGeom>
              <a:avLst/>
              <a:gdLst/>
              <a:ahLst/>
              <a:cxnLst/>
              <a:rect l="l" t="t" r="r" b="b"/>
              <a:pathLst>
                <a:path w="22225" h="19685">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38999"/>
              </a:srgbClr>
            </a:solidFill>
          </p:spPr>
          <p:txBody>
            <a:bodyPr wrap="square" lIns="0" tIns="0" rIns="0" bIns="0" rtlCol="0"/>
            <a:lstStyle/>
            <a:p>
              <a:endParaRPr/>
            </a:p>
          </p:txBody>
        </p:sp>
        <p:sp>
          <p:nvSpPr>
            <p:cNvPr id="85" name="object 85"/>
            <p:cNvSpPr/>
            <p:nvPr/>
          </p:nvSpPr>
          <p:spPr>
            <a:xfrm>
              <a:off x="14147614" y="2977667"/>
              <a:ext cx="15240" cy="13335"/>
            </a:xfrm>
            <a:custGeom>
              <a:avLst/>
              <a:gdLst/>
              <a:ahLst/>
              <a:cxnLst/>
              <a:rect l="l" t="t" r="r" b="b"/>
              <a:pathLst>
                <a:path w="15240" h="13335">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50000"/>
              </a:srgbClr>
            </a:solidFill>
          </p:spPr>
          <p:txBody>
            <a:bodyPr wrap="square" lIns="0" tIns="0" rIns="0" bIns="0" rtlCol="0"/>
            <a:lstStyle/>
            <a:p>
              <a:endParaRPr/>
            </a:p>
          </p:txBody>
        </p:sp>
        <p:sp>
          <p:nvSpPr>
            <p:cNvPr id="86" name="object 86"/>
            <p:cNvSpPr/>
            <p:nvPr/>
          </p:nvSpPr>
          <p:spPr>
            <a:xfrm>
              <a:off x="12939843" y="895576"/>
              <a:ext cx="10160" cy="9525"/>
            </a:xfrm>
            <a:custGeom>
              <a:avLst/>
              <a:gdLst/>
              <a:ahLst/>
              <a:cxnLst/>
              <a:rect l="l" t="t" r="r" b="b"/>
              <a:pathLst>
                <a:path w="10159"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50000"/>
              </a:srgbClr>
            </a:solidFill>
          </p:spPr>
          <p:txBody>
            <a:bodyPr wrap="square" lIns="0" tIns="0" rIns="0" bIns="0" rtlCol="0"/>
            <a:lstStyle/>
            <a:p>
              <a:endParaRPr/>
            </a:p>
          </p:txBody>
        </p:sp>
        <p:sp>
          <p:nvSpPr>
            <p:cNvPr id="87" name="object 87"/>
            <p:cNvSpPr/>
            <p:nvPr/>
          </p:nvSpPr>
          <p:spPr>
            <a:xfrm>
              <a:off x="14559584" y="1209510"/>
              <a:ext cx="16510" cy="14604"/>
            </a:xfrm>
            <a:custGeom>
              <a:avLst/>
              <a:gdLst/>
              <a:ahLst/>
              <a:cxnLst/>
              <a:rect l="l" t="t" r="r" b="b"/>
              <a:pathLst>
                <a:path w="16509" h="14605">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50000"/>
              </a:srgbClr>
            </a:solidFill>
          </p:spPr>
          <p:txBody>
            <a:bodyPr wrap="square" lIns="0" tIns="0" rIns="0" bIns="0" rtlCol="0"/>
            <a:lstStyle/>
            <a:p>
              <a:endParaRPr/>
            </a:p>
          </p:txBody>
        </p:sp>
        <p:sp>
          <p:nvSpPr>
            <p:cNvPr id="88" name="object 88"/>
            <p:cNvSpPr/>
            <p:nvPr/>
          </p:nvSpPr>
          <p:spPr>
            <a:xfrm>
              <a:off x="12905985" y="2778484"/>
              <a:ext cx="23495" cy="20955"/>
            </a:xfrm>
            <a:custGeom>
              <a:avLst/>
              <a:gdLst/>
              <a:ahLst/>
              <a:cxnLst/>
              <a:rect l="l" t="t" r="r" b="b"/>
              <a:pathLst>
                <a:path w="23495" h="20955">
                  <a:moveTo>
                    <a:pt x="17873" y="0"/>
                  </a:moveTo>
                  <a:lnTo>
                    <a:pt x="5172" y="0"/>
                  </a:lnTo>
                  <a:lnTo>
                    <a:pt x="0" y="4617"/>
                  </a:lnTo>
                  <a:lnTo>
                    <a:pt x="0" y="15884"/>
                  </a:lnTo>
                  <a:lnTo>
                    <a:pt x="5172" y="20491"/>
                  </a:lnTo>
                  <a:lnTo>
                    <a:pt x="17873" y="20491"/>
                  </a:lnTo>
                  <a:lnTo>
                    <a:pt x="23004" y="15884"/>
                  </a:lnTo>
                  <a:lnTo>
                    <a:pt x="23004" y="10250"/>
                  </a:lnTo>
                  <a:lnTo>
                    <a:pt x="23004" y="4617"/>
                  </a:lnTo>
                  <a:lnTo>
                    <a:pt x="17873" y="0"/>
                  </a:lnTo>
                  <a:close/>
                </a:path>
              </a:pathLst>
            </a:custGeom>
            <a:solidFill>
              <a:srgbClr val="384746">
                <a:alpha val="50000"/>
              </a:srgbClr>
            </a:solidFill>
          </p:spPr>
          <p:txBody>
            <a:bodyPr wrap="square" lIns="0" tIns="0" rIns="0" bIns="0" rtlCol="0"/>
            <a:lstStyle/>
            <a:p>
              <a:endParaRPr/>
            </a:p>
          </p:txBody>
        </p:sp>
        <p:sp>
          <p:nvSpPr>
            <p:cNvPr id="89" name="object 89"/>
            <p:cNvSpPr/>
            <p:nvPr/>
          </p:nvSpPr>
          <p:spPr>
            <a:xfrm>
              <a:off x="12793577" y="406642"/>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38999"/>
              </a:srgbClr>
            </a:solidFill>
          </p:spPr>
          <p:txBody>
            <a:bodyPr wrap="square" lIns="0" tIns="0" rIns="0" bIns="0" rtlCol="0"/>
            <a:lstStyle/>
            <a:p>
              <a:endParaRPr/>
            </a:p>
          </p:txBody>
        </p:sp>
        <p:sp>
          <p:nvSpPr>
            <p:cNvPr id="90" name="object 90"/>
            <p:cNvSpPr/>
            <p:nvPr/>
          </p:nvSpPr>
          <p:spPr>
            <a:xfrm>
              <a:off x="11024131" y="1150620"/>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91" name="object 91"/>
            <p:cNvSpPr/>
            <p:nvPr/>
          </p:nvSpPr>
          <p:spPr>
            <a:xfrm>
              <a:off x="13202058" y="63239"/>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38999"/>
              </a:srgbClr>
            </a:solidFill>
          </p:spPr>
          <p:txBody>
            <a:bodyPr wrap="square" lIns="0" tIns="0" rIns="0" bIns="0" rtlCol="0"/>
            <a:lstStyle/>
            <a:p>
              <a:endParaRPr/>
            </a:p>
          </p:txBody>
        </p:sp>
        <p:sp>
          <p:nvSpPr>
            <p:cNvPr id="92" name="object 92"/>
            <p:cNvSpPr/>
            <p:nvPr/>
          </p:nvSpPr>
          <p:spPr>
            <a:xfrm>
              <a:off x="12099176" y="1049581"/>
              <a:ext cx="16510" cy="14604"/>
            </a:xfrm>
            <a:custGeom>
              <a:avLst/>
              <a:gdLst/>
              <a:ahLst/>
              <a:cxnLst/>
              <a:rect l="l" t="t" r="r" b="b"/>
              <a:pathLst>
                <a:path w="16509"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50000"/>
              </a:srgbClr>
            </a:solidFill>
          </p:spPr>
          <p:txBody>
            <a:bodyPr wrap="square" lIns="0" tIns="0" rIns="0" bIns="0" rtlCol="0"/>
            <a:lstStyle/>
            <a:p>
              <a:endParaRPr/>
            </a:p>
          </p:txBody>
        </p:sp>
        <p:sp>
          <p:nvSpPr>
            <p:cNvPr id="93" name="object 93"/>
            <p:cNvSpPr/>
            <p:nvPr/>
          </p:nvSpPr>
          <p:spPr>
            <a:xfrm>
              <a:off x="11557554" y="1419254"/>
              <a:ext cx="24765" cy="22225"/>
            </a:xfrm>
            <a:custGeom>
              <a:avLst/>
              <a:gdLst/>
              <a:ahLst/>
              <a:cxnLst/>
              <a:rect l="l" t="t" r="r" b="b"/>
              <a:pathLst>
                <a:path w="24765" h="22225">
                  <a:moveTo>
                    <a:pt x="19098" y="0"/>
                  </a:moveTo>
                  <a:lnTo>
                    <a:pt x="5497" y="0"/>
                  </a:lnTo>
                  <a:lnTo>
                    <a:pt x="0" y="4900"/>
                  </a:lnTo>
                  <a:lnTo>
                    <a:pt x="0" y="16962"/>
                  </a:lnTo>
                  <a:lnTo>
                    <a:pt x="5497" y="21863"/>
                  </a:lnTo>
                  <a:lnTo>
                    <a:pt x="19098" y="21863"/>
                  </a:lnTo>
                  <a:lnTo>
                    <a:pt x="24554" y="16962"/>
                  </a:lnTo>
                  <a:lnTo>
                    <a:pt x="24554" y="10921"/>
                  </a:lnTo>
                  <a:lnTo>
                    <a:pt x="24554" y="4900"/>
                  </a:lnTo>
                  <a:lnTo>
                    <a:pt x="19098" y="0"/>
                  </a:lnTo>
                  <a:close/>
                </a:path>
              </a:pathLst>
            </a:custGeom>
            <a:solidFill>
              <a:srgbClr val="FFFFFF">
                <a:alpha val="50000"/>
              </a:srgbClr>
            </a:solidFill>
          </p:spPr>
          <p:txBody>
            <a:bodyPr wrap="square" lIns="0" tIns="0" rIns="0" bIns="0" rtlCol="0"/>
            <a:lstStyle/>
            <a:p>
              <a:endParaRPr/>
            </a:p>
          </p:txBody>
        </p:sp>
        <p:sp>
          <p:nvSpPr>
            <p:cNvPr id="94" name="object 94"/>
            <p:cNvSpPr/>
            <p:nvPr/>
          </p:nvSpPr>
          <p:spPr>
            <a:xfrm>
              <a:off x="11329492" y="1048467"/>
              <a:ext cx="1263015" cy="2233930"/>
            </a:xfrm>
            <a:custGeom>
              <a:avLst/>
              <a:gdLst/>
              <a:ahLst/>
              <a:cxnLst/>
              <a:rect l="l" t="t" r="r" b="b"/>
              <a:pathLst>
                <a:path w="1263015" h="2233929">
                  <a:moveTo>
                    <a:pt x="9309" y="1841"/>
                  </a:moveTo>
                  <a:lnTo>
                    <a:pt x="7226" y="0"/>
                  </a:lnTo>
                  <a:lnTo>
                    <a:pt x="2095" y="0"/>
                  </a:lnTo>
                  <a:lnTo>
                    <a:pt x="0" y="1841"/>
                  </a:lnTo>
                  <a:lnTo>
                    <a:pt x="0" y="6413"/>
                  </a:lnTo>
                  <a:lnTo>
                    <a:pt x="2095" y="8255"/>
                  </a:lnTo>
                  <a:lnTo>
                    <a:pt x="7226" y="8255"/>
                  </a:lnTo>
                  <a:lnTo>
                    <a:pt x="9309" y="6413"/>
                  </a:lnTo>
                  <a:lnTo>
                    <a:pt x="9309" y="4127"/>
                  </a:lnTo>
                  <a:lnTo>
                    <a:pt x="9309" y="1841"/>
                  </a:lnTo>
                  <a:close/>
                </a:path>
                <a:path w="1263015" h="2233929">
                  <a:moveTo>
                    <a:pt x="1262557" y="2215515"/>
                  </a:moveTo>
                  <a:lnTo>
                    <a:pt x="1256715" y="2210333"/>
                  </a:lnTo>
                  <a:lnTo>
                    <a:pt x="1242326" y="2210333"/>
                  </a:lnTo>
                  <a:lnTo>
                    <a:pt x="1236484" y="2215515"/>
                  </a:lnTo>
                  <a:lnTo>
                    <a:pt x="1236484" y="2228316"/>
                  </a:lnTo>
                  <a:lnTo>
                    <a:pt x="1242326" y="2233523"/>
                  </a:lnTo>
                  <a:lnTo>
                    <a:pt x="1256715" y="2233523"/>
                  </a:lnTo>
                  <a:lnTo>
                    <a:pt x="1262557" y="2228316"/>
                  </a:lnTo>
                  <a:lnTo>
                    <a:pt x="1262557" y="2221941"/>
                  </a:lnTo>
                  <a:lnTo>
                    <a:pt x="1262557" y="2215515"/>
                  </a:lnTo>
                  <a:close/>
                </a:path>
              </a:pathLst>
            </a:custGeom>
            <a:solidFill>
              <a:srgbClr val="FFFFFF">
                <a:alpha val="38999"/>
              </a:srgbClr>
            </a:solidFill>
          </p:spPr>
          <p:txBody>
            <a:bodyPr wrap="square" lIns="0" tIns="0" rIns="0" bIns="0" rtlCol="0"/>
            <a:lstStyle/>
            <a:p>
              <a:endParaRPr/>
            </a:p>
          </p:txBody>
        </p:sp>
        <p:sp>
          <p:nvSpPr>
            <p:cNvPr id="95" name="object 95"/>
            <p:cNvSpPr/>
            <p:nvPr/>
          </p:nvSpPr>
          <p:spPr>
            <a:xfrm>
              <a:off x="10923505" y="412894"/>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96" name="object 96"/>
            <p:cNvSpPr/>
            <p:nvPr/>
          </p:nvSpPr>
          <p:spPr>
            <a:xfrm>
              <a:off x="11220683" y="28754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97" name="object 97"/>
            <p:cNvSpPr/>
            <p:nvPr/>
          </p:nvSpPr>
          <p:spPr>
            <a:xfrm>
              <a:off x="10819219" y="1430190"/>
              <a:ext cx="3291204" cy="2126615"/>
            </a:xfrm>
            <a:custGeom>
              <a:avLst/>
              <a:gdLst/>
              <a:ahLst/>
              <a:cxnLst/>
              <a:rect l="l" t="t" r="r" b="b"/>
              <a:pathLst>
                <a:path w="3291205" h="2126615">
                  <a:moveTo>
                    <a:pt x="12077" y="2438"/>
                  </a:moveTo>
                  <a:lnTo>
                    <a:pt x="9398" y="0"/>
                  </a:lnTo>
                  <a:lnTo>
                    <a:pt x="2705" y="0"/>
                  </a:lnTo>
                  <a:lnTo>
                    <a:pt x="0" y="2438"/>
                  </a:lnTo>
                  <a:lnTo>
                    <a:pt x="0" y="8343"/>
                  </a:lnTo>
                  <a:lnTo>
                    <a:pt x="2705" y="10769"/>
                  </a:lnTo>
                  <a:lnTo>
                    <a:pt x="9398" y="10769"/>
                  </a:lnTo>
                  <a:lnTo>
                    <a:pt x="12077" y="8343"/>
                  </a:lnTo>
                  <a:lnTo>
                    <a:pt x="12077" y="5384"/>
                  </a:lnTo>
                  <a:lnTo>
                    <a:pt x="12077" y="2438"/>
                  </a:lnTo>
                  <a:close/>
                </a:path>
                <a:path w="3291205" h="2126615">
                  <a:moveTo>
                    <a:pt x="3290595" y="2109266"/>
                  </a:moveTo>
                  <a:lnTo>
                    <a:pt x="3285147" y="2104364"/>
                  </a:lnTo>
                  <a:lnTo>
                    <a:pt x="3271545" y="2104364"/>
                  </a:lnTo>
                  <a:lnTo>
                    <a:pt x="3266046" y="2109266"/>
                  </a:lnTo>
                  <a:lnTo>
                    <a:pt x="3266046" y="2121331"/>
                  </a:lnTo>
                  <a:lnTo>
                    <a:pt x="3271545" y="2126234"/>
                  </a:lnTo>
                  <a:lnTo>
                    <a:pt x="3285147" y="2126234"/>
                  </a:lnTo>
                  <a:lnTo>
                    <a:pt x="3290595" y="2121331"/>
                  </a:lnTo>
                  <a:lnTo>
                    <a:pt x="3290595" y="2115286"/>
                  </a:lnTo>
                  <a:lnTo>
                    <a:pt x="3290595" y="2109266"/>
                  </a:lnTo>
                  <a:close/>
                </a:path>
              </a:pathLst>
            </a:custGeom>
            <a:solidFill>
              <a:srgbClr val="FFFFFF">
                <a:alpha val="50000"/>
              </a:srgbClr>
            </a:solidFill>
          </p:spPr>
          <p:txBody>
            <a:bodyPr wrap="square" lIns="0" tIns="0" rIns="0" bIns="0" rtlCol="0"/>
            <a:lstStyle/>
            <a:p>
              <a:endParaRPr/>
            </a:p>
          </p:txBody>
        </p:sp>
        <p:sp>
          <p:nvSpPr>
            <p:cNvPr id="98" name="object 98"/>
            <p:cNvSpPr/>
            <p:nvPr/>
          </p:nvSpPr>
          <p:spPr>
            <a:xfrm>
              <a:off x="13319691" y="757413"/>
              <a:ext cx="23495" cy="20320"/>
            </a:xfrm>
            <a:custGeom>
              <a:avLst/>
              <a:gdLst/>
              <a:ahLst/>
              <a:cxnLst/>
              <a:rect l="l" t="t" r="r" b="b"/>
              <a:pathLst>
                <a:path w="23494" h="20320">
                  <a:moveTo>
                    <a:pt x="17769" y="0"/>
                  </a:moveTo>
                  <a:lnTo>
                    <a:pt x="5120" y="0"/>
                  </a:lnTo>
                  <a:lnTo>
                    <a:pt x="0" y="4523"/>
                  </a:lnTo>
                  <a:lnTo>
                    <a:pt x="0" y="15769"/>
                  </a:lnTo>
                  <a:lnTo>
                    <a:pt x="5120" y="20323"/>
                  </a:lnTo>
                  <a:lnTo>
                    <a:pt x="17769" y="20323"/>
                  </a:lnTo>
                  <a:lnTo>
                    <a:pt x="22889" y="15769"/>
                  </a:lnTo>
                  <a:lnTo>
                    <a:pt x="22889" y="10135"/>
                  </a:lnTo>
                  <a:lnTo>
                    <a:pt x="22889" y="4523"/>
                  </a:lnTo>
                  <a:lnTo>
                    <a:pt x="17769" y="0"/>
                  </a:lnTo>
                  <a:close/>
                </a:path>
              </a:pathLst>
            </a:custGeom>
            <a:solidFill>
              <a:srgbClr val="FFFFFF">
                <a:alpha val="29998"/>
              </a:srgbClr>
            </a:solidFill>
          </p:spPr>
          <p:txBody>
            <a:bodyPr wrap="square" lIns="0" tIns="0" rIns="0" bIns="0" rtlCol="0"/>
            <a:lstStyle/>
            <a:p>
              <a:endParaRPr/>
            </a:p>
          </p:txBody>
        </p:sp>
        <p:sp>
          <p:nvSpPr>
            <p:cNvPr id="99" name="object 99"/>
            <p:cNvSpPr/>
            <p:nvPr/>
          </p:nvSpPr>
          <p:spPr>
            <a:xfrm>
              <a:off x="10716730" y="251808"/>
              <a:ext cx="1181735" cy="2477135"/>
            </a:xfrm>
            <a:custGeom>
              <a:avLst/>
              <a:gdLst/>
              <a:ahLst/>
              <a:cxnLst/>
              <a:rect l="l" t="t" r="r" b="b"/>
              <a:pathLst>
                <a:path w="1181734" h="2477135">
                  <a:moveTo>
                    <a:pt x="16179" y="3187"/>
                  </a:moveTo>
                  <a:lnTo>
                    <a:pt x="12573" y="0"/>
                  </a:lnTo>
                  <a:lnTo>
                    <a:pt x="3581" y="0"/>
                  </a:lnTo>
                  <a:lnTo>
                    <a:pt x="0" y="3187"/>
                  </a:lnTo>
                  <a:lnTo>
                    <a:pt x="0" y="11125"/>
                  </a:lnTo>
                  <a:lnTo>
                    <a:pt x="3581" y="14338"/>
                  </a:lnTo>
                  <a:lnTo>
                    <a:pt x="12573" y="14338"/>
                  </a:lnTo>
                  <a:lnTo>
                    <a:pt x="16179" y="11125"/>
                  </a:lnTo>
                  <a:lnTo>
                    <a:pt x="16179" y="7162"/>
                  </a:lnTo>
                  <a:lnTo>
                    <a:pt x="16179" y="3187"/>
                  </a:lnTo>
                  <a:close/>
                </a:path>
                <a:path w="1181734" h="2477135">
                  <a:moveTo>
                    <a:pt x="1181569" y="2466784"/>
                  </a:moveTo>
                  <a:lnTo>
                    <a:pt x="1178217" y="2463825"/>
                  </a:lnTo>
                  <a:lnTo>
                    <a:pt x="1170000" y="2463825"/>
                  </a:lnTo>
                  <a:lnTo>
                    <a:pt x="1166660" y="2466784"/>
                  </a:lnTo>
                  <a:lnTo>
                    <a:pt x="1166660" y="2474087"/>
                  </a:lnTo>
                  <a:lnTo>
                    <a:pt x="1170000" y="2477071"/>
                  </a:lnTo>
                  <a:lnTo>
                    <a:pt x="1178217" y="2477071"/>
                  </a:lnTo>
                  <a:lnTo>
                    <a:pt x="1181569" y="2474087"/>
                  </a:lnTo>
                  <a:lnTo>
                    <a:pt x="1181569" y="2470454"/>
                  </a:lnTo>
                  <a:lnTo>
                    <a:pt x="1181569" y="2466784"/>
                  </a:lnTo>
                  <a:close/>
                </a:path>
              </a:pathLst>
            </a:custGeom>
            <a:solidFill>
              <a:srgbClr val="FFFFFF">
                <a:alpha val="50000"/>
              </a:srgbClr>
            </a:solidFill>
          </p:spPr>
          <p:txBody>
            <a:bodyPr wrap="square" lIns="0" tIns="0" rIns="0" bIns="0" rtlCol="0"/>
            <a:lstStyle/>
            <a:p>
              <a:endParaRPr/>
            </a:p>
          </p:txBody>
        </p:sp>
        <p:sp>
          <p:nvSpPr>
            <p:cNvPr id="100" name="object 100"/>
            <p:cNvSpPr/>
            <p:nvPr/>
          </p:nvSpPr>
          <p:spPr>
            <a:xfrm>
              <a:off x="11791475" y="2524420"/>
              <a:ext cx="14604" cy="13335"/>
            </a:xfrm>
            <a:custGeom>
              <a:avLst/>
              <a:gdLst/>
              <a:ahLst/>
              <a:cxnLst/>
              <a:rect l="l" t="t" r="r" b="b"/>
              <a:pathLst>
                <a:path w="14604" h="13335">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50000"/>
              </a:srgbClr>
            </a:solidFill>
          </p:spPr>
          <p:txBody>
            <a:bodyPr wrap="square" lIns="0" tIns="0" rIns="0" bIns="0" rtlCol="0"/>
            <a:lstStyle/>
            <a:p>
              <a:endParaRPr/>
            </a:p>
          </p:txBody>
        </p:sp>
        <p:sp>
          <p:nvSpPr>
            <p:cNvPr id="101" name="object 101"/>
            <p:cNvSpPr/>
            <p:nvPr/>
          </p:nvSpPr>
          <p:spPr>
            <a:xfrm>
              <a:off x="12548450" y="2926503"/>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102" name="object 102"/>
            <p:cNvSpPr/>
            <p:nvPr/>
          </p:nvSpPr>
          <p:spPr>
            <a:xfrm>
              <a:off x="11434394" y="2777840"/>
              <a:ext cx="19685" cy="17145"/>
            </a:xfrm>
            <a:custGeom>
              <a:avLst/>
              <a:gdLst/>
              <a:ahLst/>
              <a:cxnLst/>
              <a:rect l="l" t="t" r="r" b="b"/>
              <a:pathLst>
                <a:path w="19684" h="17144">
                  <a:moveTo>
                    <a:pt x="14879" y="0"/>
                  </a:moveTo>
                  <a:lnTo>
                    <a:pt x="4240" y="0"/>
                  </a:lnTo>
                  <a:lnTo>
                    <a:pt x="0" y="3853"/>
                  </a:lnTo>
                  <a:lnTo>
                    <a:pt x="0" y="13277"/>
                  </a:lnTo>
                  <a:lnTo>
                    <a:pt x="4240" y="17098"/>
                  </a:lnTo>
                  <a:lnTo>
                    <a:pt x="14879" y="17098"/>
                  </a:lnTo>
                  <a:lnTo>
                    <a:pt x="19182" y="13277"/>
                  </a:lnTo>
                  <a:lnTo>
                    <a:pt x="19182" y="8565"/>
                  </a:lnTo>
                  <a:lnTo>
                    <a:pt x="19182" y="3853"/>
                  </a:lnTo>
                  <a:lnTo>
                    <a:pt x="14879" y="0"/>
                  </a:lnTo>
                  <a:close/>
                </a:path>
              </a:pathLst>
            </a:custGeom>
            <a:solidFill>
              <a:srgbClr val="6F4478">
                <a:alpha val="50000"/>
              </a:srgbClr>
            </a:solidFill>
          </p:spPr>
          <p:txBody>
            <a:bodyPr wrap="square" lIns="0" tIns="0" rIns="0" bIns="0" rtlCol="0"/>
            <a:lstStyle/>
            <a:p>
              <a:endParaRPr/>
            </a:p>
          </p:txBody>
        </p:sp>
        <p:sp>
          <p:nvSpPr>
            <p:cNvPr id="103" name="object 103"/>
            <p:cNvSpPr/>
            <p:nvPr/>
          </p:nvSpPr>
          <p:spPr>
            <a:xfrm>
              <a:off x="11017111" y="1732831"/>
              <a:ext cx="1203325" cy="808355"/>
            </a:xfrm>
            <a:custGeom>
              <a:avLst/>
              <a:gdLst/>
              <a:ahLst/>
              <a:cxnLst/>
              <a:rect l="l" t="t" r="r" b="b"/>
              <a:pathLst>
                <a:path w="1203325" h="808355">
                  <a:moveTo>
                    <a:pt x="16281" y="746582"/>
                  </a:moveTo>
                  <a:lnTo>
                    <a:pt x="12649" y="743343"/>
                  </a:lnTo>
                  <a:lnTo>
                    <a:pt x="3606" y="743343"/>
                  </a:lnTo>
                  <a:lnTo>
                    <a:pt x="0" y="746582"/>
                  </a:lnTo>
                  <a:lnTo>
                    <a:pt x="0" y="754595"/>
                  </a:lnTo>
                  <a:lnTo>
                    <a:pt x="3606" y="757847"/>
                  </a:lnTo>
                  <a:lnTo>
                    <a:pt x="12649" y="757847"/>
                  </a:lnTo>
                  <a:lnTo>
                    <a:pt x="16281" y="754595"/>
                  </a:lnTo>
                  <a:lnTo>
                    <a:pt x="16281" y="750582"/>
                  </a:lnTo>
                  <a:lnTo>
                    <a:pt x="16281" y="746582"/>
                  </a:lnTo>
                  <a:close/>
                </a:path>
                <a:path w="1203325" h="808355">
                  <a:moveTo>
                    <a:pt x="772591" y="2959"/>
                  </a:moveTo>
                  <a:lnTo>
                    <a:pt x="769239" y="0"/>
                  </a:lnTo>
                  <a:lnTo>
                    <a:pt x="761022" y="0"/>
                  </a:lnTo>
                  <a:lnTo>
                    <a:pt x="757682" y="2959"/>
                  </a:lnTo>
                  <a:lnTo>
                    <a:pt x="757682" y="10261"/>
                  </a:lnTo>
                  <a:lnTo>
                    <a:pt x="761022" y="13233"/>
                  </a:lnTo>
                  <a:lnTo>
                    <a:pt x="769239" y="13233"/>
                  </a:lnTo>
                  <a:lnTo>
                    <a:pt x="772591" y="10261"/>
                  </a:lnTo>
                  <a:lnTo>
                    <a:pt x="772591" y="6616"/>
                  </a:lnTo>
                  <a:lnTo>
                    <a:pt x="772591" y="2959"/>
                  </a:lnTo>
                  <a:close/>
                </a:path>
                <a:path w="1203325" h="808355">
                  <a:moveTo>
                    <a:pt x="1203045" y="800265"/>
                  </a:moveTo>
                  <a:lnTo>
                    <a:pt x="1200518" y="798017"/>
                  </a:lnTo>
                  <a:lnTo>
                    <a:pt x="1194346" y="798017"/>
                  </a:lnTo>
                  <a:lnTo>
                    <a:pt x="1191818" y="800265"/>
                  </a:lnTo>
                  <a:lnTo>
                    <a:pt x="1191818" y="805764"/>
                  </a:lnTo>
                  <a:lnTo>
                    <a:pt x="1194346" y="807999"/>
                  </a:lnTo>
                  <a:lnTo>
                    <a:pt x="1200518" y="807999"/>
                  </a:lnTo>
                  <a:lnTo>
                    <a:pt x="1203045" y="805764"/>
                  </a:lnTo>
                  <a:lnTo>
                    <a:pt x="1203045" y="803021"/>
                  </a:lnTo>
                  <a:lnTo>
                    <a:pt x="1203045" y="800265"/>
                  </a:lnTo>
                  <a:close/>
                </a:path>
              </a:pathLst>
            </a:custGeom>
            <a:solidFill>
              <a:srgbClr val="FFFFFF">
                <a:alpha val="50000"/>
              </a:srgbClr>
            </a:solidFill>
          </p:spPr>
          <p:txBody>
            <a:bodyPr wrap="square" lIns="0" tIns="0" rIns="0" bIns="0" rtlCol="0"/>
            <a:lstStyle/>
            <a:p>
              <a:endParaRPr/>
            </a:p>
          </p:txBody>
        </p:sp>
        <p:sp>
          <p:nvSpPr>
            <p:cNvPr id="104" name="object 104"/>
            <p:cNvSpPr/>
            <p:nvPr/>
          </p:nvSpPr>
          <p:spPr>
            <a:xfrm>
              <a:off x="12461329" y="603814"/>
              <a:ext cx="1096645" cy="1420495"/>
            </a:xfrm>
            <a:custGeom>
              <a:avLst/>
              <a:gdLst/>
              <a:ahLst/>
              <a:cxnLst/>
              <a:rect l="l" t="t" r="r" b="b"/>
              <a:pathLst>
                <a:path w="1096644" h="1420495">
                  <a:moveTo>
                    <a:pt x="35941" y="1395628"/>
                  </a:moveTo>
                  <a:lnTo>
                    <a:pt x="27889" y="1388478"/>
                  </a:lnTo>
                  <a:lnTo>
                    <a:pt x="8013" y="1388478"/>
                  </a:lnTo>
                  <a:lnTo>
                    <a:pt x="0" y="1395628"/>
                  </a:lnTo>
                  <a:lnTo>
                    <a:pt x="0" y="1413268"/>
                  </a:lnTo>
                  <a:lnTo>
                    <a:pt x="8013" y="1420444"/>
                  </a:lnTo>
                  <a:lnTo>
                    <a:pt x="27889" y="1420444"/>
                  </a:lnTo>
                  <a:lnTo>
                    <a:pt x="35941" y="1413268"/>
                  </a:lnTo>
                  <a:lnTo>
                    <a:pt x="35941" y="1404454"/>
                  </a:lnTo>
                  <a:lnTo>
                    <a:pt x="35941" y="1395628"/>
                  </a:lnTo>
                  <a:close/>
                </a:path>
                <a:path w="1096644" h="1420495">
                  <a:moveTo>
                    <a:pt x="1096314" y="5422"/>
                  </a:moveTo>
                  <a:lnTo>
                    <a:pt x="1090231" y="0"/>
                  </a:lnTo>
                  <a:lnTo>
                    <a:pt x="1075182" y="0"/>
                  </a:lnTo>
                  <a:lnTo>
                    <a:pt x="1069073" y="5422"/>
                  </a:lnTo>
                  <a:lnTo>
                    <a:pt x="1069073" y="18796"/>
                  </a:lnTo>
                  <a:lnTo>
                    <a:pt x="1075182" y="24218"/>
                  </a:lnTo>
                  <a:lnTo>
                    <a:pt x="1090231" y="24218"/>
                  </a:lnTo>
                  <a:lnTo>
                    <a:pt x="1096314" y="18796"/>
                  </a:lnTo>
                  <a:lnTo>
                    <a:pt x="1096314" y="12103"/>
                  </a:lnTo>
                  <a:lnTo>
                    <a:pt x="1096314" y="5422"/>
                  </a:lnTo>
                  <a:close/>
                </a:path>
              </a:pathLst>
            </a:custGeom>
            <a:solidFill>
              <a:srgbClr val="384746">
                <a:alpha val="50000"/>
              </a:srgbClr>
            </a:solidFill>
          </p:spPr>
          <p:txBody>
            <a:bodyPr wrap="square" lIns="0" tIns="0" rIns="0" bIns="0" rtlCol="0"/>
            <a:lstStyle/>
            <a:p>
              <a:endParaRPr/>
            </a:p>
          </p:txBody>
        </p:sp>
        <p:sp>
          <p:nvSpPr>
            <p:cNvPr id="105" name="object 105"/>
            <p:cNvSpPr/>
            <p:nvPr/>
          </p:nvSpPr>
          <p:spPr>
            <a:xfrm>
              <a:off x="13558985" y="350651"/>
              <a:ext cx="16510" cy="14604"/>
            </a:xfrm>
            <a:custGeom>
              <a:avLst/>
              <a:gdLst/>
              <a:ahLst/>
              <a:cxnLst/>
              <a:rect l="l" t="t" r="r" b="b"/>
              <a:pathLst>
                <a:path w="16509" h="14604">
                  <a:moveTo>
                    <a:pt x="12439" y="0"/>
                  </a:moveTo>
                  <a:lnTo>
                    <a:pt x="3591" y="0"/>
                  </a:lnTo>
                  <a:lnTo>
                    <a:pt x="0" y="3193"/>
                  </a:lnTo>
                  <a:lnTo>
                    <a:pt x="0" y="11067"/>
                  </a:lnTo>
                  <a:lnTo>
                    <a:pt x="3591" y="14282"/>
                  </a:lnTo>
                  <a:lnTo>
                    <a:pt x="12439" y="14282"/>
                  </a:lnTo>
                  <a:lnTo>
                    <a:pt x="16030" y="11067"/>
                  </a:lnTo>
                  <a:lnTo>
                    <a:pt x="16030" y="7141"/>
                  </a:lnTo>
                  <a:lnTo>
                    <a:pt x="16030" y="3193"/>
                  </a:lnTo>
                  <a:lnTo>
                    <a:pt x="12439" y="0"/>
                  </a:lnTo>
                  <a:close/>
                </a:path>
              </a:pathLst>
            </a:custGeom>
            <a:solidFill>
              <a:srgbClr val="6F4478">
                <a:alpha val="50000"/>
              </a:srgbClr>
            </a:solidFill>
          </p:spPr>
          <p:txBody>
            <a:bodyPr wrap="square" lIns="0" tIns="0" rIns="0" bIns="0" rtlCol="0"/>
            <a:lstStyle/>
            <a:p>
              <a:endParaRPr/>
            </a:p>
          </p:txBody>
        </p:sp>
        <p:sp>
          <p:nvSpPr>
            <p:cNvPr id="106" name="object 106"/>
            <p:cNvSpPr/>
            <p:nvPr/>
          </p:nvSpPr>
          <p:spPr>
            <a:xfrm>
              <a:off x="12680498" y="1179803"/>
              <a:ext cx="9525" cy="8255"/>
            </a:xfrm>
            <a:custGeom>
              <a:avLst/>
              <a:gdLst/>
              <a:ahLst/>
              <a:cxnLst/>
              <a:rect l="l" t="t" r="r" b="b"/>
              <a:pathLst>
                <a:path w="9525" h="8255">
                  <a:moveTo>
                    <a:pt x="7224" y="0"/>
                  </a:moveTo>
                  <a:lnTo>
                    <a:pt x="2104" y="0"/>
                  </a:lnTo>
                  <a:lnTo>
                    <a:pt x="0" y="1842"/>
                  </a:lnTo>
                  <a:lnTo>
                    <a:pt x="0" y="6408"/>
                  </a:lnTo>
                  <a:lnTo>
                    <a:pt x="210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107" name="object 107"/>
            <p:cNvSpPr/>
            <p:nvPr/>
          </p:nvSpPr>
          <p:spPr>
            <a:xfrm>
              <a:off x="12170219" y="815358"/>
              <a:ext cx="74295" cy="757555"/>
            </a:xfrm>
            <a:custGeom>
              <a:avLst/>
              <a:gdLst/>
              <a:ahLst/>
              <a:cxnLst/>
              <a:rect l="l" t="t" r="r" b="b"/>
              <a:pathLst>
                <a:path w="74295" h="757555">
                  <a:moveTo>
                    <a:pt x="12077" y="748601"/>
                  </a:moveTo>
                  <a:lnTo>
                    <a:pt x="9398" y="746175"/>
                  </a:lnTo>
                  <a:lnTo>
                    <a:pt x="2705" y="746175"/>
                  </a:lnTo>
                  <a:lnTo>
                    <a:pt x="0" y="748601"/>
                  </a:lnTo>
                  <a:lnTo>
                    <a:pt x="0" y="754507"/>
                  </a:lnTo>
                  <a:lnTo>
                    <a:pt x="2705" y="756945"/>
                  </a:lnTo>
                  <a:lnTo>
                    <a:pt x="9398" y="756945"/>
                  </a:lnTo>
                  <a:lnTo>
                    <a:pt x="12077" y="754507"/>
                  </a:lnTo>
                  <a:lnTo>
                    <a:pt x="12077" y="751560"/>
                  </a:lnTo>
                  <a:lnTo>
                    <a:pt x="12077" y="748601"/>
                  </a:lnTo>
                  <a:close/>
                </a:path>
                <a:path w="74295" h="757555">
                  <a:moveTo>
                    <a:pt x="73685" y="3454"/>
                  </a:moveTo>
                  <a:lnTo>
                    <a:pt x="69811" y="0"/>
                  </a:lnTo>
                  <a:lnTo>
                    <a:pt x="60172" y="0"/>
                  </a:lnTo>
                  <a:lnTo>
                    <a:pt x="56299" y="3454"/>
                  </a:lnTo>
                  <a:lnTo>
                    <a:pt x="56299" y="12039"/>
                  </a:lnTo>
                  <a:lnTo>
                    <a:pt x="60172" y="15506"/>
                  </a:lnTo>
                  <a:lnTo>
                    <a:pt x="69811" y="15506"/>
                  </a:lnTo>
                  <a:lnTo>
                    <a:pt x="73685" y="12039"/>
                  </a:lnTo>
                  <a:lnTo>
                    <a:pt x="73685" y="7759"/>
                  </a:lnTo>
                  <a:lnTo>
                    <a:pt x="73685" y="3454"/>
                  </a:lnTo>
                  <a:close/>
                </a:path>
              </a:pathLst>
            </a:custGeom>
            <a:solidFill>
              <a:srgbClr val="FFFFFF">
                <a:alpha val="50000"/>
              </a:srgbClr>
            </a:solidFill>
          </p:spPr>
          <p:txBody>
            <a:bodyPr wrap="square" lIns="0" tIns="0" rIns="0" bIns="0" rtlCol="0"/>
            <a:lstStyle/>
            <a:p>
              <a:endParaRPr/>
            </a:p>
          </p:txBody>
        </p:sp>
        <p:sp>
          <p:nvSpPr>
            <p:cNvPr id="108" name="object 108"/>
            <p:cNvSpPr/>
            <p:nvPr/>
          </p:nvSpPr>
          <p:spPr>
            <a:xfrm>
              <a:off x="11338803" y="2139469"/>
              <a:ext cx="24765" cy="22225"/>
            </a:xfrm>
            <a:custGeom>
              <a:avLst/>
              <a:gdLst/>
              <a:ahLst/>
              <a:cxnLst/>
              <a:rect l="l" t="t" r="r" b="b"/>
              <a:pathLst>
                <a:path w="24765"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109" name="object 109"/>
            <p:cNvSpPr/>
            <p:nvPr/>
          </p:nvSpPr>
          <p:spPr>
            <a:xfrm>
              <a:off x="9772564" y="1428689"/>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110" name="object 110"/>
            <p:cNvSpPr/>
            <p:nvPr/>
          </p:nvSpPr>
          <p:spPr>
            <a:xfrm>
              <a:off x="10453261" y="2801814"/>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111" name="object 111"/>
            <p:cNvSpPr/>
            <p:nvPr/>
          </p:nvSpPr>
          <p:spPr>
            <a:xfrm>
              <a:off x="10709826" y="3356086"/>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38999"/>
              </a:srgbClr>
            </a:solidFill>
          </p:spPr>
          <p:txBody>
            <a:bodyPr wrap="square" lIns="0" tIns="0" rIns="0" bIns="0" rtlCol="0"/>
            <a:lstStyle/>
            <a:p>
              <a:endParaRPr/>
            </a:p>
          </p:txBody>
        </p:sp>
        <p:sp>
          <p:nvSpPr>
            <p:cNvPr id="112" name="object 112"/>
            <p:cNvSpPr/>
            <p:nvPr/>
          </p:nvSpPr>
          <p:spPr>
            <a:xfrm>
              <a:off x="10004247" y="2610605"/>
              <a:ext cx="372110" cy="271145"/>
            </a:xfrm>
            <a:custGeom>
              <a:avLst/>
              <a:gdLst/>
              <a:ahLst/>
              <a:cxnLst/>
              <a:rect l="l" t="t" r="r" b="b"/>
              <a:pathLst>
                <a:path w="372109" h="271144">
                  <a:moveTo>
                    <a:pt x="19189" y="257276"/>
                  </a:moveTo>
                  <a:lnTo>
                    <a:pt x="14884" y="253428"/>
                  </a:lnTo>
                  <a:lnTo>
                    <a:pt x="4241" y="253428"/>
                  </a:lnTo>
                  <a:lnTo>
                    <a:pt x="0" y="257276"/>
                  </a:lnTo>
                  <a:lnTo>
                    <a:pt x="0" y="266700"/>
                  </a:lnTo>
                  <a:lnTo>
                    <a:pt x="4241" y="270522"/>
                  </a:lnTo>
                  <a:lnTo>
                    <a:pt x="14884" y="270522"/>
                  </a:lnTo>
                  <a:lnTo>
                    <a:pt x="19189" y="266700"/>
                  </a:lnTo>
                  <a:lnTo>
                    <a:pt x="19189" y="261988"/>
                  </a:lnTo>
                  <a:lnTo>
                    <a:pt x="19189" y="257276"/>
                  </a:lnTo>
                  <a:close/>
                </a:path>
                <a:path w="372109" h="271144">
                  <a:moveTo>
                    <a:pt x="371513" y="2882"/>
                  </a:moveTo>
                  <a:lnTo>
                    <a:pt x="368274" y="0"/>
                  </a:lnTo>
                  <a:lnTo>
                    <a:pt x="360311" y="0"/>
                  </a:lnTo>
                  <a:lnTo>
                    <a:pt x="357085" y="2882"/>
                  </a:lnTo>
                  <a:lnTo>
                    <a:pt x="357085" y="9956"/>
                  </a:lnTo>
                  <a:lnTo>
                    <a:pt x="360311" y="12852"/>
                  </a:lnTo>
                  <a:lnTo>
                    <a:pt x="368274" y="12852"/>
                  </a:lnTo>
                  <a:lnTo>
                    <a:pt x="371513" y="9956"/>
                  </a:lnTo>
                  <a:lnTo>
                    <a:pt x="371513" y="6413"/>
                  </a:lnTo>
                  <a:lnTo>
                    <a:pt x="371513" y="2882"/>
                  </a:lnTo>
                  <a:close/>
                </a:path>
              </a:pathLst>
            </a:custGeom>
            <a:solidFill>
              <a:srgbClr val="6F4478">
                <a:alpha val="50000"/>
              </a:srgbClr>
            </a:solidFill>
          </p:spPr>
          <p:txBody>
            <a:bodyPr wrap="square" lIns="0" tIns="0" rIns="0" bIns="0" rtlCol="0"/>
            <a:lstStyle/>
            <a:p>
              <a:endParaRPr/>
            </a:p>
          </p:txBody>
        </p:sp>
        <p:sp>
          <p:nvSpPr>
            <p:cNvPr id="113" name="object 113"/>
            <p:cNvSpPr/>
            <p:nvPr/>
          </p:nvSpPr>
          <p:spPr>
            <a:xfrm>
              <a:off x="9950092" y="2257267"/>
              <a:ext cx="14604" cy="13335"/>
            </a:xfrm>
            <a:custGeom>
              <a:avLst/>
              <a:gdLst/>
              <a:ahLst/>
              <a:cxnLst/>
              <a:rect l="l" t="t" r="r" b="b"/>
              <a:pathLst>
                <a:path w="14604" h="13335">
                  <a:moveTo>
                    <a:pt x="11287" y="0"/>
                  </a:moveTo>
                  <a:lnTo>
                    <a:pt x="3235" y="0"/>
                  </a:lnTo>
                  <a:lnTo>
                    <a:pt x="0" y="2889"/>
                  </a:lnTo>
                  <a:lnTo>
                    <a:pt x="0" y="9989"/>
                  </a:lnTo>
                  <a:lnTo>
                    <a:pt x="3235" y="12921"/>
                  </a:lnTo>
                  <a:lnTo>
                    <a:pt x="11287" y="12921"/>
                  </a:lnTo>
                  <a:lnTo>
                    <a:pt x="14533" y="9989"/>
                  </a:lnTo>
                  <a:lnTo>
                    <a:pt x="14533" y="6439"/>
                  </a:lnTo>
                  <a:lnTo>
                    <a:pt x="14533" y="2889"/>
                  </a:lnTo>
                  <a:lnTo>
                    <a:pt x="11287" y="0"/>
                  </a:lnTo>
                  <a:close/>
                </a:path>
              </a:pathLst>
            </a:custGeom>
            <a:solidFill>
              <a:srgbClr val="FFFFFF">
                <a:alpha val="38999"/>
              </a:srgbClr>
            </a:solidFill>
          </p:spPr>
          <p:txBody>
            <a:bodyPr wrap="square" lIns="0" tIns="0" rIns="0" bIns="0" rtlCol="0"/>
            <a:lstStyle/>
            <a:p>
              <a:endParaRPr/>
            </a:p>
          </p:txBody>
        </p:sp>
        <p:sp>
          <p:nvSpPr>
            <p:cNvPr id="114" name="object 114"/>
            <p:cNvSpPr/>
            <p:nvPr/>
          </p:nvSpPr>
          <p:spPr>
            <a:xfrm>
              <a:off x="9920529" y="881690"/>
              <a:ext cx="485775" cy="885825"/>
            </a:xfrm>
            <a:custGeom>
              <a:avLst/>
              <a:gdLst/>
              <a:ahLst/>
              <a:cxnLst/>
              <a:rect l="l" t="t" r="r" b="b"/>
              <a:pathLst>
                <a:path w="485775" h="885825">
                  <a:moveTo>
                    <a:pt x="24231" y="868807"/>
                  </a:moveTo>
                  <a:lnTo>
                    <a:pt x="18796" y="863993"/>
                  </a:lnTo>
                  <a:lnTo>
                    <a:pt x="5435" y="863993"/>
                  </a:lnTo>
                  <a:lnTo>
                    <a:pt x="0" y="868807"/>
                  </a:lnTo>
                  <a:lnTo>
                    <a:pt x="0" y="880706"/>
                  </a:lnTo>
                  <a:lnTo>
                    <a:pt x="5435" y="885545"/>
                  </a:lnTo>
                  <a:lnTo>
                    <a:pt x="18796" y="885545"/>
                  </a:lnTo>
                  <a:lnTo>
                    <a:pt x="24231" y="880706"/>
                  </a:lnTo>
                  <a:lnTo>
                    <a:pt x="24231" y="874763"/>
                  </a:lnTo>
                  <a:lnTo>
                    <a:pt x="24231" y="868807"/>
                  </a:lnTo>
                  <a:close/>
                </a:path>
                <a:path w="485775" h="885825">
                  <a:moveTo>
                    <a:pt x="359956" y="108851"/>
                  </a:moveTo>
                  <a:lnTo>
                    <a:pt x="357428" y="106616"/>
                  </a:lnTo>
                  <a:lnTo>
                    <a:pt x="351256" y="106616"/>
                  </a:lnTo>
                  <a:lnTo>
                    <a:pt x="348729" y="108851"/>
                  </a:lnTo>
                  <a:lnTo>
                    <a:pt x="348729" y="114338"/>
                  </a:lnTo>
                  <a:lnTo>
                    <a:pt x="351256" y="116598"/>
                  </a:lnTo>
                  <a:lnTo>
                    <a:pt x="357428" y="116598"/>
                  </a:lnTo>
                  <a:lnTo>
                    <a:pt x="359956" y="114338"/>
                  </a:lnTo>
                  <a:lnTo>
                    <a:pt x="359956" y="111607"/>
                  </a:lnTo>
                  <a:lnTo>
                    <a:pt x="359956" y="108851"/>
                  </a:lnTo>
                  <a:close/>
                </a:path>
                <a:path w="485775" h="885825">
                  <a:moveTo>
                    <a:pt x="485775" y="1841"/>
                  </a:moveTo>
                  <a:lnTo>
                    <a:pt x="483704" y="0"/>
                  </a:lnTo>
                  <a:lnTo>
                    <a:pt x="478574" y="0"/>
                  </a:lnTo>
                  <a:lnTo>
                    <a:pt x="476478" y="1841"/>
                  </a:lnTo>
                  <a:lnTo>
                    <a:pt x="476478" y="6413"/>
                  </a:lnTo>
                  <a:lnTo>
                    <a:pt x="478574" y="8255"/>
                  </a:lnTo>
                  <a:lnTo>
                    <a:pt x="483704" y="8255"/>
                  </a:lnTo>
                  <a:lnTo>
                    <a:pt x="485775" y="6413"/>
                  </a:lnTo>
                  <a:lnTo>
                    <a:pt x="485775" y="4127"/>
                  </a:lnTo>
                  <a:lnTo>
                    <a:pt x="485775" y="1841"/>
                  </a:lnTo>
                  <a:close/>
                </a:path>
              </a:pathLst>
            </a:custGeom>
            <a:solidFill>
              <a:srgbClr val="FFFFFF">
                <a:alpha val="50000"/>
              </a:srgbClr>
            </a:solidFill>
          </p:spPr>
          <p:txBody>
            <a:bodyPr wrap="square" lIns="0" tIns="0" rIns="0" bIns="0" rtlCol="0"/>
            <a:lstStyle/>
            <a:p>
              <a:endParaRPr/>
            </a:p>
          </p:txBody>
        </p:sp>
        <p:sp>
          <p:nvSpPr>
            <p:cNvPr id="115" name="object 115"/>
            <p:cNvSpPr/>
            <p:nvPr/>
          </p:nvSpPr>
          <p:spPr>
            <a:xfrm>
              <a:off x="10368552" y="334295"/>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116" name="object 116"/>
            <p:cNvSpPr/>
            <p:nvPr/>
          </p:nvSpPr>
          <p:spPr>
            <a:xfrm>
              <a:off x="9586976" y="2134825"/>
              <a:ext cx="962660" cy="442595"/>
            </a:xfrm>
            <a:custGeom>
              <a:avLst/>
              <a:gdLst/>
              <a:ahLst/>
              <a:cxnLst/>
              <a:rect l="l" t="t" r="r" b="b"/>
              <a:pathLst>
                <a:path w="962659" h="442594">
                  <a:moveTo>
                    <a:pt x="16281" y="430758"/>
                  </a:moveTo>
                  <a:lnTo>
                    <a:pt x="12649" y="427532"/>
                  </a:lnTo>
                  <a:lnTo>
                    <a:pt x="3606" y="427532"/>
                  </a:lnTo>
                  <a:lnTo>
                    <a:pt x="0" y="430758"/>
                  </a:lnTo>
                  <a:lnTo>
                    <a:pt x="0" y="438785"/>
                  </a:lnTo>
                  <a:lnTo>
                    <a:pt x="3606" y="442023"/>
                  </a:lnTo>
                  <a:lnTo>
                    <a:pt x="12649" y="442023"/>
                  </a:lnTo>
                  <a:lnTo>
                    <a:pt x="16281" y="438785"/>
                  </a:lnTo>
                  <a:lnTo>
                    <a:pt x="16281" y="434771"/>
                  </a:lnTo>
                  <a:lnTo>
                    <a:pt x="16281" y="430758"/>
                  </a:lnTo>
                  <a:close/>
                </a:path>
                <a:path w="962659" h="442594">
                  <a:moveTo>
                    <a:pt x="962596" y="3467"/>
                  </a:moveTo>
                  <a:lnTo>
                    <a:pt x="958710" y="0"/>
                  </a:lnTo>
                  <a:lnTo>
                    <a:pt x="949096" y="0"/>
                  </a:lnTo>
                  <a:lnTo>
                    <a:pt x="945210" y="3467"/>
                  </a:lnTo>
                  <a:lnTo>
                    <a:pt x="945210" y="12052"/>
                  </a:lnTo>
                  <a:lnTo>
                    <a:pt x="949096" y="15506"/>
                  </a:lnTo>
                  <a:lnTo>
                    <a:pt x="958710" y="15506"/>
                  </a:lnTo>
                  <a:lnTo>
                    <a:pt x="962596" y="12052"/>
                  </a:lnTo>
                  <a:lnTo>
                    <a:pt x="962596" y="7759"/>
                  </a:lnTo>
                  <a:lnTo>
                    <a:pt x="962596" y="3467"/>
                  </a:lnTo>
                  <a:close/>
                </a:path>
              </a:pathLst>
            </a:custGeom>
            <a:solidFill>
              <a:srgbClr val="FFFFFF">
                <a:alpha val="50000"/>
              </a:srgbClr>
            </a:solidFill>
          </p:spPr>
          <p:txBody>
            <a:bodyPr wrap="square" lIns="0" tIns="0" rIns="0" bIns="0" rtlCol="0"/>
            <a:lstStyle/>
            <a:p>
              <a:endParaRPr/>
            </a:p>
          </p:txBody>
        </p:sp>
        <p:sp>
          <p:nvSpPr>
            <p:cNvPr id="117" name="object 117"/>
            <p:cNvSpPr/>
            <p:nvPr/>
          </p:nvSpPr>
          <p:spPr>
            <a:xfrm>
              <a:off x="10460722" y="2013408"/>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50000"/>
              </a:srgbClr>
            </a:solidFill>
          </p:spPr>
          <p:txBody>
            <a:bodyPr wrap="square" lIns="0" tIns="0" rIns="0" bIns="0" rtlCol="0"/>
            <a:lstStyle/>
            <a:p>
              <a:endParaRPr/>
            </a:p>
          </p:txBody>
        </p:sp>
        <p:sp>
          <p:nvSpPr>
            <p:cNvPr id="118" name="object 118"/>
            <p:cNvSpPr/>
            <p:nvPr/>
          </p:nvSpPr>
          <p:spPr>
            <a:xfrm>
              <a:off x="10596750" y="4129247"/>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119" name="object 119"/>
            <p:cNvSpPr/>
            <p:nvPr/>
          </p:nvSpPr>
          <p:spPr>
            <a:xfrm>
              <a:off x="10142773" y="3764799"/>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50000"/>
              </a:srgbClr>
            </a:solidFill>
          </p:spPr>
          <p:txBody>
            <a:bodyPr wrap="square" lIns="0" tIns="0" rIns="0" bIns="0" rtlCol="0"/>
            <a:lstStyle/>
            <a:p>
              <a:endParaRPr/>
            </a:p>
          </p:txBody>
        </p:sp>
        <p:sp>
          <p:nvSpPr>
            <p:cNvPr id="120" name="object 120"/>
            <p:cNvSpPr/>
            <p:nvPr/>
          </p:nvSpPr>
          <p:spPr>
            <a:xfrm>
              <a:off x="10001680" y="3312463"/>
              <a:ext cx="24765" cy="22225"/>
            </a:xfrm>
            <a:custGeom>
              <a:avLst/>
              <a:gdLst/>
              <a:ahLst/>
              <a:cxnLst/>
              <a:rect l="l" t="t" r="r" b="b"/>
              <a:pathLst>
                <a:path w="24765" h="22225">
                  <a:moveTo>
                    <a:pt x="18920" y="0"/>
                  </a:moveTo>
                  <a:lnTo>
                    <a:pt x="5423" y="0"/>
                  </a:lnTo>
                  <a:lnTo>
                    <a:pt x="0" y="4879"/>
                  </a:lnTo>
                  <a:lnTo>
                    <a:pt x="0" y="16826"/>
                  </a:lnTo>
                  <a:lnTo>
                    <a:pt x="5423" y="21706"/>
                  </a:lnTo>
                  <a:lnTo>
                    <a:pt x="18920" y="21706"/>
                  </a:lnTo>
                  <a:lnTo>
                    <a:pt x="24344" y="1682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121" name="object 121"/>
            <p:cNvSpPr/>
            <p:nvPr/>
          </p:nvSpPr>
          <p:spPr>
            <a:xfrm>
              <a:off x="18279864" y="4299067"/>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122" name="object 122"/>
            <p:cNvSpPr/>
            <p:nvPr/>
          </p:nvSpPr>
          <p:spPr>
            <a:xfrm>
              <a:off x="18556157" y="6099536"/>
              <a:ext cx="17780" cy="15875"/>
            </a:xfrm>
            <a:custGeom>
              <a:avLst/>
              <a:gdLst/>
              <a:ahLst/>
              <a:cxnLst/>
              <a:rect l="l" t="t" r="r" b="b"/>
              <a:pathLst>
                <a:path w="17780" h="15875">
                  <a:moveTo>
                    <a:pt x="13591" y="0"/>
                  </a:moveTo>
                  <a:lnTo>
                    <a:pt x="3916" y="0"/>
                  </a:lnTo>
                  <a:lnTo>
                    <a:pt x="0" y="3476"/>
                  </a:lnTo>
                  <a:lnTo>
                    <a:pt x="0" y="12093"/>
                  </a:lnTo>
                  <a:lnTo>
                    <a:pt x="3916" y="15570"/>
                  </a:lnTo>
                  <a:lnTo>
                    <a:pt x="13591" y="15570"/>
                  </a:lnTo>
                  <a:lnTo>
                    <a:pt x="17507" y="12093"/>
                  </a:lnTo>
                  <a:lnTo>
                    <a:pt x="17507" y="7779"/>
                  </a:lnTo>
                  <a:lnTo>
                    <a:pt x="17507" y="3476"/>
                  </a:lnTo>
                  <a:lnTo>
                    <a:pt x="13591" y="0"/>
                  </a:lnTo>
                  <a:close/>
                </a:path>
              </a:pathLst>
            </a:custGeom>
            <a:solidFill>
              <a:srgbClr val="384746">
                <a:alpha val="50000"/>
              </a:srgbClr>
            </a:solidFill>
          </p:spPr>
          <p:txBody>
            <a:bodyPr wrap="square" lIns="0" tIns="0" rIns="0" bIns="0" rtlCol="0"/>
            <a:lstStyle/>
            <a:p>
              <a:endParaRPr/>
            </a:p>
          </p:txBody>
        </p:sp>
        <p:sp>
          <p:nvSpPr>
            <p:cNvPr id="123" name="object 123"/>
            <p:cNvSpPr/>
            <p:nvPr/>
          </p:nvSpPr>
          <p:spPr>
            <a:xfrm>
              <a:off x="17423955" y="5672194"/>
              <a:ext cx="1551940" cy="940435"/>
            </a:xfrm>
            <a:custGeom>
              <a:avLst/>
              <a:gdLst/>
              <a:ahLst/>
              <a:cxnLst/>
              <a:rect l="l" t="t" r="r" b="b"/>
              <a:pathLst>
                <a:path w="1551940" h="940434">
                  <a:moveTo>
                    <a:pt x="19024" y="926833"/>
                  </a:moveTo>
                  <a:lnTo>
                    <a:pt x="14770" y="923061"/>
                  </a:lnTo>
                  <a:lnTo>
                    <a:pt x="4279" y="923061"/>
                  </a:lnTo>
                  <a:lnTo>
                    <a:pt x="0" y="926833"/>
                  </a:lnTo>
                  <a:lnTo>
                    <a:pt x="0" y="936167"/>
                  </a:lnTo>
                  <a:lnTo>
                    <a:pt x="4279" y="939965"/>
                  </a:lnTo>
                  <a:lnTo>
                    <a:pt x="14770" y="939965"/>
                  </a:lnTo>
                  <a:lnTo>
                    <a:pt x="19024" y="936167"/>
                  </a:lnTo>
                  <a:lnTo>
                    <a:pt x="19024" y="931494"/>
                  </a:lnTo>
                  <a:lnTo>
                    <a:pt x="19024" y="926833"/>
                  </a:lnTo>
                  <a:close/>
                </a:path>
                <a:path w="1551940" h="940434">
                  <a:moveTo>
                    <a:pt x="1551508" y="2959"/>
                  </a:moveTo>
                  <a:lnTo>
                    <a:pt x="1548155" y="0"/>
                  </a:lnTo>
                  <a:lnTo>
                    <a:pt x="1539951" y="0"/>
                  </a:lnTo>
                  <a:lnTo>
                    <a:pt x="1536598" y="2959"/>
                  </a:lnTo>
                  <a:lnTo>
                    <a:pt x="1536598" y="10261"/>
                  </a:lnTo>
                  <a:lnTo>
                    <a:pt x="1539951" y="13233"/>
                  </a:lnTo>
                  <a:lnTo>
                    <a:pt x="1548155" y="13233"/>
                  </a:lnTo>
                  <a:lnTo>
                    <a:pt x="1551508" y="10261"/>
                  </a:lnTo>
                  <a:lnTo>
                    <a:pt x="1551508" y="6616"/>
                  </a:lnTo>
                  <a:lnTo>
                    <a:pt x="1551508" y="2959"/>
                  </a:lnTo>
                  <a:close/>
                </a:path>
              </a:pathLst>
            </a:custGeom>
            <a:solidFill>
              <a:srgbClr val="FFFFFF">
                <a:alpha val="50000"/>
              </a:srgbClr>
            </a:solidFill>
          </p:spPr>
          <p:txBody>
            <a:bodyPr wrap="square" lIns="0" tIns="0" rIns="0" bIns="0" rtlCol="0"/>
            <a:lstStyle/>
            <a:p>
              <a:endParaRPr/>
            </a:p>
          </p:txBody>
        </p:sp>
        <p:sp>
          <p:nvSpPr>
            <p:cNvPr id="124" name="object 124"/>
            <p:cNvSpPr/>
            <p:nvPr/>
          </p:nvSpPr>
          <p:spPr>
            <a:xfrm>
              <a:off x="16670209" y="6233505"/>
              <a:ext cx="17780" cy="15875"/>
            </a:xfrm>
            <a:custGeom>
              <a:avLst/>
              <a:gdLst/>
              <a:ahLst/>
              <a:cxnLst/>
              <a:rect l="l" t="t" r="r" b="b"/>
              <a:pathLst>
                <a:path w="17780"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50000"/>
              </a:srgbClr>
            </a:solidFill>
          </p:spPr>
          <p:txBody>
            <a:bodyPr wrap="square" lIns="0" tIns="0" rIns="0" bIns="0" rtlCol="0"/>
            <a:lstStyle/>
            <a:p>
              <a:endParaRPr/>
            </a:p>
          </p:txBody>
        </p:sp>
        <p:sp>
          <p:nvSpPr>
            <p:cNvPr id="125" name="object 125"/>
            <p:cNvSpPr/>
            <p:nvPr/>
          </p:nvSpPr>
          <p:spPr>
            <a:xfrm>
              <a:off x="19560901" y="5221323"/>
              <a:ext cx="27305" cy="24765"/>
            </a:xfrm>
            <a:custGeom>
              <a:avLst/>
              <a:gdLst/>
              <a:ahLst/>
              <a:cxnLst/>
              <a:rect l="l" t="t" r="r" b="b"/>
              <a:pathLst>
                <a:path w="27305" h="24764">
                  <a:moveTo>
                    <a:pt x="21161" y="0"/>
                  </a:moveTo>
                  <a:lnTo>
                    <a:pt x="6125" y="0"/>
                  </a:lnTo>
                  <a:lnTo>
                    <a:pt x="0" y="5423"/>
                  </a:lnTo>
                  <a:lnTo>
                    <a:pt x="0" y="18805"/>
                  </a:lnTo>
                  <a:lnTo>
                    <a:pt x="6125"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126" name="object 126"/>
            <p:cNvSpPr/>
            <p:nvPr/>
          </p:nvSpPr>
          <p:spPr>
            <a:xfrm>
              <a:off x="17737240" y="5104923"/>
              <a:ext cx="772795" cy="966469"/>
            </a:xfrm>
            <a:custGeom>
              <a:avLst/>
              <a:gdLst/>
              <a:ahLst/>
              <a:cxnLst/>
              <a:rect l="l" t="t" r="r" b="b"/>
              <a:pathLst>
                <a:path w="772794" h="966470">
                  <a:moveTo>
                    <a:pt x="25133" y="4978"/>
                  </a:moveTo>
                  <a:lnTo>
                    <a:pt x="19519" y="0"/>
                  </a:lnTo>
                  <a:lnTo>
                    <a:pt x="5651" y="0"/>
                  </a:lnTo>
                  <a:lnTo>
                    <a:pt x="0" y="4978"/>
                  </a:lnTo>
                  <a:lnTo>
                    <a:pt x="0" y="17310"/>
                  </a:lnTo>
                  <a:lnTo>
                    <a:pt x="5651" y="22313"/>
                  </a:lnTo>
                  <a:lnTo>
                    <a:pt x="19519" y="22313"/>
                  </a:lnTo>
                  <a:lnTo>
                    <a:pt x="25133" y="17310"/>
                  </a:lnTo>
                  <a:lnTo>
                    <a:pt x="25133" y="11163"/>
                  </a:lnTo>
                  <a:lnTo>
                    <a:pt x="25133" y="4978"/>
                  </a:lnTo>
                  <a:close/>
                </a:path>
                <a:path w="772794" h="966470">
                  <a:moveTo>
                    <a:pt x="772236" y="951522"/>
                  </a:moveTo>
                  <a:lnTo>
                    <a:pt x="767422" y="947267"/>
                  </a:lnTo>
                  <a:lnTo>
                    <a:pt x="755561" y="947267"/>
                  </a:lnTo>
                  <a:lnTo>
                    <a:pt x="750773" y="951522"/>
                  </a:lnTo>
                  <a:lnTo>
                    <a:pt x="750773" y="962063"/>
                  </a:lnTo>
                  <a:lnTo>
                    <a:pt x="755561" y="966355"/>
                  </a:lnTo>
                  <a:lnTo>
                    <a:pt x="767422" y="966355"/>
                  </a:lnTo>
                  <a:lnTo>
                    <a:pt x="772236" y="962063"/>
                  </a:lnTo>
                  <a:lnTo>
                    <a:pt x="772236" y="956818"/>
                  </a:lnTo>
                  <a:lnTo>
                    <a:pt x="772236" y="951522"/>
                  </a:lnTo>
                  <a:close/>
                </a:path>
              </a:pathLst>
            </a:custGeom>
            <a:solidFill>
              <a:srgbClr val="FFFFFF">
                <a:alpha val="50000"/>
              </a:srgbClr>
            </a:solidFill>
          </p:spPr>
          <p:txBody>
            <a:bodyPr wrap="square" lIns="0" tIns="0" rIns="0" bIns="0" rtlCol="0"/>
            <a:lstStyle/>
            <a:p>
              <a:endParaRPr/>
            </a:p>
          </p:txBody>
        </p:sp>
        <p:sp>
          <p:nvSpPr>
            <p:cNvPr id="127" name="object 127"/>
            <p:cNvSpPr/>
            <p:nvPr/>
          </p:nvSpPr>
          <p:spPr>
            <a:xfrm>
              <a:off x="19647106" y="5931651"/>
              <a:ext cx="36195" cy="32384"/>
            </a:xfrm>
            <a:custGeom>
              <a:avLst/>
              <a:gdLst/>
              <a:ahLst/>
              <a:cxnLst/>
              <a:rect l="l" t="t" r="r" b="b"/>
              <a:pathLst>
                <a:path w="36194"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128" name="object 128"/>
            <p:cNvSpPr/>
            <p:nvPr/>
          </p:nvSpPr>
          <p:spPr>
            <a:xfrm>
              <a:off x="18539506" y="5754081"/>
              <a:ext cx="14604" cy="13335"/>
            </a:xfrm>
            <a:custGeom>
              <a:avLst/>
              <a:gdLst/>
              <a:ahLst/>
              <a:cxnLst/>
              <a:rect l="l" t="t" r="r" b="b"/>
              <a:pathLst>
                <a:path w="14605" h="13335">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129" name="object 129"/>
            <p:cNvSpPr/>
            <p:nvPr/>
          </p:nvSpPr>
          <p:spPr>
            <a:xfrm>
              <a:off x="16386569" y="6788394"/>
              <a:ext cx="22860" cy="20320"/>
            </a:xfrm>
            <a:custGeom>
              <a:avLst/>
              <a:gdLst/>
              <a:ahLst/>
              <a:cxnLst/>
              <a:rect l="l" t="t" r="r" b="b"/>
              <a:pathLst>
                <a:path w="22859" h="20320">
                  <a:moveTo>
                    <a:pt x="17580" y="0"/>
                  </a:moveTo>
                  <a:lnTo>
                    <a:pt x="5046" y="0"/>
                  </a:lnTo>
                  <a:lnTo>
                    <a:pt x="0" y="4502"/>
                  </a:lnTo>
                  <a:lnTo>
                    <a:pt x="0" y="15612"/>
                  </a:lnTo>
                  <a:lnTo>
                    <a:pt x="5046" y="20125"/>
                  </a:lnTo>
                  <a:lnTo>
                    <a:pt x="17580" y="20125"/>
                  </a:lnTo>
                  <a:lnTo>
                    <a:pt x="22627" y="15612"/>
                  </a:lnTo>
                  <a:lnTo>
                    <a:pt x="22627" y="10062"/>
                  </a:lnTo>
                  <a:lnTo>
                    <a:pt x="22627" y="4502"/>
                  </a:lnTo>
                  <a:lnTo>
                    <a:pt x="17580" y="0"/>
                  </a:lnTo>
                  <a:close/>
                </a:path>
              </a:pathLst>
            </a:custGeom>
            <a:solidFill>
              <a:srgbClr val="FFFFFF">
                <a:alpha val="50000"/>
              </a:srgbClr>
            </a:solidFill>
          </p:spPr>
          <p:txBody>
            <a:bodyPr wrap="square" lIns="0" tIns="0" rIns="0" bIns="0" rtlCol="0"/>
            <a:lstStyle/>
            <a:p>
              <a:endParaRPr/>
            </a:p>
          </p:txBody>
        </p:sp>
        <p:sp>
          <p:nvSpPr>
            <p:cNvPr id="130" name="object 130"/>
            <p:cNvSpPr/>
            <p:nvPr/>
          </p:nvSpPr>
          <p:spPr>
            <a:xfrm>
              <a:off x="18291984" y="6241239"/>
              <a:ext cx="29209" cy="26034"/>
            </a:xfrm>
            <a:custGeom>
              <a:avLst/>
              <a:gdLst/>
              <a:ahLst/>
              <a:cxnLst/>
              <a:rect l="l" t="t" r="r" b="b"/>
              <a:pathLst>
                <a:path w="29209"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50000"/>
              </a:srgbClr>
            </a:solidFill>
          </p:spPr>
          <p:txBody>
            <a:bodyPr wrap="square" lIns="0" tIns="0" rIns="0" bIns="0" rtlCol="0"/>
            <a:lstStyle/>
            <a:p>
              <a:endParaRPr/>
            </a:p>
          </p:txBody>
        </p:sp>
        <p:sp>
          <p:nvSpPr>
            <p:cNvPr id="131" name="object 131"/>
            <p:cNvSpPr/>
            <p:nvPr/>
          </p:nvSpPr>
          <p:spPr>
            <a:xfrm>
              <a:off x="19589493" y="4968180"/>
              <a:ext cx="16510" cy="14604"/>
            </a:xfrm>
            <a:custGeom>
              <a:avLst/>
              <a:gdLst/>
              <a:ahLst/>
              <a:cxnLst/>
              <a:rect l="l" t="t" r="r" b="b"/>
              <a:pathLst>
                <a:path w="16509" h="14604">
                  <a:moveTo>
                    <a:pt x="12428" y="0"/>
                  </a:moveTo>
                  <a:lnTo>
                    <a:pt x="3581" y="0"/>
                  </a:lnTo>
                  <a:lnTo>
                    <a:pt x="0" y="3183"/>
                  </a:lnTo>
                  <a:lnTo>
                    <a:pt x="0" y="11057"/>
                  </a:lnTo>
                  <a:lnTo>
                    <a:pt x="3581" y="14271"/>
                  </a:lnTo>
                  <a:lnTo>
                    <a:pt x="12428" y="14271"/>
                  </a:lnTo>
                  <a:lnTo>
                    <a:pt x="16020" y="11057"/>
                  </a:lnTo>
                  <a:lnTo>
                    <a:pt x="16020" y="7130"/>
                  </a:lnTo>
                  <a:lnTo>
                    <a:pt x="16020" y="3183"/>
                  </a:lnTo>
                  <a:lnTo>
                    <a:pt x="12428" y="0"/>
                  </a:lnTo>
                  <a:close/>
                </a:path>
              </a:pathLst>
            </a:custGeom>
            <a:solidFill>
              <a:srgbClr val="6F4478">
                <a:alpha val="50000"/>
              </a:srgbClr>
            </a:solidFill>
          </p:spPr>
          <p:txBody>
            <a:bodyPr wrap="square" lIns="0" tIns="0" rIns="0" bIns="0" rtlCol="0"/>
            <a:lstStyle/>
            <a:p>
              <a:endParaRPr/>
            </a:p>
          </p:txBody>
        </p:sp>
        <p:sp>
          <p:nvSpPr>
            <p:cNvPr id="132" name="object 132"/>
            <p:cNvSpPr/>
            <p:nvPr/>
          </p:nvSpPr>
          <p:spPr>
            <a:xfrm>
              <a:off x="19548622" y="6677536"/>
              <a:ext cx="24765" cy="22225"/>
            </a:xfrm>
            <a:custGeom>
              <a:avLst/>
              <a:gdLst/>
              <a:ahLst/>
              <a:cxnLst/>
              <a:rect l="l" t="t" r="r" b="b"/>
              <a:pathLst>
                <a:path w="24765" h="22225">
                  <a:moveTo>
                    <a:pt x="19088" y="0"/>
                  </a:moveTo>
                  <a:lnTo>
                    <a:pt x="5507" y="0"/>
                  </a:lnTo>
                  <a:lnTo>
                    <a:pt x="0" y="4900"/>
                  </a:lnTo>
                  <a:lnTo>
                    <a:pt x="0" y="16962"/>
                  </a:lnTo>
                  <a:lnTo>
                    <a:pt x="5507" y="21863"/>
                  </a:lnTo>
                  <a:lnTo>
                    <a:pt x="19088" y="21863"/>
                  </a:lnTo>
                  <a:lnTo>
                    <a:pt x="24554" y="16962"/>
                  </a:lnTo>
                  <a:lnTo>
                    <a:pt x="24554" y="10921"/>
                  </a:lnTo>
                  <a:lnTo>
                    <a:pt x="24554" y="4900"/>
                  </a:lnTo>
                  <a:lnTo>
                    <a:pt x="19088" y="0"/>
                  </a:lnTo>
                  <a:close/>
                </a:path>
              </a:pathLst>
            </a:custGeom>
            <a:solidFill>
              <a:srgbClr val="FFFFFF">
                <a:alpha val="50000"/>
              </a:srgbClr>
            </a:solidFill>
          </p:spPr>
          <p:txBody>
            <a:bodyPr wrap="square" lIns="0" tIns="0" rIns="0" bIns="0" rtlCol="0"/>
            <a:lstStyle/>
            <a:p>
              <a:endParaRPr/>
            </a:p>
          </p:txBody>
        </p:sp>
        <p:sp>
          <p:nvSpPr>
            <p:cNvPr id="133" name="object 133"/>
            <p:cNvSpPr/>
            <p:nvPr/>
          </p:nvSpPr>
          <p:spPr>
            <a:xfrm>
              <a:off x="18511560" y="5734404"/>
              <a:ext cx="19685" cy="17145"/>
            </a:xfrm>
            <a:custGeom>
              <a:avLst/>
              <a:gdLst/>
              <a:ahLst/>
              <a:cxnLst/>
              <a:rect l="l" t="t" r="r" b="b"/>
              <a:pathLst>
                <a:path w="19684" h="17145">
                  <a:moveTo>
                    <a:pt x="14879" y="0"/>
                  </a:moveTo>
                  <a:lnTo>
                    <a:pt x="4230" y="0"/>
                  </a:lnTo>
                  <a:lnTo>
                    <a:pt x="0" y="3842"/>
                  </a:lnTo>
                  <a:lnTo>
                    <a:pt x="0" y="13266"/>
                  </a:lnTo>
                  <a:lnTo>
                    <a:pt x="4230" y="17088"/>
                  </a:lnTo>
                  <a:lnTo>
                    <a:pt x="14879" y="17088"/>
                  </a:lnTo>
                  <a:lnTo>
                    <a:pt x="19182" y="13266"/>
                  </a:lnTo>
                  <a:lnTo>
                    <a:pt x="19182" y="8554"/>
                  </a:lnTo>
                  <a:lnTo>
                    <a:pt x="19182" y="3842"/>
                  </a:lnTo>
                  <a:lnTo>
                    <a:pt x="14879" y="0"/>
                  </a:lnTo>
                  <a:close/>
                </a:path>
              </a:pathLst>
            </a:custGeom>
            <a:solidFill>
              <a:srgbClr val="6F4478">
                <a:alpha val="50000"/>
              </a:srgbClr>
            </a:solidFill>
          </p:spPr>
          <p:txBody>
            <a:bodyPr wrap="square" lIns="0" tIns="0" rIns="0" bIns="0" rtlCol="0"/>
            <a:lstStyle/>
            <a:p>
              <a:endParaRPr/>
            </a:p>
          </p:txBody>
        </p:sp>
        <p:sp>
          <p:nvSpPr>
            <p:cNvPr id="134" name="object 134"/>
            <p:cNvSpPr/>
            <p:nvPr/>
          </p:nvSpPr>
          <p:spPr>
            <a:xfrm>
              <a:off x="16078383" y="5648711"/>
              <a:ext cx="13970" cy="12065"/>
            </a:xfrm>
            <a:custGeom>
              <a:avLst/>
              <a:gdLst/>
              <a:ahLst/>
              <a:cxnLst/>
              <a:rect l="l" t="t" r="r" b="b"/>
              <a:pathLst>
                <a:path w="13969" h="12064">
                  <a:moveTo>
                    <a:pt x="10533" y="0"/>
                  </a:moveTo>
                  <a:lnTo>
                    <a:pt x="3067" y="0"/>
                  </a:lnTo>
                  <a:lnTo>
                    <a:pt x="0" y="2701"/>
                  </a:lnTo>
                  <a:lnTo>
                    <a:pt x="0" y="9329"/>
                  </a:lnTo>
                  <a:lnTo>
                    <a:pt x="3067" y="12041"/>
                  </a:lnTo>
                  <a:lnTo>
                    <a:pt x="10533" y="12041"/>
                  </a:lnTo>
                  <a:lnTo>
                    <a:pt x="13538" y="9329"/>
                  </a:lnTo>
                  <a:lnTo>
                    <a:pt x="13538" y="6031"/>
                  </a:lnTo>
                  <a:lnTo>
                    <a:pt x="13538" y="2701"/>
                  </a:lnTo>
                  <a:lnTo>
                    <a:pt x="10533" y="0"/>
                  </a:lnTo>
                  <a:close/>
                </a:path>
              </a:pathLst>
            </a:custGeom>
            <a:solidFill>
              <a:srgbClr val="FFFFFF">
                <a:alpha val="37500"/>
              </a:srgbClr>
            </a:solidFill>
          </p:spPr>
          <p:txBody>
            <a:bodyPr wrap="square" lIns="0" tIns="0" rIns="0" bIns="0" rtlCol="0"/>
            <a:lstStyle/>
            <a:p>
              <a:endParaRPr/>
            </a:p>
          </p:txBody>
        </p:sp>
        <p:sp>
          <p:nvSpPr>
            <p:cNvPr id="135" name="object 135"/>
            <p:cNvSpPr/>
            <p:nvPr/>
          </p:nvSpPr>
          <p:spPr>
            <a:xfrm>
              <a:off x="17240979" y="4542673"/>
              <a:ext cx="21590" cy="19050"/>
            </a:xfrm>
            <a:custGeom>
              <a:avLst/>
              <a:gdLst/>
              <a:ahLst/>
              <a:cxnLst/>
              <a:rect l="l" t="t" r="r" b="b"/>
              <a:pathLst>
                <a:path w="21590"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50000"/>
              </a:srgbClr>
            </a:solidFill>
          </p:spPr>
          <p:txBody>
            <a:bodyPr wrap="square" lIns="0" tIns="0" rIns="0" bIns="0" rtlCol="0"/>
            <a:lstStyle/>
            <a:p>
              <a:endParaRPr/>
            </a:p>
          </p:txBody>
        </p:sp>
        <p:sp>
          <p:nvSpPr>
            <p:cNvPr id="136" name="object 136"/>
            <p:cNvSpPr/>
            <p:nvPr/>
          </p:nvSpPr>
          <p:spPr>
            <a:xfrm>
              <a:off x="18280469" y="5119172"/>
              <a:ext cx="1595120" cy="248920"/>
            </a:xfrm>
            <a:custGeom>
              <a:avLst/>
              <a:gdLst/>
              <a:ahLst/>
              <a:cxnLst/>
              <a:rect l="l" t="t" r="r" b="b"/>
              <a:pathLst>
                <a:path w="1595119" h="248920">
                  <a:moveTo>
                    <a:pt x="26085" y="230619"/>
                  </a:moveTo>
                  <a:lnTo>
                    <a:pt x="20231" y="225425"/>
                  </a:lnTo>
                  <a:lnTo>
                    <a:pt x="5842" y="225425"/>
                  </a:lnTo>
                  <a:lnTo>
                    <a:pt x="0" y="230619"/>
                  </a:lnTo>
                  <a:lnTo>
                    <a:pt x="0" y="243408"/>
                  </a:lnTo>
                  <a:lnTo>
                    <a:pt x="5842" y="248615"/>
                  </a:lnTo>
                  <a:lnTo>
                    <a:pt x="20231" y="248615"/>
                  </a:lnTo>
                  <a:lnTo>
                    <a:pt x="26085" y="243408"/>
                  </a:lnTo>
                  <a:lnTo>
                    <a:pt x="26085" y="237032"/>
                  </a:lnTo>
                  <a:lnTo>
                    <a:pt x="26085" y="230619"/>
                  </a:lnTo>
                  <a:close/>
                </a:path>
                <a:path w="1595119" h="248920">
                  <a:moveTo>
                    <a:pt x="191452" y="11366"/>
                  </a:moveTo>
                  <a:lnTo>
                    <a:pt x="188201" y="8483"/>
                  </a:lnTo>
                  <a:lnTo>
                    <a:pt x="180162" y="8483"/>
                  </a:lnTo>
                  <a:lnTo>
                    <a:pt x="176923" y="11366"/>
                  </a:lnTo>
                  <a:lnTo>
                    <a:pt x="176923" y="18465"/>
                  </a:lnTo>
                  <a:lnTo>
                    <a:pt x="180162" y="21399"/>
                  </a:lnTo>
                  <a:lnTo>
                    <a:pt x="188201" y="21399"/>
                  </a:lnTo>
                  <a:lnTo>
                    <a:pt x="191452" y="18465"/>
                  </a:lnTo>
                  <a:lnTo>
                    <a:pt x="191452" y="14909"/>
                  </a:lnTo>
                  <a:lnTo>
                    <a:pt x="191452" y="11366"/>
                  </a:lnTo>
                  <a:close/>
                </a:path>
                <a:path w="1595119" h="248920">
                  <a:moveTo>
                    <a:pt x="1595094" y="1841"/>
                  </a:moveTo>
                  <a:lnTo>
                    <a:pt x="1593024" y="0"/>
                  </a:lnTo>
                  <a:lnTo>
                    <a:pt x="1587893" y="0"/>
                  </a:lnTo>
                  <a:lnTo>
                    <a:pt x="1585798" y="1841"/>
                  </a:lnTo>
                  <a:lnTo>
                    <a:pt x="1585798" y="6400"/>
                  </a:lnTo>
                  <a:lnTo>
                    <a:pt x="1587893" y="8255"/>
                  </a:lnTo>
                  <a:lnTo>
                    <a:pt x="1593024" y="8255"/>
                  </a:lnTo>
                  <a:lnTo>
                    <a:pt x="1595094" y="6400"/>
                  </a:lnTo>
                  <a:lnTo>
                    <a:pt x="1595094" y="4127"/>
                  </a:lnTo>
                  <a:lnTo>
                    <a:pt x="1595094" y="1841"/>
                  </a:lnTo>
                  <a:close/>
                </a:path>
              </a:pathLst>
            </a:custGeom>
            <a:solidFill>
              <a:srgbClr val="FFFFFF">
                <a:alpha val="38999"/>
              </a:srgbClr>
            </a:solidFill>
          </p:spPr>
          <p:txBody>
            <a:bodyPr wrap="square" lIns="0" tIns="0" rIns="0" bIns="0" rtlCol="0"/>
            <a:lstStyle/>
            <a:p>
              <a:endParaRPr/>
            </a:p>
          </p:txBody>
        </p:sp>
        <p:sp>
          <p:nvSpPr>
            <p:cNvPr id="137" name="object 137"/>
            <p:cNvSpPr/>
            <p:nvPr/>
          </p:nvSpPr>
          <p:spPr>
            <a:xfrm>
              <a:off x="18427827" y="4483601"/>
              <a:ext cx="1047750" cy="154305"/>
            </a:xfrm>
            <a:custGeom>
              <a:avLst/>
              <a:gdLst/>
              <a:ahLst/>
              <a:cxnLst/>
              <a:rect l="l" t="t" r="r" b="b"/>
              <a:pathLst>
                <a:path w="1047750" h="154304">
                  <a:moveTo>
                    <a:pt x="24231" y="137274"/>
                  </a:moveTo>
                  <a:lnTo>
                    <a:pt x="18796" y="132461"/>
                  </a:lnTo>
                  <a:lnTo>
                    <a:pt x="5435" y="132461"/>
                  </a:lnTo>
                  <a:lnTo>
                    <a:pt x="0" y="137274"/>
                  </a:lnTo>
                  <a:lnTo>
                    <a:pt x="0" y="149174"/>
                  </a:lnTo>
                  <a:lnTo>
                    <a:pt x="5435" y="154012"/>
                  </a:lnTo>
                  <a:lnTo>
                    <a:pt x="18796" y="154012"/>
                  </a:lnTo>
                  <a:lnTo>
                    <a:pt x="24231" y="149174"/>
                  </a:lnTo>
                  <a:lnTo>
                    <a:pt x="24231" y="143230"/>
                  </a:lnTo>
                  <a:lnTo>
                    <a:pt x="24231" y="137274"/>
                  </a:lnTo>
                  <a:close/>
                </a:path>
                <a:path w="1047750" h="154304">
                  <a:moveTo>
                    <a:pt x="1047356" y="2959"/>
                  </a:moveTo>
                  <a:lnTo>
                    <a:pt x="1044003" y="0"/>
                  </a:lnTo>
                  <a:lnTo>
                    <a:pt x="1035786" y="0"/>
                  </a:lnTo>
                  <a:lnTo>
                    <a:pt x="1032446" y="2959"/>
                  </a:lnTo>
                  <a:lnTo>
                    <a:pt x="1032446" y="10261"/>
                  </a:lnTo>
                  <a:lnTo>
                    <a:pt x="1035786" y="13233"/>
                  </a:lnTo>
                  <a:lnTo>
                    <a:pt x="1044003" y="13233"/>
                  </a:lnTo>
                  <a:lnTo>
                    <a:pt x="1047356" y="10261"/>
                  </a:lnTo>
                  <a:lnTo>
                    <a:pt x="1047356" y="6616"/>
                  </a:lnTo>
                  <a:lnTo>
                    <a:pt x="1047356" y="2959"/>
                  </a:lnTo>
                  <a:close/>
                </a:path>
              </a:pathLst>
            </a:custGeom>
            <a:solidFill>
              <a:srgbClr val="FFFFFF">
                <a:alpha val="50000"/>
              </a:srgbClr>
            </a:solidFill>
          </p:spPr>
          <p:txBody>
            <a:bodyPr wrap="square" lIns="0" tIns="0" rIns="0" bIns="0" rtlCol="0"/>
            <a:lstStyle/>
            <a:p>
              <a:endParaRPr/>
            </a:p>
          </p:txBody>
        </p:sp>
        <p:sp>
          <p:nvSpPr>
            <p:cNvPr id="138" name="object 138"/>
            <p:cNvSpPr/>
            <p:nvPr/>
          </p:nvSpPr>
          <p:spPr>
            <a:xfrm>
              <a:off x="19757464" y="4358248"/>
              <a:ext cx="32384" cy="28575"/>
            </a:xfrm>
            <a:custGeom>
              <a:avLst/>
              <a:gdLst/>
              <a:ahLst/>
              <a:cxnLst/>
              <a:rect l="l" t="t" r="r" b="b"/>
              <a:pathLst>
                <a:path w="32384" h="28575">
                  <a:moveTo>
                    <a:pt x="24763" y="0"/>
                  </a:moveTo>
                  <a:lnTo>
                    <a:pt x="7151" y="0"/>
                  </a:lnTo>
                  <a:lnTo>
                    <a:pt x="0" y="6345"/>
                  </a:lnTo>
                  <a:lnTo>
                    <a:pt x="0" y="22009"/>
                  </a:lnTo>
                  <a:lnTo>
                    <a:pt x="7151" y="28386"/>
                  </a:lnTo>
                  <a:lnTo>
                    <a:pt x="24763" y="28386"/>
                  </a:lnTo>
                  <a:lnTo>
                    <a:pt x="31904" y="22009"/>
                  </a:lnTo>
                  <a:lnTo>
                    <a:pt x="31904" y="14188"/>
                  </a:lnTo>
                  <a:lnTo>
                    <a:pt x="31904" y="6345"/>
                  </a:lnTo>
                  <a:lnTo>
                    <a:pt x="24763" y="0"/>
                  </a:lnTo>
                  <a:close/>
                </a:path>
              </a:pathLst>
            </a:custGeom>
            <a:solidFill>
              <a:srgbClr val="6F4478">
                <a:alpha val="50000"/>
              </a:srgbClr>
            </a:solidFill>
          </p:spPr>
          <p:txBody>
            <a:bodyPr wrap="square" lIns="0" tIns="0" rIns="0" bIns="0" rtlCol="0"/>
            <a:lstStyle/>
            <a:p>
              <a:endParaRPr/>
            </a:p>
          </p:txBody>
        </p:sp>
        <p:sp>
          <p:nvSpPr>
            <p:cNvPr id="139" name="object 139"/>
            <p:cNvSpPr/>
            <p:nvPr/>
          </p:nvSpPr>
          <p:spPr>
            <a:xfrm>
              <a:off x="19305281" y="3981716"/>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140" name="object 140"/>
            <p:cNvSpPr/>
            <p:nvPr/>
          </p:nvSpPr>
          <p:spPr>
            <a:xfrm>
              <a:off x="18776556" y="3752068"/>
              <a:ext cx="461009" cy="606425"/>
            </a:xfrm>
            <a:custGeom>
              <a:avLst/>
              <a:gdLst/>
              <a:ahLst/>
              <a:cxnLst/>
              <a:rect l="l" t="t" r="r" b="b"/>
              <a:pathLst>
                <a:path w="461009" h="606425">
                  <a:moveTo>
                    <a:pt x="11226" y="108851"/>
                  </a:moveTo>
                  <a:lnTo>
                    <a:pt x="8699" y="106616"/>
                  </a:lnTo>
                  <a:lnTo>
                    <a:pt x="2527" y="106616"/>
                  </a:lnTo>
                  <a:lnTo>
                    <a:pt x="0" y="108851"/>
                  </a:lnTo>
                  <a:lnTo>
                    <a:pt x="0" y="114350"/>
                  </a:lnTo>
                  <a:lnTo>
                    <a:pt x="2527" y="116598"/>
                  </a:lnTo>
                  <a:lnTo>
                    <a:pt x="8699" y="116598"/>
                  </a:lnTo>
                  <a:lnTo>
                    <a:pt x="11226" y="114350"/>
                  </a:lnTo>
                  <a:lnTo>
                    <a:pt x="11226" y="111607"/>
                  </a:lnTo>
                  <a:lnTo>
                    <a:pt x="11226" y="108851"/>
                  </a:lnTo>
                  <a:close/>
                </a:path>
                <a:path w="461009" h="606425">
                  <a:moveTo>
                    <a:pt x="137045" y="1841"/>
                  </a:moveTo>
                  <a:lnTo>
                    <a:pt x="134975" y="0"/>
                  </a:lnTo>
                  <a:lnTo>
                    <a:pt x="129844" y="0"/>
                  </a:lnTo>
                  <a:lnTo>
                    <a:pt x="127749" y="1841"/>
                  </a:lnTo>
                  <a:lnTo>
                    <a:pt x="127749" y="6413"/>
                  </a:lnTo>
                  <a:lnTo>
                    <a:pt x="129844" y="8255"/>
                  </a:lnTo>
                  <a:lnTo>
                    <a:pt x="134975" y="8255"/>
                  </a:lnTo>
                  <a:lnTo>
                    <a:pt x="137045" y="6413"/>
                  </a:lnTo>
                  <a:lnTo>
                    <a:pt x="137045" y="4127"/>
                  </a:lnTo>
                  <a:lnTo>
                    <a:pt x="137045" y="1841"/>
                  </a:lnTo>
                  <a:close/>
                </a:path>
                <a:path w="461009" h="606425">
                  <a:moveTo>
                    <a:pt x="460717" y="589216"/>
                  </a:moveTo>
                  <a:lnTo>
                    <a:pt x="455256" y="584314"/>
                  </a:lnTo>
                  <a:lnTo>
                    <a:pt x="441655" y="584314"/>
                  </a:lnTo>
                  <a:lnTo>
                    <a:pt x="436168" y="589216"/>
                  </a:lnTo>
                  <a:lnTo>
                    <a:pt x="436168" y="601281"/>
                  </a:lnTo>
                  <a:lnTo>
                    <a:pt x="441655" y="606183"/>
                  </a:lnTo>
                  <a:lnTo>
                    <a:pt x="455256" y="606183"/>
                  </a:lnTo>
                  <a:lnTo>
                    <a:pt x="460717" y="601281"/>
                  </a:lnTo>
                  <a:lnTo>
                    <a:pt x="460717" y="595236"/>
                  </a:lnTo>
                  <a:lnTo>
                    <a:pt x="460717" y="589216"/>
                  </a:lnTo>
                  <a:close/>
                </a:path>
              </a:pathLst>
            </a:custGeom>
            <a:solidFill>
              <a:srgbClr val="FFFFFF">
                <a:alpha val="50000"/>
              </a:srgbClr>
            </a:solidFill>
          </p:spPr>
          <p:txBody>
            <a:bodyPr wrap="square" lIns="0" tIns="0" rIns="0" bIns="0" rtlCol="0"/>
            <a:lstStyle/>
            <a:p>
              <a:endParaRPr/>
            </a:p>
          </p:txBody>
        </p:sp>
        <p:sp>
          <p:nvSpPr>
            <p:cNvPr id="141" name="object 141"/>
            <p:cNvSpPr/>
            <p:nvPr/>
          </p:nvSpPr>
          <p:spPr>
            <a:xfrm>
              <a:off x="17894782" y="3204673"/>
              <a:ext cx="1013460" cy="1422400"/>
            </a:xfrm>
            <a:custGeom>
              <a:avLst/>
              <a:gdLst/>
              <a:ahLst/>
              <a:cxnLst/>
              <a:rect l="l" t="t" r="r" b="b"/>
              <a:pathLst>
                <a:path w="1013459" h="1422400">
                  <a:moveTo>
                    <a:pt x="13830" y="1412621"/>
                  </a:moveTo>
                  <a:lnTo>
                    <a:pt x="10731" y="1409852"/>
                  </a:lnTo>
                  <a:lnTo>
                    <a:pt x="3073" y="1409852"/>
                  </a:lnTo>
                  <a:lnTo>
                    <a:pt x="0" y="1412621"/>
                  </a:lnTo>
                  <a:lnTo>
                    <a:pt x="0" y="1419402"/>
                  </a:lnTo>
                  <a:lnTo>
                    <a:pt x="3073" y="1422158"/>
                  </a:lnTo>
                  <a:lnTo>
                    <a:pt x="10731" y="1422158"/>
                  </a:lnTo>
                  <a:lnTo>
                    <a:pt x="13830" y="1419402"/>
                  </a:lnTo>
                  <a:lnTo>
                    <a:pt x="13830" y="1415999"/>
                  </a:lnTo>
                  <a:lnTo>
                    <a:pt x="13830" y="1412621"/>
                  </a:lnTo>
                  <a:close/>
                </a:path>
                <a:path w="1013459" h="1422400">
                  <a:moveTo>
                    <a:pt x="1012977" y="6350"/>
                  </a:moveTo>
                  <a:lnTo>
                    <a:pt x="1005840" y="0"/>
                  </a:lnTo>
                  <a:lnTo>
                    <a:pt x="988225" y="0"/>
                  </a:lnTo>
                  <a:lnTo>
                    <a:pt x="981075" y="6350"/>
                  </a:lnTo>
                  <a:lnTo>
                    <a:pt x="981075" y="22009"/>
                  </a:lnTo>
                  <a:lnTo>
                    <a:pt x="988225" y="28384"/>
                  </a:lnTo>
                  <a:lnTo>
                    <a:pt x="1005840" y="28384"/>
                  </a:lnTo>
                  <a:lnTo>
                    <a:pt x="1012977" y="22009"/>
                  </a:lnTo>
                  <a:lnTo>
                    <a:pt x="1012977" y="14185"/>
                  </a:lnTo>
                  <a:lnTo>
                    <a:pt x="1012977" y="6350"/>
                  </a:lnTo>
                  <a:close/>
                </a:path>
              </a:pathLst>
            </a:custGeom>
            <a:solidFill>
              <a:srgbClr val="6F4478">
                <a:alpha val="50000"/>
              </a:srgbClr>
            </a:solidFill>
          </p:spPr>
          <p:txBody>
            <a:bodyPr wrap="square" lIns="0" tIns="0" rIns="0" bIns="0" rtlCol="0"/>
            <a:lstStyle/>
            <a:p>
              <a:endParaRPr/>
            </a:p>
          </p:txBody>
        </p:sp>
        <p:sp>
          <p:nvSpPr>
            <p:cNvPr id="142" name="object 142"/>
            <p:cNvSpPr/>
            <p:nvPr/>
          </p:nvSpPr>
          <p:spPr>
            <a:xfrm>
              <a:off x="16528771" y="4287983"/>
              <a:ext cx="802005" cy="1207135"/>
            </a:xfrm>
            <a:custGeom>
              <a:avLst/>
              <a:gdLst/>
              <a:ahLst/>
              <a:cxnLst/>
              <a:rect l="l" t="t" r="r" b="b"/>
              <a:pathLst>
                <a:path w="802005" h="1207135">
                  <a:moveTo>
                    <a:pt x="16027" y="321614"/>
                  </a:moveTo>
                  <a:lnTo>
                    <a:pt x="12446" y="318414"/>
                  </a:lnTo>
                  <a:lnTo>
                    <a:pt x="3594" y="318414"/>
                  </a:lnTo>
                  <a:lnTo>
                    <a:pt x="0" y="321614"/>
                  </a:lnTo>
                  <a:lnTo>
                    <a:pt x="0" y="329488"/>
                  </a:lnTo>
                  <a:lnTo>
                    <a:pt x="3594" y="332701"/>
                  </a:lnTo>
                  <a:lnTo>
                    <a:pt x="12446" y="332701"/>
                  </a:lnTo>
                  <a:lnTo>
                    <a:pt x="16027" y="329488"/>
                  </a:lnTo>
                  <a:lnTo>
                    <a:pt x="16027" y="325564"/>
                  </a:lnTo>
                  <a:lnTo>
                    <a:pt x="16027" y="321614"/>
                  </a:lnTo>
                  <a:close/>
                </a:path>
                <a:path w="802005" h="1207135">
                  <a:moveTo>
                    <a:pt x="307682" y="4902"/>
                  </a:moveTo>
                  <a:lnTo>
                    <a:pt x="302209" y="0"/>
                  </a:lnTo>
                  <a:lnTo>
                    <a:pt x="288620" y="0"/>
                  </a:lnTo>
                  <a:lnTo>
                    <a:pt x="283121" y="4902"/>
                  </a:lnTo>
                  <a:lnTo>
                    <a:pt x="283121" y="16967"/>
                  </a:lnTo>
                  <a:lnTo>
                    <a:pt x="288620" y="21869"/>
                  </a:lnTo>
                  <a:lnTo>
                    <a:pt x="302209" y="21869"/>
                  </a:lnTo>
                  <a:lnTo>
                    <a:pt x="307682" y="16967"/>
                  </a:lnTo>
                  <a:lnTo>
                    <a:pt x="307682" y="10922"/>
                  </a:lnTo>
                  <a:lnTo>
                    <a:pt x="307682" y="4902"/>
                  </a:lnTo>
                  <a:close/>
                </a:path>
                <a:path w="802005" h="1207135">
                  <a:moveTo>
                    <a:pt x="392353" y="677913"/>
                  </a:moveTo>
                  <a:lnTo>
                    <a:pt x="390283" y="676071"/>
                  </a:lnTo>
                  <a:lnTo>
                    <a:pt x="385152" y="676071"/>
                  </a:lnTo>
                  <a:lnTo>
                    <a:pt x="383057" y="677913"/>
                  </a:lnTo>
                  <a:lnTo>
                    <a:pt x="383057" y="682485"/>
                  </a:lnTo>
                  <a:lnTo>
                    <a:pt x="385152" y="684326"/>
                  </a:lnTo>
                  <a:lnTo>
                    <a:pt x="390283" y="684326"/>
                  </a:lnTo>
                  <a:lnTo>
                    <a:pt x="392353" y="682485"/>
                  </a:lnTo>
                  <a:lnTo>
                    <a:pt x="392353" y="680199"/>
                  </a:lnTo>
                  <a:lnTo>
                    <a:pt x="392353" y="677913"/>
                  </a:lnTo>
                  <a:close/>
                </a:path>
                <a:path w="802005" h="1207135">
                  <a:moveTo>
                    <a:pt x="801954" y="1199235"/>
                  </a:moveTo>
                  <a:lnTo>
                    <a:pt x="799426" y="1197000"/>
                  </a:lnTo>
                  <a:lnTo>
                    <a:pt x="793254" y="1197000"/>
                  </a:lnTo>
                  <a:lnTo>
                    <a:pt x="790727" y="1199235"/>
                  </a:lnTo>
                  <a:lnTo>
                    <a:pt x="790727" y="1204734"/>
                  </a:lnTo>
                  <a:lnTo>
                    <a:pt x="793254" y="1206969"/>
                  </a:lnTo>
                  <a:lnTo>
                    <a:pt x="799426" y="1206969"/>
                  </a:lnTo>
                  <a:lnTo>
                    <a:pt x="801954" y="1204734"/>
                  </a:lnTo>
                  <a:lnTo>
                    <a:pt x="801954" y="1201991"/>
                  </a:lnTo>
                  <a:lnTo>
                    <a:pt x="801954" y="1199235"/>
                  </a:lnTo>
                  <a:close/>
                </a:path>
              </a:pathLst>
            </a:custGeom>
            <a:solidFill>
              <a:srgbClr val="FFFFFF">
                <a:alpha val="50000"/>
              </a:srgbClr>
            </a:solidFill>
          </p:spPr>
          <p:txBody>
            <a:bodyPr wrap="square" lIns="0" tIns="0" rIns="0" bIns="0" rtlCol="0"/>
            <a:lstStyle/>
            <a:p>
              <a:endParaRPr/>
            </a:p>
          </p:txBody>
        </p:sp>
        <p:sp>
          <p:nvSpPr>
            <p:cNvPr id="143" name="object 143"/>
            <p:cNvSpPr/>
            <p:nvPr/>
          </p:nvSpPr>
          <p:spPr>
            <a:xfrm>
              <a:off x="18869758" y="6782969"/>
              <a:ext cx="12700" cy="11430"/>
            </a:xfrm>
            <a:custGeom>
              <a:avLst/>
              <a:gdLst/>
              <a:ahLst/>
              <a:cxnLst/>
              <a:rect l="l" t="t" r="r" b="b"/>
              <a:pathLst>
                <a:path w="12700" h="11429">
                  <a:moveTo>
                    <a:pt x="9465" y="0"/>
                  </a:moveTo>
                  <a:lnTo>
                    <a:pt x="2722" y="0"/>
                  </a:lnTo>
                  <a:lnTo>
                    <a:pt x="0" y="2429"/>
                  </a:lnTo>
                  <a:lnTo>
                    <a:pt x="0" y="8408"/>
                  </a:lnTo>
                  <a:lnTo>
                    <a:pt x="2722" y="10847"/>
                  </a:lnTo>
                  <a:lnTo>
                    <a:pt x="9465" y="10847"/>
                  </a:lnTo>
                  <a:lnTo>
                    <a:pt x="12198" y="8408"/>
                  </a:lnTo>
                  <a:lnTo>
                    <a:pt x="12198" y="5413"/>
                  </a:lnTo>
                  <a:lnTo>
                    <a:pt x="12198" y="2429"/>
                  </a:lnTo>
                  <a:lnTo>
                    <a:pt x="9465" y="0"/>
                  </a:lnTo>
                  <a:close/>
                </a:path>
              </a:pathLst>
            </a:custGeom>
            <a:solidFill>
              <a:srgbClr val="FFFFFF">
                <a:alpha val="37500"/>
              </a:srgbClr>
            </a:solidFill>
          </p:spPr>
          <p:txBody>
            <a:bodyPr wrap="square" lIns="0" tIns="0" rIns="0" bIns="0" rtlCol="0"/>
            <a:lstStyle/>
            <a:p>
              <a:endParaRPr/>
            </a:p>
          </p:txBody>
        </p:sp>
        <p:sp>
          <p:nvSpPr>
            <p:cNvPr id="144" name="object 144"/>
            <p:cNvSpPr/>
            <p:nvPr/>
          </p:nvSpPr>
          <p:spPr>
            <a:xfrm>
              <a:off x="19356000" y="5500892"/>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50000"/>
              </a:srgbClr>
            </a:solidFill>
          </p:spPr>
          <p:txBody>
            <a:bodyPr wrap="square" lIns="0" tIns="0" rIns="0" bIns="0" rtlCol="0"/>
            <a:lstStyle/>
            <a:p>
              <a:endParaRPr/>
            </a:p>
          </p:txBody>
        </p:sp>
        <p:sp>
          <p:nvSpPr>
            <p:cNvPr id="145" name="object 145"/>
            <p:cNvSpPr/>
            <p:nvPr/>
          </p:nvSpPr>
          <p:spPr>
            <a:xfrm>
              <a:off x="17890668" y="4130160"/>
              <a:ext cx="1416050" cy="2342515"/>
            </a:xfrm>
            <a:custGeom>
              <a:avLst/>
              <a:gdLst/>
              <a:ahLst/>
              <a:cxnLst/>
              <a:rect l="l" t="t" r="r" b="b"/>
              <a:pathLst>
                <a:path w="1416050" h="2342515">
                  <a:moveTo>
                    <a:pt x="8216" y="1638"/>
                  </a:moveTo>
                  <a:lnTo>
                    <a:pt x="6350" y="0"/>
                  </a:lnTo>
                  <a:lnTo>
                    <a:pt x="1828" y="0"/>
                  </a:lnTo>
                  <a:lnTo>
                    <a:pt x="0" y="1638"/>
                  </a:lnTo>
                  <a:lnTo>
                    <a:pt x="0" y="5689"/>
                  </a:lnTo>
                  <a:lnTo>
                    <a:pt x="1828" y="7340"/>
                  </a:lnTo>
                  <a:lnTo>
                    <a:pt x="6350" y="7340"/>
                  </a:lnTo>
                  <a:lnTo>
                    <a:pt x="8216" y="5689"/>
                  </a:lnTo>
                  <a:lnTo>
                    <a:pt x="8216" y="3632"/>
                  </a:lnTo>
                  <a:lnTo>
                    <a:pt x="8216" y="1638"/>
                  </a:lnTo>
                  <a:close/>
                </a:path>
                <a:path w="1416050" h="2342515">
                  <a:moveTo>
                    <a:pt x="1415834" y="2337409"/>
                  </a:moveTo>
                  <a:lnTo>
                    <a:pt x="1414335" y="2336038"/>
                  </a:lnTo>
                  <a:lnTo>
                    <a:pt x="1410627" y="2336038"/>
                  </a:lnTo>
                  <a:lnTo>
                    <a:pt x="1409115" y="2337409"/>
                  </a:lnTo>
                  <a:lnTo>
                    <a:pt x="1409115" y="2340686"/>
                  </a:lnTo>
                  <a:lnTo>
                    <a:pt x="1410627" y="2342032"/>
                  </a:lnTo>
                  <a:lnTo>
                    <a:pt x="1414335" y="2342032"/>
                  </a:lnTo>
                  <a:lnTo>
                    <a:pt x="1415834" y="2340686"/>
                  </a:lnTo>
                  <a:lnTo>
                    <a:pt x="1415834" y="2339022"/>
                  </a:lnTo>
                  <a:lnTo>
                    <a:pt x="1415834" y="2337409"/>
                  </a:lnTo>
                  <a:close/>
                </a:path>
              </a:pathLst>
            </a:custGeom>
            <a:solidFill>
              <a:srgbClr val="FFFFFF">
                <a:alpha val="37500"/>
              </a:srgbClr>
            </a:solidFill>
          </p:spPr>
          <p:txBody>
            <a:bodyPr wrap="square" lIns="0" tIns="0" rIns="0" bIns="0" rtlCol="0"/>
            <a:lstStyle/>
            <a:p>
              <a:endParaRPr/>
            </a:p>
          </p:txBody>
        </p:sp>
        <p:sp>
          <p:nvSpPr>
            <p:cNvPr id="146" name="object 146"/>
            <p:cNvSpPr/>
            <p:nvPr/>
          </p:nvSpPr>
          <p:spPr>
            <a:xfrm>
              <a:off x="16901060" y="3270386"/>
              <a:ext cx="31115" cy="27940"/>
            </a:xfrm>
            <a:custGeom>
              <a:avLst/>
              <a:gdLst/>
              <a:ahLst/>
              <a:cxnLst/>
              <a:rect l="l" t="t" r="r" b="b"/>
              <a:pathLst>
                <a:path w="31115" h="27939">
                  <a:moveTo>
                    <a:pt x="23925" y="0"/>
                  </a:moveTo>
                  <a:lnTo>
                    <a:pt x="6931" y="0"/>
                  </a:lnTo>
                  <a:lnTo>
                    <a:pt x="0" y="6146"/>
                  </a:lnTo>
                  <a:lnTo>
                    <a:pt x="0" y="21287"/>
                  </a:lnTo>
                  <a:lnTo>
                    <a:pt x="6931" y="27444"/>
                  </a:lnTo>
                  <a:lnTo>
                    <a:pt x="23925" y="27444"/>
                  </a:lnTo>
                  <a:lnTo>
                    <a:pt x="30857" y="21287"/>
                  </a:lnTo>
                  <a:lnTo>
                    <a:pt x="30857" y="13737"/>
                  </a:lnTo>
                  <a:lnTo>
                    <a:pt x="30857" y="6146"/>
                  </a:lnTo>
                  <a:lnTo>
                    <a:pt x="23925" y="0"/>
                  </a:lnTo>
                  <a:close/>
                </a:path>
              </a:pathLst>
            </a:custGeom>
            <a:solidFill>
              <a:srgbClr val="FFFFFF">
                <a:alpha val="12998"/>
              </a:srgbClr>
            </a:solidFill>
          </p:spPr>
          <p:txBody>
            <a:bodyPr wrap="square" lIns="0" tIns="0" rIns="0" bIns="0" rtlCol="0"/>
            <a:lstStyle/>
            <a:p>
              <a:endParaRPr/>
            </a:p>
          </p:txBody>
        </p:sp>
        <p:sp>
          <p:nvSpPr>
            <p:cNvPr id="147" name="object 147"/>
            <p:cNvSpPr/>
            <p:nvPr/>
          </p:nvSpPr>
          <p:spPr>
            <a:xfrm>
              <a:off x="17287993" y="4087929"/>
              <a:ext cx="9525" cy="8255"/>
            </a:xfrm>
            <a:custGeom>
              <a:avLst/>
              <a:gdLst/>
              <a:ahLst/>
              <a:cxnLst/>
              <a:rect l="l" t="t" r="r" b="b"/>
              <a:pathLst>
                <a:path w="9525" h="8254">
                  <a:moveTo>
                    <a:pt x="7057" y="0"/>
                  </a:moveTo>
                  <a:lnTo>
                    <a:pt x="2020" y="0"/>
                  </a:lnTo>
                  <a:lnTo>
                    <a:pt x="0" y="1821"/>
                  </a:lnTo>
                  <a:lnTo>
                    <a:pt x="0" y="6282"/>
                  </a:lnTo>
                  <a:lnTo>
                    <a:pt x="2020" y="8083"/>
                  </a:lnTo>
                  <a:lnTo>
                    <a:pt x="7057" y="8083"/>
                  </a:lnTo>
                  <a:lnTo>
                    <a:pt x="9057" y="6282"/>
                  </a:lnTo>
                  <a:lnTo>
                    <a:pt x="9057" y="4052"/>
                  </a:lnTo>
                  <a:lnTo>
                    <a:pt x="9057" y="1821"/>
                  </a:lnTo>
                  <a:lnTo>
                    <a:pt x="7057" y="0"/>
                  </a:lnTo>
                  <a:close/>
                </a:path>
              </a:pathLst>
            </a:custGeom>
            <a:solidFill>
              <a:srgbClr val="FFFFFF">
                <a:alpha val="50000"/>
              </a:srgbClr>
            </a:solidFill>
          </p:spPr>
          <p:txBody>
            <a:bodyPr wrap="square" lIns="0" tIns="0" rIns="0" bIns="0" rtlCol="0"/>
            <a:lstStyle/>
            <a:p>
              <a:endParaRPr/>
            </a:p>
          </p:txBody>
        </p:sp>
        <p:sp>
          <p:nvSpPr>
            <p:cNvPr id="148" name="object 148"/>
            <p:cNvSpPr/>
            <p:nvPr/>
          </p:nvSpPr>
          <p:spPr>
            <a:xfrm>
              <a:off x="17051350" y="6295809"/>
              <a:ext cx="6985" cy="6350"/>
            </a:xfrm>
            <a:custGeom>
              <a:avLst/>
              <a:gdLst/>
              <a:ahLst/>
              <a:cxnLst/>
              <a:rect l="l" t="t" r="r" b="b"/>
              <a:pathLst>
                <a:path w="6984" h="6350">
                  <a:moveTo>
                    <a:pt x="5214" y="0"/>
                  </a:moveTo>
                  <a:lnTo>
                    <a:pt x="1465" y="0"/>
                  </a:lnTo>
                  <a:lnTo>
                    <a:pt x="0" y="1361"/>
                  </a:lnTo>
                  <a:lnTo>
                    <a:pt x="0" y="4659"/>
                  </a:lnTo>
                  <a:lnTo>
                    <a:pt x="1465" y="5957"/>
                  </a:lnTo>
                  <a:lnTo>
                    <a:pt x="5214" y="5957"/>
                  </a:lnTo>
                  <a:lnTo>
                    <a:pt x="6680" y="4659"/>
                  </a:lnTo>
                  <a:lnTo>
                    <a:pt x="6680" y="3005"/>
                  </a:lnTo>
                  <a:lnTo>
                    <a:pt x="6680" y="1361"/>
                  </a:lnTo>
                  <a:lnTo>
                    <a:pt x="5214" y="0"/>
                  </a:lnTo>
                  <a:close/>
                </a:path>
              </a:pathLst>
            </a:custGeom>
            <a:solidFill>
              <a:srgbClr val="FFFFFF">
                <a:alpha val="37500"/>
              </a:srgbClr>
            </a:solidFill>
          </p:spPr>
          <p:txBody>
            <a:bodyPr wrap="square" lIns="0" tIns="0" rIns="0" bIns="0" rtlCol="0"/>
            <a:lstStyle/>
            <a:p>
              <a:endParaRPr/>
            </a:p>
          </p:txBody>
        </p:sp>
        <p:sp>
          <p:nvSpPr>
            <p:cNvPr id="149" name="object 149"/>
            <p:cNvSpPr/>
            <p:nvPr/>
          </p:nvSpPr>
          <p:spPr>
            <a:xfrm>
              <a:off x="16956863" y="5880525"/>
              <a:ext cx="379095" cy="316865"/>
            </a:xfrm>
            <a:custGeom>
              <a:avLst/>
              <a:gdLst/>
              <a:ahLst/>
              <a:cxnLst/>
              <a:rect l="l" t="t" r="r" b="b"/>
              <a:pathLst>
                <a:path w="379094" h="316864">
                  <a:moveTo>
                    <a:pt x="28460" y="296862"/>
                  </a:moveTo>
                  <a:lnTo>
                    <a:pt x="22098" y="291211"/>
                  </a:lnTo>
                  <a:lnTo>
                    <a:pt x="6375" y="291211"/>
                  </a:lnTo>
                  <a:lnTo>
                    <a:pt x="0" y="296862"/>
                  </a:lnTo>
                  <a:lnTo>
                    <a:pt x="0" y="310832"/>
                  </a:lnTo>
                  <a:lnTo>
                    <a:pt x="6375" y="316509"/>
                  </a:lnTo>
                  <a:lnTo>
                    <a:pt x="22098" y="316509"/>
                  </a:lnTo>
                  <a:lnTo>
                    <a:pt x="28460" y="310832"/>
                  </a:lnTo>
                  <a:lnTo>
                    <a:pt x="28460" y="303847"/>
                  </a:lnTo>
                  <a:lnTo>
                    <a:pt x="28460" y="296862"/>
                  </a:lnTo>
                  <a:close/>
                </a:path>
                <a:path w="379094" h="316864">
                  <a:moveTo>
                    <a:pt x="49161" y="80822"/>
                  </a:moveTo>
                  <a:lnTo>
                    <a:pt x="47815" y="79629"/>
                  </a:lnTo>
                  <a:lnTo>
                    <a:pt x="44488" y="79629"/>
                  </a:lnTo>
                  <a:lnTo>
                    <a:pt x="43154" y="80822"/>
                  </a:lnTo>
                  <a:lnTo>
                    <a:pt x="43154" y="83756"/>
                  </a:lnTo>
                  <a:lnTo>
                    <a:pt x="44488" y="84937"/>
                  </a:lnTo>
                  <a:lnTo>
                    <a:pt x="47815" y="84937"/>
                  </a:lnTo>
                  <a:lnTo>
                    <a:pt x="49161" y="83756"/>
                  </a:lnTo>
                  <a:lnTo>
                    <a:pt x="49161" y="82296"/>
                  </a:lnTo>
                  <a:lnTo>
                    <a:pt x="49161" y="80822"/>
                  </a:lnTo>
                  <a:close/>
                </a:path>
                <a:path w="379094" h="316864">
                  <a:moveTo>
                    <a:pt x="379006" y="3073"/>
                  </a:moveTo>
                  <a:lnTo>
                    <a:pt x="374192" y="0"/>
                  </a:lnTo>
                  <a:lnTo>
                    <a:pt x="362343" y="0"/>
                  </a:lnTo>
                  <a:lnTo>
                    <a:pt x="357492" y="3073"/>
                  </a:lnTo>
                  <a:lnTo>
                    <a:pt x="357492" y="10655"/>
                  </a:lnTo>
                  <a:lnTo>
                    <a:pt x="362343" y="13728"/>
                  </a:lnTo>
                  <a:lnTo>
                    <a:pt x="374192" y="13728"/>
                  </a:lnTo>
                  <a:lnTo>
                    <a:pt x="379006" y="10655"/>
                  </a:lnTo>
                  <a:lnTo>
                    <a:pt x="379006" y="6858"/>
                  </a:lnTo>
                  <a:lnTo>
                    <a:pt x="379006" y="3073"/>
                  </a:lnTo>
                  <a:close/>
                </a:path>
              </a:pathLst>
            </a:custGeom>
            <a:solidFill>
              <a:srgbClr val="FFFFFF">
                <a:alpha val="50000"/>
              </a:srgbClr>
            </a:solidFill>
          </p:spPr>
          <p:txBody>
            <a:bodyPr wrap="square" lIns="0" tIns="0" rIns="0" bIns="0" rtlCol="0"/>
            <a:lstStyle/>
            <a:p>
              <a:endParaRPr/>
            </a:p>
          </p:txBody>
        </p:sp>
        <p:sp>
          <p:nvSpPr>
            <p:cNvPr id="150" name="object 150"/>
            <p:cNvSpPr/>
            <p:nvPr/>
          </p:nvSpPr>
          <p:spPr>
            <a:xfrm>
              <a:off x="16468714" y="6011690"/>
              <a:ext cx="22225" cy="19685"/>
            </a:xfrm>
            <a:custGeom>
              <a:avLst/>
              <a:gdLst/>
              <a:ahLst/>
              <a:cxnLst/>
              <a:rect l="l" t="t" r="r" b="b"/>
              <a:pathLst>
                <a:path w="22225" h="19685">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38999"/>
              </a:srgbClr>
            </a:solidFill>
          </p:spPr>
          <p:txBody>
            <a:bodyPr wrap="square" lIns="0" tIns="0" rIns="0" bIns="0" rtlCol="0"/>
            <a:lstStyle/>
            <a:p>
              <a:endParaRPr/>
            </a:p>
          </p:txBody>
        </p:sp>
        <p:sp>
          <p:nvSpPr>
            <p:cNvPr id="151" name="object 151"/>
            <p:cNvSpPr/>
            <p:nvPr/>
          </p:nvSpPr>
          <p:spPr>
            <a:xfrm>
              <a:off x="18743980" y="3672292"/>
              <a:ext cx="15240" cy="13335"/>
            </a:xfrm>
            <a:custGeom>
              <a:avLst/>
              <a:gdLst/>
              <a:ahLst/>
              <a:cxnLst/>
              <a:rect l="l" t="t" r="r" b="b"/>
              <a:pathLst>
                <a:path w="15240" h="13335">
                  <a:moveTo>
                    <a:pt x="11476" y="0"/>
                  </a:moveTo>
                  <a:lnTo>
                    <a:pt x="3308" y="0"/>
                  </a:lnTo>
                  <a:lnTo>
                    <a:pt x="0" y="2952"/>
                  </a:lnTo>
                  <a:lnTo>
                    <a:pt x="0" y="10219"/>
                  </a:lnTo>
                  <a:lnTo>
                    <a:pt x="3308" y="13172"/>
                  </a:lnTo>
                  <a:lnTo>
                    <a:pt x="11476" y="13172"/>
                  </a:lnTo>
                  <a:lnTo>
                    <a:pt x="14795" y="10219"/>
                  </a:lnTo>
                  <a:lnTo>
                    <a:pt x="14795" y="6586"/>
                  </a:lnTo>
                  <a:lnTo>
                    <a:pt x="14795" y="2952"/>
                  </a:lnTo>
                  <a:lnTo>
                    <a:pt x="11476" y="0"/>
                  </a:lnTo>
                  <a:close/>
                </a:path>
              </a:pathLst>
            </a:custGeom>
            <a:solidFill>
              <a:srgbClr val="FFFFFF">
                <a:alpha val="50000"/>
              </a:srgbClr>
            </a:solidFill>
          </p:spPr>
          <p:txBody>
            <a:bodyPr wrap="square" lIns="0" tIns="0" rIns="0" bIns="0" rtlCol="0"/>
            <a:lstStyle/>
            <a:p>
              <a:endParaRPr/>
            </a:p>
          </p:txBody>
        </p:sp>
        <p:sp>
          <p:nvSpPr>
            <p:cNvPr id="152" name="object 152"/>
            <p:cNvSpPr/>
            <p:nvPr/>
          </p:nvSpPr>
          <p:spPr>
            <a:xfrm>
              <a:off x="16474547" y="5118799"/>
              <a:ext cx="10160" cy="9525"/>
            </a:xfrm>
            <a:custGeom>
              <a:avLst/>
              <a:gdLst/>
              <a:ahLst/>
              <a:cxnLst/>
              <a:rect l="l" t="t" r="r" b="b"/>
              <a:pathLst>
                <a:path w="10159"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50000"/>
              </a:srgbClr>
            </a:solidFill>
          </p:spPr>
          <p:txBody>
            <a:bodyPr wrap="square" lIns="0" tIns="0" rIns="0" bIns="0" rtlCol="0"/>
            <a:lstStyle/>
            <a:p>
              <a:endParaRPr/>
            </a:p>
          </p:txBody>
        </p:sp>
        <p:sp>
          <p:nvSpPr>
            <p:cNvPr id="153" name="object 153"/>
            <p:cNvSpPr/>
            <p:nvPr/>
          </p:nvSpPr>
          <p:spPr>
            <a:xfrm>
              <a:off x="18094288" y="5005202"/>
              <a:ext cx="962660" cy="442595"/>
            </a:xfrm>
            <a:custGeom>
              <a:avLst/>
              <a:gdLst/>
              <a:ahLst/>
              <a:cxnLst/>
              <a:rect l="l" t="t" r="r" b="b"/>
              <a:pathLst>
                <a:path w="962659" h="442595">
                  <a:moveTo>
                    <a:pt x="16268" y="430771"/>
                  </a:moveTo>
                  <a:lnTo>
                    <a:pt x="12636" y="427532"/>
                  </a:lnTo>
                  <a:lnTo>
                    <a:pt x="3594" y="427532"/>
                  </a:lnTo>
                  <a:lnTo>
                    <a:pt x="0" y="430771"/>
                  </a:lnTo>
                  <a:lnTo>
                    <a:pt x="0" y="438785"/>
                  </a:lnTo>
                  <a:lnTo>
                    <a:pt x="3594" y="442023"/>
                  </a:lnTo>
                  <a:lnTo>
                    <a:pt x="12636" y="442023"/>
                  </a:lnTo>
                  <a:lnTo>
                    <a:pt x="16268" y="438785"/>
                  </a:lnTo>
                  <a:lnTo>
                    <a:pt x="16268" y="434771"/>
                  </a:lnTo>
                  <a:lnTo>
                    <a:pt x="16268" y="430771"/>
                  </a:lnTo>
                  <a:close/>
                </a:path>
                <a:path w="962659" h="442595">
                  <a:moveTo>
                    <a:pt x="962596" y="3454"/>
                  </a:moveTo>
                  <a:lnTo>
                    <a:pt x="958710" y="0"/>
                  </a:lnTo>
                  <a:lnTo>
                    <a:pt x="949071" y="0"/>
                  </a:lnTo>
                  <a:lnTo>
                    <a:pt x="945197" y="3454"/>
                  </a:lnTo>
                  <a:lnTo>
                    <a:pt x="945197" y="12052"/>
                  </a:lnTo>
                  <a:lnTo>
                    <a:pt x="949071" y="15506"/>
                  </a:lnTo>
                  <a:lnTo>
                    <a:pt x="958710" y="15506"/>
                  </a:lnTo>
                  <a:lnTo>
                    <a:pt x="962596" y="12052"/>
                  </a:lnTo>
                  <a:lnTo>
                    <a:pt x="962596" y="7759"/>
                  </a:lnTo>
                  <a:lnTo>
                    <a:pt x="962596" y="3454"/>
                  </a:lnTo>
                  <a:close/>
                </a:path>
              </a:pathLst>
            </a:custGeom>
            <a:solidFill>
              <a:srgbClr val="FFFFFF">
                <a:alpha val="50000"/>
              </a:srgbClr>
            </a:solidFill>
          </p:spPr>
          <p:txBody>
            <a:bodyPr wrap="square" lIns="0" tIns="0" rIns="0" bIns="0" rtlCol="0"/>
            <a:lstStyle/>
            <a:p>
              <a:endParaRPr/>
            </a:p>
          </p:txBody>
        </p:sp>
        <p:sp>
          <p:nvSpPr>
            <p:cNvPr id="154" name="object 154"/>
            <p:cNvSpPr/>
            <p:nvPr/>
          </p:nvSpPr>
          <p:spPr>
            <a:xfrm>
              <a:off x="16196517" y="6069841"/>
              <a:ext cx="19685" cy="17780"/>
            </a:xfrm>
            <a:custGeom>
              <a:avLst/>
              <a:gdLst/>
              <a:ahLst/>
              <a:cxnLst/>
              <a:rect l="l" t="t" r="r" b="b"/>
              <a:pathLst>
                <a:path w="19684" h="17779">
                  <a:moveTo>
                    <a:pt x="15004" y="0"/>
                  </a:moveTo>
                  <a:lnTo>
                    <a:pt x="4334" y="0"/>
                  </a:lnTo>
                  <a:lnTo>
                    <a:pt x="0" y="3884"/>
                  </a:lnTo>
                  <a:lnTo>
                    <a:pt x="0" y="13402"/>
                  </a:lnTo>
                  <a:lnTo>
                    <a:pt x="4334" y="17256"/>
                  </a:lnTo>
                  <a:lnTo>
                    <a:pt x="15004" y="17256"/>
                  </a:lnTo>
                  <a:lnTo>
                    <a:pt x="19392" y="13402"/>
                  </a:lnTo>
                  <a:lnTo>
                    <a:pt x="19392" y="8617"/>
                  </a:lnTo>
                  <a:lnTo>
                    <a:pt x="19392" y="3884"/>
                  </a:lnTo>
                  <a:lnTo>
                    <a:pt x="15004" y="0"/>
                  </a:lnTo>
                  <a:close/>
                </a:path>
              </a:pathLst>
            </a:custGeom>
            <a:solidFill>
              <a:srgbClr val="FFFFFF">
                <a:alpha val="38999"/>
              </a:srgbClr>
            </a:solidFill>
          </p:spPr>
          <p:txBody>
            <a:bodyPr wrap="square" lIns="0" tIns="0" rIns="0" bIns="0" rtlCol="0"/>
            <a:lstStyle/>
            <a:p>
              <a:endParaRPr/>
            </a:p>
          </p:txBody>
        </p:sp>
        <p:sp>
          <p:nvSpPr>
            <p:cNvPr id="155" name="object 155"/>
            <p:cNvSpPr/>
            <p:nvPr/>
          </p:nvSpPr>
          <p:spPr>
            <a:xfrm>
              <a:off x="16440683" y="4883791"/>
              <a:ext cx="2552065" cy="2138680"/>
            </a:xfrm>
            <a:custGeom>
              <a:avLst/>
              <a:gdLst/>
              <a:ahLst/>
              <a:cxnLst/>
              <a:rect l="l" t="t" r="r" b="b"/>
              <a:pathLst>
                <a:path w="2552065" h="2138679">
                  <a:moveTo>
                    <a:pt x="22999" y="2122538"/>
                  </a:moveTo>
                  <a:lnTo>
                    <a:pt x="17868" y="2117915"/>
                  </a:lnTo>
                  <a:lnTo>
                    <a:pt x="5168" y="2117915"/>
                  </a:lnTo>
                  <a:lnTo>
                    <a:pt x="0" y="2122538"/>
                  </a:lnTo>
                  <a:lnTo>
                    <a:pt x="0" y="2133803"/>
                  </a:lnTo>
                  <a:lnTo>
                    <a:pt x="5168" y="2138400"/>
                  </a:lnTo>
                  <a:lnTo>
                    <a:pt x="17868" y="2138400"/>
                  </a:lnTo>
                  <a:lnTo>
                    <a:pt x="22999" y="2133803"/>
                  </a:lnTo>
                  <a:lnTo>
                    <a:pt x="22999" y="2128177"/>
                  </a:lnTo>
                  <a:lnTo>
                    <a:pt x="22999" y="2122538"/>
                  </a:lnTo>
                  <a:close/>
                </a:path>
                <a:path w="2552065" h="2138679">
                  <a:moveTo>
                    <a:pt x="2551684" y="4876"/>
                  </a:moveTo>
                  <a:lnTo>
                    <a:pt x="2546248" y="0"/>
                  </a:lnTo>
                  <a:lnTo>
                    <a:pt x="2532761" y="0"/>
                  </a:lnTo>
                  <a:lnTo>
                    <a:pt x="2527338" y="4876"/>
                  </a:lnTo>
                  <a:lnTo>
                    <a:pt x="2527338" y="16814"/>
                  </a:lnTo>
                  <a:lnTo>
                    <a:pt x="2532761" y="21704"/>
                  </a:lnTo>
                  <a:lnTo>
                    <a:pt x="2546248" y="21704"/>
                  </a:lnTo>
                  <a:lnTo>
                    <a:pt x="2551684" y="16814"/>
                  </a:lnTo>
                  <a:lnTo>
                    <a:pt x="2551684" y="10833"/>
                  </a:lnTo>
                  <a:lnTo>
                    <a:pt x="2551684" y="4876"/>
                  </a:lnTo>
                  <a:close/>
                </a:path>
              </a:pathLst>
            </a:custGeom>
            <a:solidFill>
              <a:srgbClr val="384746">
                <a:alpha val="50000"/>
              </a:srgbClr>
            </a:solidFill>
          </p:spPr>
          <p:txBody>
            <a:bodyPr wrap="square" lIns="0" tIns="0" rIns="0" bIns="0" rtlCol="0"/>
            <a:lstStyle/>
            <a:p>
              <a:endParaRPr/>
            </a:p>
          </p:txBody>
        </p:sp>
        <p:sp>
          <p:nvSpPr>
            <p:cNvPr id="156" name="object 156"/>
            <p:cNvSpPr/>
            <p:nvPr/>
          </p:nvSpPr>
          <p:spPr>
            <a:xfrm>
              <a:off x="15857759" y="4212123"/>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157" name="object 157"/>
            <p:cNvSpPr/>
            <p:nvPr/>
          </p:nvSpPr>
          <p:spPr>
            <a:xfrm>
              <a:off x="15518247" y="3816465"/>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50000"/>
              </a:srgbClr>
            </a:solidFill>
          </p:spPr>
          <p:txBody>
            <a:bodyPr wrap="square" lIns="0" tIns="0" rIns="0" bIns="0" rtlCol="0"/>
            <a:lstStyle/>
            <a:p>
              <a:endParaRPr/>
            </a:p>
          </p:txBody>
        </p:sp>
        <p:sp>
          <p:nvSpPr>
            <p:cNvPr id="158" name="object 158"/>
            <p:cNvSpPr/>
            <p:nvPr/>
          </p:nvSpPr>
          <p:spPr>
            <a:xfrm>
              <a:off x="15537422" y="2310779"/>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159" name="object 159"/>
            <p:cNvSpPr/>
            <p:nvPr/>
          </p:nvSpPr>
          <p:spPr>
            <a:xfrm>
              <a:off x="15778001" y="2607055"/>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50000"/>
              </a:srgbClr>
            </a:solidFill>
          </p:spPr>
          <p:txBody>
            <a:bodyPr wrap="square" lIns="0" tIns="0" rIns="0" bIns="0" rtlCol="0"/>
            <a:lstStyle/>
            <a:p>
              <a:endParaRPr/>
            </a:p>
          </p:txBody>
        </p:sp>
        <p:sp>
          <p:nvSpPr>
            <p:cNvPr id="160" name="object 160"/>
            <p:cNvSpPr/>
            <p:nvPr/>
          </p:nvSpPr>
          <p:spPr>
            <a:xfrm>
              <a:off x="15975385" y="4906296"/>
              <a:ext cx="23495" cy="20320"/>
            </a:xfrm>
            <a:custGeom>
              <a:avLst/>
              <a:gdLst/>
              <a:ahLst/>
              <a:cxnLst/>
              <a:rect l="l" t="t" r="r" b="b"/>
              <a:pathLst>
                <a:path w="23494"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29998"/>
              </a:srgbClr>
            </a:solidFill>
          </p:spPr>
          <p:txBody>
            <a:bodyPr wrap="square" lIns="0" tIns="0" rIns="0" bIns="0" rtlCol="0"/>
            <a:lstStyle/>
            <a:p>
              <a:endParaRPr/>
            </a:p>
          </p:txBody>
        </p:sp>
        <p:sp>
          <p:nvSpPr>
            <p:cNvPr id="161" name="object 161"/>
            <p:cNvSpPr/>
            <p:nvPr/>
          </p:nvSpPr>
          <p:spPr>
            <a:xfrm>
              <a:off x="15492146" y="2353125"/>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162" name="object 162"/>
            <p:cNvSpPr/>
            <p:nvPr/>
          </p:nvSpPr>
          <p:spPr>
            <a:xfrm>
              <a:off x="16101771" y="1199774"/>
              <a:ext cx="113030" cy="1445260"/>
            </a:xfrm>
            <a:custGeom>
              <a:avLst/>
              <a:gdLst/>
              <a:ahLst/>
              <a:cxnLst/>
              <a:rect l="l" t="t" r="r" b="b"/>
              <a:pathLst>
                <a:path w="113030" h="1445260">
                  <a:moveTo>
                    <a:pt x="27241" y="5422"/>
                  </a:moveTo>
                  <a:lnTo>
                    <a:pt x="21158" y="0"/>
                  </a:lnTo>
                  <a:lnTo>
                    <a:pt x="6108" y="0"/>
                  </a:lnTo>
                  <a:lnTo>
                    <a:pt x="0" y="5422"/>
                  </a:lnTo>
                  <a:lnTo>
                    <a:pt x="0" y="18808"/>
                  </a:lnTo>
                  <a:lnTo>
                    <a:pt x="6108" y="24231"/>
                  </a:lnTo>
                  <a:lnTo>
                    <a:pt x="21158" y="24231"/>
                  </a:lnTo>
                  <a:lnTo>
                    <a:pt x="27241" y="18808"/>
                  </a:lnTo>
                  <a:lnTo>
                    <a:pt x="27241" y="12103"/>
                  </a:lnTo>
                  <a:lnTo>
                    <a:pt x="27241" y="5422"/>
                  </a:lnTo>
                  <a:close/>
                </a:path>
                <a:path w="113030" h="1445260">
                  <a:moveTo>
                    <a:pt x="112864" y="1419974"/>
                  </a:moveTo>
                  <a:lnTo>
                    <a:pt x="104813" y="1412811"/>
                  </a:lnTo>
                  <a:lnTo>
                    <a:pt x="84924" y="1412811"/>
                  </a:lnTo>
                  <a:lnTo>
                    <a:pt x="76911" y="1419974"/>
                  </a:lnTo>
                  <a:lnTo>
                    <a:pt x="76911" y="1437601"/>
                  </a:lnTo>
                  <a:lnTo>
                    <a:pt x="84924" y="1444790"/>
                  </a:lnTo>
                  <a:lnTo>
                    <a:pt x="104813" y="1444790"/>
                  </a:lnTo>
                  <a:lnTo>
                    <a:pt x="112864" y="1437601"/>
                  </a:lnTo>
                  <a:lnTo>
                    <a:pt x="112864" y="1428788"/>
                  </a:lnTo>
                  <a:lnTo>
                    <a:pt x="112864" y="1419974"/>
                  </a:lnTo>
                  <a:close/>
                </a:path>
              </a:pathLst>
            </a:custGeom>
            <a:solidFill>
              <a:srgbClr val="384746">
                <a:alpha val="50000"/>
              </a:srgbClr>
            </a:solidFill>
          </p:spPr>
          <p:txBody>
            <a:bodyPr wrap="square" lIns="0" tIns="0" rIns="0" bIns="0" rtlCol="0"/>
            <a:lstStyle/>
            <a:p>
              <a:endParaRPr/>
            </a:p>
          </p:txBody>
        </p:sp>
        <p:sp>
          <p:nvSpPr>
            <p:cNvPr id="163" name="object 163"/>
            <p:cNvSpPr/>
            <p:nvPr/>
          </p:nvSpPr>
          <p:spPr>
            <a:xfrm>
              <a:off x="16130357" y="946634"/>
              <a:ext cx="16510" cy="14604"/>
            </a:xfrm>
            <a:custGeom>
              <a:avLst/>
              <a:gdLst/>
              <a:ahLst/>
              <a:cxnLst/>
              <a:rect l="l" t="t" r="r" b="b"/>
              <a:pathLst>
                <a:path w="16509"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50000"/>
              </a:srgbClr>
            </a:solidFill>
          </p:spPr>
          <p:txBody>
            <a:bodyPr wrap="square" lIns="0" tIns="0" rIns="0" bIns="0" rtlCol="0"/>
            <a:lstStyle/>
            <a:p>
              <a:endParaRPr/>
            </a:p>
          </p:txBody>
        </p:sp>
        <p:sp>
          <p:nvSpPr>
            <p:cNvPr id="164" name="object 164"/>
            <p:cNvSpPr/>
            <p:nvPr/>
          </p:nvSpPr>
          <p:spPr>
            <a:xfrm>
              <a:off x="15567833" y="487347"/>
              <a:ext cx="17780" cy="15875"/>
            </a:xfrm>
            <a:custGeom>
              <a:avLst/>
              <a:gdLst/>
              <a:ahLst/>
              <a:cxnLst/>
              <a:rect l="l" t="t" r="r" b="b"/>
              <a:pathLst>
                <a:path w="17780" h="15875">
                  <a:moveTo>
                    <a:pt x="13601" y="0"/>
                  </a:moveTo>
                  <a:lnTo>
                    <a:pt x="3926" y="0"/>
                  </a:lnTo>
                  <a:lnTo>
                    <a:pt x="0" y="3476"/>
                  </a:lnTo>
                  <a:lnTo>
                    <a:pt x="0" y="12083"/>
                  </a:lnTo>
                  <a:lnTo>
                    <a:pt x="3926" y="15570"/>
                  </a:lnTo>
                  <a:lnTo>
                    <a:pt x="13601" y="15570"/>
                  </a:lnTo>
                  <a:lnTo>
                    <a:pt x="17517" y="12083"/>
                  </a:lnTo>
                  <a:lnTo>
                    <a:pt x="17517" y="7779"/>
                  </a:lnTo>
                  <a:lnTo>
                    <a:pt x="17517" y="3476"/>
                  </a:lnTo>
                  <a:lnTo>
                    <a:pt x="13601" y="0"/>
                  </a:lnTo>
                  <a:close/>
                </a:path>
              </a:pathLst>
            </a:custGeom>
            <a:solidFill>
              <a:srgbClr val="384746">
                <a:alpha val="50000"/>
              </a:srgbClr>
            </a:solidFill>
          </p:spPr>
          <p:txBody>
            <a:bodyPr wrap="square" lIns="0" tIns="0" rIns="0" bIns="0" rtlCol="0"/>
            <a:lstStyle/>
            <a:p>
              <a:endParaRPr/>
            </a:p>
          </p:txBody>
        </p:sp>
        <p:sp>
          <p:nvSpPr>
            <p:cNvPr id="165" name="object 165"/>
            <p:cNvSpPr/>
            <p:nvPr/>
          </p:nvSpPr>
          <p:spPr>
            <a:xfrm>
              <a:off x="17117340" y="256488"/>
              <a:ext cx="20955" cy="19050"/>
            </a:xfrm>
            <a:custGeom>
              <a:avLst/>
              <a:gdLst/>
              <a:ahLst/>
              <a:cxnLst/>
              <a:rect l="l" t="t" r="r" b="b"/>
              <a:pathLst>
                <a:path w="20955" h="19050">
                  <a:moveTo>
                    <a:pt x="16198" y="0"/>
                  </a:moveTo>
                  <a:lnTo>
                    <a:pt x="4680" y="0"/>
                  </a:lnTo>
                  <a:lnTo>
                    <a:pt x="0" y="4135"/>
                  </a:lnTo>
                  <a:lnTo>
                    <a:pt x="0" y="14334"/>
                  </a:lnTo>
                  <a:lnTo>
                    <a:pt x="4680" y="18491"/>
                  </a:lnTo>
                  <a:lnTo>
                    <a:pt x="16198" y="18491"/>
                  </a:lnTo>
                  <a:lnTo>
                    <a:pt x="20868" y="14334"/>
                  </a:lnTo>
                  <a:lnTo>
                    <a:pt x="20868" y="9245"/>
                  </a:lnTo>
                  <a:lnTo>
                    <a:pt x="20868" y="4135"/>
                  </a:lnTo>
                  <a:lnTo>
                    <a:pt x="16198" y="0"/>
                  </a:lnTo>
                  <a:close/>
                </a:path>
              </a:pathLst>
            </a:custGeom>
            <a:solidFill>
              <a:srgbClr val="FFFFFF">
                <a:alpha val="38999"/>
              </a:srgbClr>
            </a:solidFill>
          </p:spPr>
          <p:txBody>
            <a:bodyPr wrap="square" lIns="0" tIns="0" rIns="0" bIns="0" rtlCol="0"/>
            <a:lstStyle/>
            <a:p>
              <a:endParaRPr/>
            </a:p>
          </p:txBody>
        </p:sp>
        <p:sp>
          <p:nvSpPr>
            <p:cNvPr id="166" name="object 166"/>
            <p:cNvSpPr/>
            <p:nvPr/>
          </p:nvSpPr>
          <p:spPr>
            <a:xfrm>
              <a:off x="15499708" y="440001"/>
              <a:ext cx="21590" cy="19685"/>
            </a:xfrm>
            <a:custGeom>
              <a:avLst/>
              <a:gdLst/>
              <a:ahLst/>
              <a:cxnLst/>
              <a:rect l="l" t="t" r="r" b="b"/>
              <a:pathLst>
                <a:path w="21590" h="19684">
                  <a:moveTo>
                    <a:pt x="16638" y="0"/>
                  </a:moveTo>
                  <a:lnTo>
                    <a:pt x="4795" y="0"/>
                  </a:lnTo>
                  <a:lnTo>
                    <a:pt x="0" y="4251"/>
                  </a:lnTo>
                  <a:lnTo>
                    <a:pt x="0" y="14795"/>
                  </a:lnTo>
                  <a:lnTo>
                    <a:pt x="4795" y="19077"/>
                  </a:lnTo>
                  <a:lnTo>
                    <a:pt x="16638" y="19077"/>
                  </a:lnTo>
                  <a:lnTo>
                    <a:pt x="21454" y="14795"/>
                  </a:lnTo>
                  <a:lnTo>
                    <a:pt x="21454" y="9538"/>
                  </a:lnTo>
                  <a:lnTo>
                    <a:pt x="21454" y="4251"/>
                  </a:lnTo>
                  <a:lnTo>
                    <a:pt x="16638" y="0"/>
                  </a:lnTo>
                  <a:close/>
                </a:path>
              </a:pathLst>
            </a:custGeom>
            <a:solidFill>
              <a:srgbClr val="FFFFFF">
                <a:alpha val="50000"/>
              </a:srgbClr>
            </a:solidFill>
          </p:spPr>
          <p:txBody>
            <a:bodyPr wrap="square" lIns="0" tIns="0" rIns="0" bIns="0" rtlCol="0"/>
            <a:lstStyle/>
            <a:p>
              <a:endParaRPr/>
            </a:p>
          </p:txBody>
        </p:sp>
        <p:sp>
          <p:nvSpPr>
            <p:cNvPr id="167" name="object 167"/>
            <p:cNvSpPr/>
            <p:nvPr/>
          </p:nvSpPr>
          <p:spPr>
            <a:xfrm>
              <a:off x="15551190" y="141900"/>
              <a:ext cx="14604" cy="13335"/>
            </a:xfrm>
            <a:custGeom>
              <a:avLst/>
              <a:gdLst/>
              <a:ahLst/>
              <a:cxnLst/>
              <a:rect l="l" t="t" r="r" b="b"/>
              <a:pathLst>
                <a:path w="14605" h="13335">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50000"/>
              </a:srgbClr>
            </a:solidFill>
          </p:spPr>
          <p:txBody>
            <a:bodyPr wrap="square" lIns="0" tIns="0" rIns="0" bIns="0" rtlCol="0"/>
            <a:lstStyle/>
            <a:p>
              <a:endParaRPr/>
            </a:p>
          </p:txBody>
        </p:sp>
        <p:sp>
          <p:nvSpPr>
            <p:cNvPr id="168" name="object 168"/>
            <p:cNvSpPr/>
            <p:nvPr/>
          </p:nvSpPr>
          <p:spPr>
            <a:xfrm>
              <a:off x="16038533" y="1958670"/>
              <a:ext cx="31115" cy="27940"/>
            </a:xfrm>
            <a:custGeom>
              <a:avLst/>
              <a:gdLst/>
              <a:ahLst/>
              <a:cxnLst/>
              <a:rect l="l" t="t" r="r" b="b"/>
              <a:pathLst>
                <a:path w="31115" h="27939">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37500"/>
              </a:srgbClr>
            </a:solidFill>
          </p:spPr>
          <p:txBody>
            <a:bodyPr wrap="square" lIns="0" tIns="0" rIns="0" bIns="0" rtlCol="0"/>
            <a:lstStyle/>
            <a:p>
              <a:endParaRPr/>
            </a:p>
          </p:txBody>
        </p:sp>
        <p:sp>
          <p:nvSpPr>
            <p:cNvPr id="169" name="object 169"/>
            <p:cNvSpPr/>
            <p:nvPr/>
          </p:nvSpPr>
          <p:spPr>
            <a:xfrm>
              <a:off x="16977186" y="778483"/>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170" name="object 170"/>
            <p:cNvSpPr/>
            <p:nvPr/>
          </p:nvSpPr>
          <p:spPr>
            <a:xfrm>
              <a:off x="16528174" y="587279"/>
              <a:ext cx="372110" cy="270510"/>
            </a:xfrm>
            <a:custGeom>
              <a:avLst/>
              <a:gdLst/>
              <a:ahLst/>
              <a:cxnLst/>
              <a:rect l="l" t="t" r="r" b="b"/>
              <a:pathLst>
                <a:path w="372109" h="270509">
                  <a:moveTo>
                    <a:pt x="19189" y="257263"/>
                  </a:moveTo>
                  <a:lnTo>
                    <a:pt x="14884" y="253415"/>
                  </a:lnTo>
                  <a:lnTo>
                    <a:pt x="4229" y="253415"/>
                  </a:lnTo>
                  <a:lnTo>
                    <a:pt x="0" y="257263"/>
                  </a:lnTo>
                  <a:lnTo>
                    <a:pt x="0" y="266687"/>
                  </a:lnTo>
                  <a:lnTo>
                    <a:pt x="4229" y="270510"/>
                  </a:lnTo>
                  <a:lnTo>
                    <a:pt x="14884" y="270510"/>
                  </a:lnTo>
                  <a:lnTo>
                    <a:pt x="19189" y="266687"/>
                  </a:lnTo>
                  <a:lnTo>
                    <a:pt x="19189" y="261975"/>
                  </a:lnTo>
                  <a:lnTo>
                    <a:pt x="19189" y="257263"/>
                  </a:lnTo>
                  <a:close/>
                </a:path>
                <a:path w="372109" h="270509">
                  <a:moveTo>
                    <a:pt x="371513" y="2870"/>
                  </a:moveTo>
                  <a:lnTo>
                    <a:pt x="368261" y="0"/>
                  </a:lnTo>
                  <a:lnTo>
                    <a:pt x="360311" y="0"/>
                  </a:lnTo>
                  <a:lnTo>
                    <a:pt x="357085" y="2870"/>
                  </a:lnTo>
                  <a:lnTo>
                    <a:pt x="357085" y="9956"/>
                  </a:lnTo>
                  <a:lnTo>
                    <a:pt x="360311" y="12839"/>
                  </a:lnTo>
                  <a:lnTo>
                    <a:pt x="368261" y="12839"/>
                  </a:lnTo>
                  <a:lnTo>
                    <a:pt x="371513" y="9956"/>
                  </a:lnTo>
                  <a:lnTo>
                    <a:pt x="371513" y="6400"/>
                  </a:lnTo>
                  <a:lnTo>
                    <a:pt x="371513" y="2870"/>
                  </a:lnTo>
                  <a:close/>
                </a:path>
              </a:pathLst>
            </a:custGeom>
            <a:solidFill>
              <a:srgbClr val="6F4478">
                <a:alpha val="50000"/>
              </a:srgbClr>
            </a:solidFill>
          </p:spPr>
          <p:txBody>
            <a:bodyPr wrap="square" lIns="0" tIns="0" rIns="0" bIns="0" rtlCol="0"/>
            <a:lstStyle/>
            <a:p>
              <a:endParaRPr/>
            </a:p>
          </p:txBody>
        </p:sp>
        <p:sp>
          <p:nvSpPr>
            <p:cNvPr id="171" name="object 171"/>
            <p:cNvSpPr/>
            <p:nvPr/>
          </p:nvSpPr>
          <p:spPr>
            <a:xfrm>
              <a:off x="15940354" y="25532"/>
              <a:ext cx="1374140" cy="2776855"/>
            </a:xfrm>
            <a:custGeom>
              <a:avLst/>
              <a:gdLst/>
              <a:ahLst/>
              <a:cxnLst/>
              <a:rect l="l" t="t" r="r" b="b"/>
              <a:pathLst>
                <a:path w="1374140" h="2776855">
                  <a:moveTo>
                    <a:pt x="11226" y="2768638"/>
                  </a:moveTo>
                  <a:lnTo>
                    <a:pt x="8699" y="2766403"/>
                  </a:lnTo>
                  <a:lnTo>
                    <a:pt x="2527" y="2766403"/>
                  </a:lnTo>
                  <a:lnTo>
                    <a:pt x="0" y="2768638"/>
                  </a:lnTo>
                  <a:lnTo>
                    <a:pt x="0" y="2774137"/>
                  </a:lnTo>
                  <a:lnTo>
                    <a:pt x="2527" y="2776385"/>
                  </a:lnTo>
                  <a:lnTo>
                    <a:pt x="8699" y="2776385"/>
                  </a:lnTo>
                  <a:lnTo>
                    <a:pt x="11226" y="2774137"/>
                  </a:lnTo>
                  <a:lnTo>
                    <a:pt x="11226" y="2771394"/>
                  </a:lnTo>
                  <a:lnTo>
                    <a:pt x="11226" y="2768638"/>
                  </a:lnTo>
                  <a:close/>
                </a:path>
                <a:path w="1374140" h="2776855">
                  <a:moveTo>
                    <a:pt x="137033" y="2661628"/>
                  </a:moveTo>
                  <a:lnTo>
                    <a:pt x="134962" y="2659786"/>
                  </a:lnTo>
                  <a:lnTo>
                    <a:pt x="129832" y="2659786"/>
                  </a:lnTo>
                  <a:lnTo>
                    <a:pt x="127736" y="2661628"/>
                  </a:lnTo>
                  <a:lnTo>
                    <a:pt x="127736" y="2666200"/>
                  </a:lnTo>
                  <a:lnTo>
                    <a:pt x="129832" y="2668041"/>
                  </a:lnTo>
                  <a:lnTo>
                    <a:pt x="134962" y="2668041"/>
                  </a:lnTo>
                  <a:lnTo>
                    <a:pt x="137033" y="2666200"/>
                  </a:lnTo>
                  <a:lnTo>
                    <a:pt x="137033" y="2663914"/>
                  </a:lnTo>
                  <a:lnTo>
                    <a:pt x="137033" y="2661628"/>
                  </a:lnTo>
                  <a:close/>
                </a:path>
                <a:path w="1374140" h="2776855">
                  <a:moveTo>
                    <a:pt x="148450" y="1729727"/>
                  </a:moveTo>
                  <a:lnTo>
                    <a:pt x="146456" y="1727911"/>
                  </a:lnTo>
                  <a:lnTo>
                    <a:pt x="141414" y="1727911"/>
                  </a:lnTo>
                  <a:lnTo>
                    <a:pt x="139395" y="1729727"/>
                  </a:lnTo>
                  <a:lnTo>
                    <a:pt x="139395" y="1734197"/>
                  </a:lnTo>
                  <a:lnTo>
                    <a:pt x="141414" y="1735988"/>
                  </a:lnTo>
                  <a:lnTo>
                    <a:pt x="146456" y="1735988"/>
                  </a:lnTo>
                  <a:lnTo>
                    <a:pt x="148450" y="1734197"/>
                  </a:lnTo>
                  <a:lnTo>
                    <a:pt x="148450" y="1731962"/>
                  </a:lnTo>
                  <a:lnTo>
                    <a:pt x="148450" y="1729727"/>
                  </a:lnTo>
                  <a:close/>
                </a:path>
                <a:path w="1374140" h="2776855">
                  <a:moveTo>
                    <a:pt x="195986" y="363474"/>
                  </a:moveTo>
                  <a:lnTo>
                    <a:pt x="192100" y="360019"/>
                  </a:lnTo>
                  <a:lnTo>
                    <a:pt x="182473" y="360019"/>
                  </a:lnTo>
                  <a:lnTo>
                    <a:pt x="178600" y="363474"/>
                  </a:lnTo>
                  <a:lnTo>
                    <a:pt x="178600" y="372059"/>
                  </a:lnTo>
                  <a:lnTo>
                    <a:pt x="182473" y="375513"/>
                  </a:lnTo>
                  <a:lnTo>
                    <a:pt x="192100" y="375513"/>
                  </a:lnTo>
                  <a:lnTo>
                    <a:pt x="195986" y="372059"/>
                  </a:lnTo>
                  <a:lnTo>
                    <a:pt x="195986" y="367779"/>
                  </a:lnTo>
                  <a:lnTo>
                    <a:pt x="195986" y="363474"/>
                  </a:lnTo>
                  <a:close/>
                </a:path>
                <a:path w="1374140" h="2776855">
                  <a:moveTo>
                    <a:pt x="690511" y="2730"/>
                  </a:moveTo>
                  <a:lnTo>
                    <a:pt x="687425" y="0"/>
                  </a:lnTo>
                  <a:lnTo>
                    <a:pt x="679818" y="0"/>
                  </a:lnTo>
                  <a:lnTo>
                    <a:pt x="676757" y="2730"/>
                  </a:lnTo>
                  <a:lnTo>
                    <a:pt x="676757" y="9448"/>
                  </a:lnTo>
                  <a:lnTo>
                    <a:pt x="679818" y="12192"/>
                  </a:lnTo>
                  <a:lnTo>
                    <a:pt x="687425" y="12192"/>
                  </a:lnTo>
                  <a:lnTo>
                    <a:pt x="690511" y="9448"/>
                  </a:lnTo>
                  <a:lnTo>
                    <a:pt x="690511" y="6083"/>
                  </a:lnTo>
                  <a:lnTo>
                    <a:pt x="690511" y="2730"/>
                  </a:lnTo>
                  <a:close/>
                </a:path>
                <a:path w="1374140" h="2776855">
                  <a:moveTo>
                    <a:pt x="1373593" y="570407"/>
                  </a:moveTo>
                  <a:lnTo>
                    <a:pt x="1371066" y="568172"/>
                  </a:lnTo>
                  <a:lnTo>
                    <a:pt x="1364881" y="568172"/>
                  </a:lnTo>
                  <a:lnTo>
                    <a:pt x="1362367" y="570407"/>
                  </a:lnTo>
                  <a:lnTo>
                    <a:pt x="1362367" y="575906"/>
                  </a:lnTo>
                  <a:lnTo>
                    <a:pt x="1364881" y="578142"/>
                  </a:lnTo>
                  <a:lnTo>
                    <a:pt x="1371066" y="578142"/>
                  </a:lnTo>
                  <a:lnTo>
                    <a:pt x="1373593" y="575906"/>
                  </a:lnTo>
                  <a:lnTo>
                    <a:pt x="1373593" y="573163"/>
                  </a:lnTo>
                  <a:lnTo>
                    <a:pt x="1373593" y="570407"/>
                  </a:lnTo>
                  <a:close/>
                </a:path>
              </a:pathLst>
            </a:custGeom>
            <a:solidFill>
              <a:srgbClr val="FFFFFF">
                <a:alpha val="50000"/>
              </a:srgbClr>
            </a:solidFill>
          </p:spPr>
          <p:txBody>
            <a:bodyPr wrap="square" lIns="0" tIns="0" rIns="0" bIns="0" rtlCol="0"/>
            <a:lstStyle/>
            <a:p>
              <a:endParaRPr/>
            </a:p>
          </p:txBody>
        </p:sp>
        <p:sp>
          <p:nvSpPr>
            <p:cNvPr id="172" name="object 172"/>
            <p:cNvSpPr/>
            <p:nvPr/>
          </p:nvSpPr>
          <p:spPr>
            <a:xfrm>
              <a:off x="15523245" y="122204"/>
              <a:ext cx="19685" cy="17145"/>
            </a:xfrm>
            <a:custGeom>
              <a:avLst/>
              <a:gdLst/>
              <a:ahLst/>
              <a:cxnLst/>
              <a:rect l="l" t="t" r="r" b="b"/>
              <a:pathLst>
                <a:path w="19684" h="17144">
                  <a:moveTo>
                    <a:pt x="14879" y="0"/>
                  </a:moveTo>
                  <a:lnTo>
                    <a:pt x="4240" y="0"/>
                  </a:lnTo>
                  <a:lnTo>
                    <a:pt x="0" y="3853"/>
                  </a:lnTo>
                  <a:lnTo>
                    <a:pt x="0" y="13277"/>
                  </a:lnTo>
                  <a:lnTo>
                    <a:pt x="4240" y="17098"/>
                  </a:lnTo>
                  <a:lnTo>
                    <a:pt x="14879" y="17098"/>
                  </a:lnTo>
                  <a:lnTo>
                    <a:pt x="19182" y="13277"/>
                  </a:lnTo>
                  <a:lnTo>
                    <a:pt x="19182" y="8565"/>
                  </a:lnTo>
                  <a:lnTo>
                    <a:pt x="19182" y="3853"/>
                  </a:lnTo>
                  <a:lnTo>
                    <a:pt x="14879" y="0"/>
                  </a:lnTo>
                  <a:close/>
                </a:path>
              </a:pathLst>
            </a:custGeom>
            <a:solidFill>
              <a:srgbClr val="6F4478">
                <a:alpha val="50000"/>
              </a:srgbClr>
            </a:solidFill>
          </p:spPr>
          <p:txBody>
            <a:bodyPr wrap="square" lIns="0" tIns="0" rIns="0" bIns="0" rtlCol="0"/>
            <a:lstStyle/>
            <a:p>
              <a:endParaRPr/>
            </a:p>
          </p:txBody>
        </p:sp>
        <p:sp>
          <p:nvSpPr>
            <p:cNvPr id="173" name="object 173"/>
            <p:cNvSpPr/>
            <p:nvPr/>
          </p:nvSpPr>
          <p:spPr>
            <a:xfrm>
              <a:off x="15881445" y="1170780"/>
              <a:ext cx="12700" cy="11430"/>
            </a:xfrm>
            <a:custGeom>
              <a:avLst/>
              <a:gdLst/>
              <a:ahLst/>
              <a:cxnLst/>
              <a:rect l="l" t="t" r="r" b="b"/>
              <a:pathLst>
                <a:path w="12700" h="11430">
                  <a:moveTo>
                    <a:pt x="9465" y="0"/>
                  </a:moveTo>
                  <a:lnTo>
                    <a:pt x="2732" y="0"/>
                  </a:lnTo>
                  <a:lnTo>
                    <a:pt x="0" y="2429"/>
                  </a:lnTo>
                  <a:lnTo>
                    <a:pt x="0" y="8408"/>
                  </a:lnTo>
                  <a:lnTo>
                    <a:pt x="2732" y="10847"/>
                  </a:lnTo>
                  <a:lnTo>
                    <a:pt x="9465" y="10847"/>
                  </a:lnTo>
                  <a:lnTo>
                    <a:pt x="12198" y="8408"/>
                  </a:lnTo>
                  <a:lnTo>
                    <a:pt x="12198" y="5413"/>
                  </a:lnTo>
                  <a:lnTo>
                    <a:pt x="12198" y="2429"/>
                  </a:lnTo>
                  <a:lnTo>
                    <a:pt x="9465" y="0"/>
                  </a:lnTo>
                  <a:close/>
                </a:path>
              </a:pathLst>
            </a:custGeom>
            <a:solidFill>
              <a:srgbClr val="FFFFFF">
                <a:alpha val="37500"/>
              </a:srgbClr>
            </a:solidFill>
          </p:spPr>
          <p:txBody>
            <a:bodyPr wrap="square" lIns="0" tIns="0" rIns="0" bIns="0" rtlCol="0"/>
            <a:lstStyle/>
            <a:p>
              <a:endParaRPr/>
            </a:p>
          </p:txBody>
        </p:sp>
        <p:sp>
          <p:nvSpPr>
            <p:cNvPr id="174" name="object 174"/>
            <p:cNvSpPr/>
            <p:nvPr/>
          </p:nvSpPr>
          <p:spPr>
            <a:xfrm>
              <a:off x="15675346" y="1814558"/>
              <a:ext cx="15240" cy="13335"/>
            </a:xfrm>
            <a:custGeom>
              <a:avLst/>
              <a:gdLst/>
              <a:ahLst/>
              <a:cxnLst/>
              <a:rect l="l" t="t" r="r" b="b"/>
              <a:pathLst>
                <a:path w="15240" h="13335">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29998"/>
              </a:srgbClr>
            </a:solidFill>
          </p:spPr>
          <p:txBody>
            <a:bodyPr wrap="square" lIns="0" tIns="0" rIns="0" bIns="0" rtlCol="0"/>
            <a:lstStyle/>
            <a:p>
              <a:endParaRPr/>
            </a:p>
          </p:txBody>
        </p:sp>
        <p:sp>
          <p:nvSpPr>
            <p:cNvPr id="175" name="object 175"/>
            <p:cNvSpPr/>
            <p:nvPr/>
          </p:nvSpPr>
          <p:spPr>
            <a:xfrm>
              <a:off x="18333723" y="1150620"/>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176" name="object 176"/>
            <p:cNvSpPr/>
            <p:nvPr/>
          </p:nvSpPr>
          <p:spPr>
            <a:xfrm>
              <a:off x="19408767" y="1049581"/>
              <a:ext cx="16510" cy="14604"/>
            </a:xfrm>
            <a:custGeom>
              <a:avLst/>
              <a:gdLst/>
              <a:ahLst/>
              <a:cxnLst/>
              <a:rect l="l" t="t" r="r" b="b"/>
              <a:pathLst>
                <a:path w="16509"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50000"/>
              </a:srgbClr>
            </a:solidFill>
          </p:spPr>
          <p:txBody>
            <a:bodyPr wrap="square" lIns="0" tIns="0" rIns="0" bIns="0" rtlCol="0"/>
            <a:lstStyle/>
            <a:p>
              <a:endParaRPr/>
            </a:p>
          </p:txBody>
        </p:sp>
        <p:sp>
          <p:nvSpPr>
            <p:cNvPr id="177" name="object 177"/>
            <p:cNvSpPr/>
            <p:nvPr/>
          </p:nvSpPr>
          <p:spPr>
            <a:xfrm>
              <a:off x="18867146" y="1419254"/>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50000"/>
              </a:srgbClr>
            </a:solidFill>
          </p:spPr>
          <p:txBody>
            <a:bodyPr wrap="square" lIns="0" tIns="0" rIns="0" bIns="0" rtlCol="0"/>
            <a:lstStyle/>
            <a:p>
              <a:endParaRPr/>
            </a:p>
          </p:txBody>
        </p:sp>
        <p:sp>
          <p:nvSpPr>
            <p:cNvPr id="178" name="object 178"/>
            <p:cNvSpPr/>
            <p:nvPr/>
          </p:nvSpPr>
          <p:spPr>
            <a:xfrm>
              <a:off x="18639092" y="1048467"/>
              <a:ext cx="1263015" cy="2233930"/>
            </a:xfrm>
            <a:custGeom>
              <a:avLst/>
              <a:gdLst/>
              <a:ahLst/>
              <a:cxnLst/>
              <a:rect l="l" t="t" r="r" b="b"/>
              <a:pathLst>
                <a:path w="1263015" h="2233929">
                  <a:moveTo>
                    <a:pt x="9296" y="1841"/>
                  </a:moveTo>
                  <a:lnTo>
                    <a:pt x="7226" y="0"/>
                  </a:lnTo>
                  <a:lnTo>
                    <a:pt x="2095" y="0"/>
                  </a:lnTo>
                  <a:lnTo>
                    <a:pt x="0" y="1841"/>
                  </a:lnTo>
                  <a:lnTo>
                    <a:pt x="0" y="6413"/>
                  </a:lnTo>
                  <a:lnTo>
                    <a:pt x="2095" y="8255"/>
                  </a:lnTo>
                  <a:lnTo>
                    <a:pt x="7226" y="8255"/>
                  </a:lnTo>
                  <a:lnTo>
                    <a:pt x="9296" y="6413"/>
                  </a:lnTo>
                  <a:lnTo>
                    <a:pt x="9296" y="4127"/>
                  </a:lnTo>
                  <a:lnTo>
                    <a:pt x="9296" y="1841"/>
                  </a:lnTo>
                  <a:close/>
                </a:path>
                <a:path w="1263015" h="2233929">
                  <a:moveTo>
                    <a:pt x="1262557" y="2215515"/>
                  </a:moveTo>
                  <a:lnTo>
                    <a:pt x="1256715" y="2210333"/>
                  </a:lnTo>
                  <a:lnTo>
                    <a:pt x="1242314" y="2210333"/>
                  </a:lnTo>
                  <a:lnTo>
                    <a:pt x="1236472" y="2215515"/>
                  </a:lnTo>
                  <a:lnTo>
                    <a:pt x="1236472" y="2228316"/>
                  </a:lnTo>
                  <a:lnTo>
                    <a:pt x="1242314" y="2233523"/>
                  </a:lnTo>
                  <a:lnTo>
                    <a:pt x="1256715" y="2233523"/>
                  </a:lnTo>
                  <a:lnTo>
                    <a:pt x="1262557" y="2228316"/>
                  </a:lnTo>
                  <a:lnTo>
                    <a:pt x="1262557" y="2221941"/>
                  </a:lnTo>
                  <a:lnTo>
                    <a:pt x="1262557" y="2215515"/>
                  </a:lnTo>
                  <a:close/>
                </a:path>
              </a:pathLst>
            </a:custGeom>
            <a:solidFill>
              <a:srgbClr val="FFFFFF">
                <a:alpha val="38999"/>
              </a:srgbClr>
            </a:solidFill>
          </p:spPr>
          <p:txBody>
            <a:bodyPr wrap="square" lIns="0" tIns="0" rIns="0" bIns="0" rtlCol="0"/>
            <a:lstStyle/>
            <a:p>
              <a:endParaRPr/>
            </a:p>
          </p:txBody>
        </p:sp>
        <p:sp>
          <p:nvSpPr>
            <p:cNvPr id="179" name="object 179"/>
            <p:cNvSpPr/>
            <p:nvPr/>
          </p:nvSpPr>
          <p:spPr>
            <a:xfrm>
              <a:off x="18233098" y="412894"/>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180" name="object 180"/>
            <p:cNvSpPr/>
            <p:nvPr/>
          </p:nvSpPr>
          <p:spPr>
            <a:xfrm>
              <a:off x="18530275" y="28754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181" name="object 181"/>
            <p:cNvSpPr/>
            <p:nvPr/>
          </p:nvSpPr>
          <p:spPr>
            <a:xfrm>
              <a:off x="18026329" y="251808"/>
              <a:ext cx="1181735" cy="2477135"/>
            </a:xfrm>
            <a:custGeom>
              <a:avLst/>
              <a:gdLst/>
              <a:ahLst/>
              <a:cxnLst/>
              <a:rect l="l" t="t" r="r" b="b"/>
              <a:pathLst>
                <a:path w="1181734" h="2477135">
                  <a:moveTo>
                    <a:pt x="16167" y="3187"/>
                  </a:moveTo>
                  <a:lnTo>
                    <a:pt x="12560" y="0"/>
                  </a:lnTo>
                  <a:lnTo>
                    <a:pt x="3581" y="0"/>
                  </a:lnTo>
                  <a:lnTo>
                    <a:pt x="0" y="3187"/>
                  </a:lnTo>
                  <a:lnTo>
                    <a:pt x="0" y="11125"/>
                  </a:lnTo>
                  <a:lnTo>
                    <a:pt x="3581" y="14338"/>
                  </a:lnTo>
                  <a:lnTo>
                    <a:pt x="12560" y="14338"/>
                  </a:lnTo>
                  <a:lnTo>
                    <a:pt x="16167" y="11125"/>
                  </a:lnTo>
                  <a:lnTo>
                    <a:pt x="16167" y="7162"/>
                  </a:lnTo>
                  <a:lnTo>
                    <a:pt x="16167" y="3187"/>
                  </a:lnTo>
                  <a:close/>
                </a:path>
                <a:path w="1181734" h="2477135">
                  <a:moveTo>
                    <a:pt x="114554" y="1180820"/>
                  </a:moveTo>
                  <a:lnTo>
                    <a:pt x="111887" y="1178382"/>
                  </a:lnTo>
                  <a:lnTo>
                    <a:pt x="105181" y="1178382"/>
                  </a:lnTo>
                  <a:lnTo>
                    <a:pt x="102489" y="1180820"/>
                  </a:lnTo>
                  <a:lnTo>
                    <a:pt x="102489" y="1186726"/>
                  </a:lnTo>
                  <a:lnTo>
                    <a:pt x="105181" y="1189151"/>
                  </a:lnTo>
                  <a:lnTo>
                    <a:pt x="111887" y="1189151"/>
                  </a:lnTo>
                  <a:lnTo>
                    <a:pt x="114554" y="1186726"/>
                  </a:lnTo>
                  <a:lnTo>
                    <a:pt x="114554" y="1183767"/>
                  </a:lnTo>
                  <a:lnTo>
                    <a:pt x="114554" y="1180820"/>
                  </a:lnTo>
                  <a:close/>
                </a:path>
                <a:path w="1181734" h="2477135">
                  <a:moveTo>
                    <a:pt x="1181569" y="2466784"/>
                  </a:moveTo>
                  <a:lnTo>
                    <a:pt x="1178217" y="2463825"/>
                  </a:lnTo>
                  <a:lnTo>
                    <a:pt x="1170000" y="2463825"/>
                  </a:lnTo>
                  <a:lnTo>
                    <a:pt x="1166660" y="2466784"/>
                  </a:lnTo>
                  <a:lnTo>
                    <a:pt x="1166660" y="2474087"/>
                  </a:lnTo>
                  <a:lnTo>
                    <a:pt x="1170000" y="2477071"/>
                  </a:lnTo>
                  <a:lnTo>
                    <a:pt x="1178217" y="2477071"/>
                  </a:lnTo>
                  <a:lnTo>
                    <a:pt x="1181569" y="2474087"/>
                  </a:lnTo>
                  <a:lnTo>
                    <a:pt x="1181569" y="2470454"/>
                  </a:lnTo>
                  <a:lnTo>
                    <a:pt x="1181569" y="2466784"/>
                  </a:lnTo>
                  <a:close/>
                </a:path>
              </a:pathLst>
            </a:custGeom>
            <a:solidFill>
              <a:srgbClr val="FFFFFF">
                <a:alpha val="50000"/>
              </a:srgbClr>
            </a:solidFill>
          </p:spPr>
          <p:txBody>
            <a:bodyPr wrap="square" lIns="0" tIns="0" rIns="0" bIns="0" rtlCol="0"/>
            <a:lstStyle/>
            <a:p>
              <a:endParaRPr/>
            </a:p>
          </p:txBody>
        </p:sp>
        <p:sp>
          <p:nvSpPr>
            <p:cNvPr id="182" name="object 182"/>
            <p:cNvSpPr/>
            <p:nvPr/>
          </p:nvSpPr>
          <p:spPr>
            <a:xfrm>
              <a:off x="19101067" y="2524420"/>
              <a:ext cx="14604" cy="13335"/>
            </a:xfrm>
            <a:custGeom>
              <a:avLst/>
              <a:gdLst/>
              <a:ahLst/>
              <a:cxnLst/>
              <a:rect l="l" t="t" r="r" b="b"/>
              <a:pathLst>
                <a:path w="14605" h="13335">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50000"/>
              </a:srgbClr>
            </a:solidFill>
          </p:spPr>
          <p:txBody>
            <a:bodyPr wrap="square" lIns="0" tIns="0" rIns="0" bIns="0" rtlCol="0"/>
            <a:lstStyle/>
            <a:p>
              <a:endParaRPr/>
            </a:p>
          </p:txBody>
        </p:sp>
        <p:sp>
          <p:nvSpPr>
            <p:cNvPr id="183" name="object 183"/>
            <p:cNvSpPr/>
            <p:nvPr/>
          </p:nvSpPr>
          <p:spPr>
            <a:xfrm>
              <a:off x="19858031" y="2926503"/>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38999"/>
              </a:srgbClr>
            </a:solidFill>
          </p:spPr>
          <p:txBody>
            <a:bodyPr wrap="square" lIns="0" tIns="0" rIns="0" bIns="0" rtlCol="0"/>
            <a:lstStyle/>
            <a:p>
              <a:endParaRPr/>
            </a:p>
          </p:txBody>
        </p:sp>
        <p:sp>
          <p:nvSpPr>
            <p:cNvPr id="184" name="object 184"/>
            <p:cNvSpPr/>
            <p:nvPr/>
          </p:nvSpPr>
          <p:spPr>
            <a:xfrm>
              <a:off x="18743988" y="2777840"/>
              <a:ext cx="19685" cy="17145"/>
            </a:xfrm>
            <a:custGeom>
              <a:avLst/>
              <a:gdLst/>
              <a:ahLst/>
              <a:cxnLst/>
              <a:rect l="l" t="t" r="r" b="b"/>
              <a:pathLst>
                <a:path w="19684" h="17144">
                  <a:moveTo>
                    <a:pt x="14879" y="0"/>
                  </a:moveTo>
                  <a:lnTo>
                    <a:pt x="4230" y="0"/>
                  </a:lnTo>
                  <a:lnTo>
                    <a:pt x="0" y="3853"/>
                  </a:lnTo>
                  <a:lnTo>
                    <a:pt x="0" y="13277"/>
                  </a:lnTo>
                  <a:lnTo>
                    <a:pt x="4230" y="17098"/>
                  </a:lnTo>
                  <a:lnTo>
                    <a:pt x="14879" y="17098"/>
                  </a:lnTo>
                  <a:lnTo>
                    <a:pt x="19182" y="13277"/>
                  </a:lnTo>
                  <a:lnTo>
                    <a:pt x="19182" y="8565"/>
                  </a:lnTo>
                  <a:lnTo>
                    <a:pt x="19182" y="3853"/>
                  </a:lnTo>
                  <a:lnTo>
                    <a:pt x="14879" y="0"/>
                  </a:lnTo>
                  <a:close/>
                </a:path>
              </a:pathLst>
            </a:custGeom>
            <a:solidFill>
              <a:srgbClr val="6F4478">
                <a:alpha val="50000"/>
              </a:srgbClr>
            </a:solidFill>
          </p:spPr>
          <p:txBody>
            <a:bodyPr wrap="square" lIns="0" tIns="0" rIns="0" bIns="0" rtlCol="0"/>
            <a:lstStyle/>
            <a:p>
              <a:endParaRPr/>
            </a:p>
          </p:txBody>
        </p:sp>
        <p:sp>
          <p:nvSpPr>
            <p:cNvPr id="185" name="object 185"/>
            <p:cNvSpPr/>
            <p:nvPr/>
          </p:nvSpPr>
          <p:spPr>
            <a:xfrm>
              <a:off x="18326709" y="1732831"/>
              <a:ext cx="1203325" cy="808355"/>
            </a:xfrm>
            <a:custGeom>
              <a:avLst/>
              <a:gdLst/>
              <a:ahLst/>
              <a:cxnLst/>
              <a:rect l="l" t="t" r="r" b="b"/>
              <a:pathLst>
                <a:path w="1203325" h="808355">
                  <a:moveTo>
                    <a:pt x="16268" y="746582"/>
                  </a:moveTo>
                  <a:lnTo>
                    <a:pt x="12636" y="743343"/>
                  </a:lnTo>
                  <a:lnTo>
                    <a:pt x="3594" y="743343"/>
                  </a:lnTo>
                  <a:lnTo>
                    <a:pt x="0" y="746582"/>
                  </a:lnTo>
                  <a:lnTo>
                    <a:pt x="0" y="754595"/>
                  </a:lnTo>
                  <a:lnTo>
                    <a:pt x="3594" y="757847"/>
                  </a:lnTo>
                  <a:lnTo>
                    <a:pt x="12636" y="757847"/>
                  </a:lnTo>
                  <a:lnTo>
                    <a:pt x="16268" y="754595"/>
                  </a:lnTo>
                  <a:lnTo>
                    <a:pt x="16268" y="750582"/>
                  </a:lnTo>
                  <a:lnTo>
                    <a:pt x="16268" y="746582"/>
                  </a:lnTo>
                  <a:close/>
                </a:path>
                <a:path w="1203325" h="808355">
                  <a:moveTo>
                    <a:pt x="772579" y="2959"/>
                  </a:moveTo>
                  <a:lnTo>
                    <a:pt x="769226" y="0"/>
                  </a:lnTo>
                  <a:lnTo>
                    <a:pt x="761022" y="0"/>
                  </a:lnTo>
                  <a:lnTo>
                    <a:pt x="757669" y="2959"/>
                  </a:lnTo>
                  <a:lnTo>
                    <a:pt x="757669" y="10261"/>
                  </a:lnTo>
                  <a:lnTo>
                    <a:pt x="761022" y="13233"/>
                  </a:lnTo>
                  <a:lnTo>
                    <a:pt x="769226" y="13233"/>
                  </a:lnTo>
                  <a:lnTo>
                    <a:pt x="772579" y="10261"/>
                  </a:lnTo>
                  <a:lnTo>
                    <a:pt x="772579" y="6616"/>
                  </a:lnTo>
                  <a:lnTo>
                    <a:pt x="772579" y="2959"/>
                  </a:lnTo>
                  <a:close/>
                </a:path>
                <a:path w="1203325" h="808355">
                  <a:moveTo>
                    <a:pt x="1203032" y="800265"/>
                  </a:moveTo>
                  <a:lnTo>
                    <a:pt x="1200518" y="798017"/>
                  </a:lnTo>
                  <a:lnTo>
                    <a:pt x="1194333" y="798017"/>
                  </a:lnTo>
                  <a:lnTo>
                    <a:pt x="1191806" y="800265"/>
                  </a:lnTo>
                  <a:lnTo>
                    <a:pt x="1191806" y="805764"/>
                  </a:lnTo>
                  <a:lnTo>
                    <a:pt x="1194333" y="807999"/>
                  </a:lnTo>
                  <a:lnTo>
                    <a:pt x="1200518" y="807999"/>
                  </a:lnTo>
                  <a:lnTo>
                    <a:pt x="1203032" y="805764"/>
                  </a:lnTo>
                  <a:lnTo>
                    <a:pt x="1203032" y="803021"/>
                  </a:lnTo>
                  <a:lnTo>
                    <a:pt x="1203032" y="800265"/>
                  </a:lnTo>
                  <a:close/>
                </a:path>
              </a:pathLst>
            </a:custGeom>
            <a:solidFill>
              <a:srgbClr val="FFFFFF">
                <a:alpha val="50000"/>
              </a:srgbClr>
            </a:solidFill>
          </p:spPr>
          <p:txBody>
            <a:bodyPr wrap="square" lIns="0" tIns="0" rIns="0" bIns="0" rtlCol="0"/>
            <a:lstStyle/>
            <a:p>
              <a:endParaRPr/>
            </a:p>
          </p:txBody>
        </p:sp>
        <p:sp>
          <p:nvSpPr>
            <p:cNvPr id="186" name="object 186"/>
            <p:cNvSpPr/>
            <p:nvPr/>
          </p:nvSpPr>
          <p:spPr>
            <a:xfrm>
              <a:off x="19770925" y="1992290"/>
              <a:ext cx="36195" cy="32384"/>
            </a:xfrm>
            <a:custGeom>
              <a:avLst/>
              <a:gdLst/>
              <a:ahLst/>
              <a:cxnLst/>
              <a:rect l="l" t="t" r="r" b="b"/>
              <a:pathLst>
                <a:path w="36194"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187" name="object 187"/>
            <p:cNvSpPr/>
            <p:nvPr/>
          </p:nvSpPr>
          <p:spPr>
            <a:xfrm>
              <a:off x="19990093" y="1179803"/>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188" name="object 188"/>
            <p:cNvSpPr/>
            <p:nvPr/>
          </p:nvSpPr>
          <p:spPr>
            <a:xfrm>
              <a:off x="19479807" y="815358"/>
              <a:ext cx="74295" cy="757555"/>
            </a:xfrm>
            <a:custGeom>
              <a:avLst/>
              <a:gdLst/>
              <a:ahLst/>
              <a:cxnLst/>
              <a:rect l="l" t="t" r="r" b="b"/>
              <a:pathLst>
                <a:path w="74294" h="757555">
                  <a:moveTo>
                    <a:pt x="12077" y="748601"/>
                  </a:moveTo>
                  <a:lnTo>
                    <a:pt x="9398" y="746175"/>
                  </a:lnTo>
                  <a:lnTo>
                    <a:pt x="2705" y="746175"/>
                  </a:lnTo>
                  <a:lnTo>
                    <a:pt x="0" y="748601"/>
                  </a:lnTo>
                  <a:lnTo>
                    <a:pt x="0" y="754507"/>
                  </a:lnTo>
                  <a:lnTo>
                    <a:pt x="2705" y="756945"/>
                  </a:lnTo>
                  <a:lnTo>
                    <a:pt x="9398" y="756945"/>
                  </a:lnTo>
                  <a:lnTo>
                    <a:pt x="12077" y="754507"/>
                  </a:lnTo>
                  <a:lnTo>
                    <a:pt x="12077" y="751560"/>
                  </a:lnTo>
                  <a:lnTo>
                    <a:pt x="12077" y="748601"/>
                  </a:lnTo>
                  <a:close/>
                </a:path>
                <a:path w="74294" h="757555">
                  <a:moveTo>
                    <a:pt x="73698" y="3454"/>
                  </a:moveTo>
                  <a:lnTo>
                    <a:pt x="69811" y="0"/>
                  </a:lnTo>
                  <a:lnTo>
                    <a:pt x="60185" y="0"/>
                  </a:lnTo>
                  <a:lnTo>
                    <a:pt x="56299" y="3454"/>
                  </a:lnTo>
                  <a:lnTo>
                    <a:pt x="56299" y="12039"/>
                  </a:lnTo>
                  <a:lnTo>
                    <a:pt x="60185" y="15506"/>
                  </a:lnTo>
                  <a:lnTo>
                    <a:pt x="69811" y="15506"/>
                  </a:lnTo>
                  <a:lnTo>
                    <a:pt x="73698" y="12039"/>
                  </a:lnTo>
                  <a:lnTo>
                    <a:pt x="73698" y="7759"/>
                  </a:lnTo>
                  <a:lnTo>
                    <a:pt x="73698" y="3454"/>
                  </a:lnTo>
                  <a:close/>
                </a:path>
              </a:pathLst>
            </a:custGeom>
            <a:solidFill>
              <a:srgbClr val="FFFFFF">
                <a:alpha val="50000"/>
              </a:srgbClr>
            </a:solidFill>
          </p:spPr>
          <p:txBody>
            <a:bodyPr wrap="square" lIns="0" tIns="0" rIns="0" bIns="0" rtlCol="0"/>
            <a:lstStyle/>
            <a:p>
              <a:endParaRPr/>
            </a:p>
          </p:txBody>
        </p:sp>
        <p:sp>
          <p:nvSpPr>
            <p:cNvPr id="189" name="object 189"/>
            <p:cNvSpPr/>
            <p:nvPr/>
          </p:nvSpPr>
          <p:spPr>
            <a:xfrm>
              <a:off x="18648395" y="2139469"/>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50000"/>
              </a:srgbClr>
            </a:solidFill>
          </p:spPr>
          <p:txBody>
            <a:bodyPr wrap="square" lIns="0" tIns="0" rIns="0" bIns="0" rtlCol="0"/>
            <a:lstStyle/>
            <a:p>
              <a:endParaRPr/>
            </a:p>
          </p:txBody>
        </p:sp>
        <p:sp>
          <p:nvSpPr>
            <p:cNvPr id="190" name="object 190"/>
            <p:cNvSpPr/>
            <p:nvPr/>
          </p:nvSpPr>
          <p:spPr>
            <a:xfrm>
              <a:off x="16390502" y="2223690"/>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191" name="object 191"/>
            <p:cNvSpPr/>
            <p:nvPr/>
          </p:nvSpPr>
          <p:spPr>
            <a:xfrm>
              <a:off x="16289947" y="1415532"/>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50000"/>
              </a:srgbClr>
            </a:solidFill>
          </p:spPr>
          <p:txBody>
            <a:bodyPr wrap="square" lIns="0" tIns="0" rIns="0" bIns="0" rtlCol="0"/>
            <a:lstStyle/>
            <a:p>
              <a:endParaRPr/>
            </a:p>
          </p:txBody>
        </p:sp>
        <p:sp>
          <p:nvSpPr>
            <p:cNvPr id="192" name="object 192"/>
            <p:cNvSpPr/>
            <p:nvPr/>
          </p:nvSpPr>
          <p:spPr>
            <a:xfrm>
              <a:off x="17082156" y="1428689"/>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193" name="object 193"/>
            <p:cNvSpPr/>
            <p:nvPr/>
          </p:nvSpPr>
          <p:spPr>
            <a:xfrm>
              <a:off x="17762852" y="2801814"/>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194" name="object 194"/>
            <p:cNvSpPr/>
            <p:nvPr/>
          </p:nvSpPr>
          <p:spPr>
            <a:xfrm>
              <a:off x="18019418" y="3356086"/>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38999"/>
              </a:srgbClr>
            </a:solidFill>
          </p:spPr>
          <p:txBody>
            <a:bodyPr wrap="square" lIns="0" tIns="0" rIns="0" bIns="0" rtlCol="0"/>
            <a:lstStyle/>
            <a:p>
              <a:endParaRPr/>
            </a:p>
          </p:txBody>
        </p:sp>
        <p:sp>
          <p:nvSpPr>
            <p:cNvPr id="195" name="object 195"/>
            <p:cNvSpPr/>
            <p:nvPr/>
          </p:nvSpPr>
          <p:spPr>
            <a:xfrm>
              <a:off x="16249971" y="4100061"/>
              <a:ext cx="27305" cy="24765"/>
            </a:xfrm>
            <a:custGeom>
              <a:avLst/>
              <a:gdLst/>
              <a:ahLst/>
              <a:cxnLst/>
              <a:rect l="l" t="t" r="r" b="b"/>
              <a:pathLst>
                <a:path w="27305" h="24764">
                  <a:moveTo>
                    <a:pt x="21161" y="0"/>
                  </a:moveTo>
                  <a:lnTo>
                    <a:pt x="6114" y="0"/>
                  </a:lnTo>
                  <a:lnTo>
                    <a:pt x="0" y="5423"/>
                  </a:lnTo>
                  <a:lnTo>
                    <a:pt x="0" y="18805"/>
                  </a:lnTo>
                  <a:lnTo>
                    <a:pt x="6114" y="24240"/>
                  </a:lnTo>
                  <a:lnTo>
                    <a:pt x="21161" y="24240"/>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196" name="object 196"/>
            <p:cNvSpPr/>
            <p:nvPr/>
          </p:nvSpPr>
          <p:spPr>
            <a:xfrm>
              <a:off x="16278543" y="2610605"/>
              <a:ext cx="1407160" cy="1250950"/>
            </a:xfrm>
            <a:custGeom>
              <a:avLst/>
              <a:gdLst/>
              <a:ahLst/>
              <a:cxnLst/>
              <a:rect l="l" t="t" r="r" b="b"/>
              <a:pathLst>
                <a:path w="1407159" h="1250950">
                  <a:moveTo>
                    <a:pt x="16040" y="1239507"/>
                  </a:moveTo>
                  <a:lnTo>
                    <a:pt x="12446" y="1236319"/>
                  </a:lnTo>
                  <a:lnTo>
                    <a:pt x="3594" y="1236319"/>
                  </a:lnTo>
                  <a:lnTo>
                    <a:pt x="0" y="1239507"/>
                  </a:lnTo>
                  <a:lnTo>
                    <a:pt x="0" y="1247381"/>
                  </a:lnTo>
                  <a:lnTo>
                    <a:pt x="3594" y="1250581"/>
                  </a:lnTo>
                  <a:lnTo>
                    <a:pt x="12446" y="1250581"/>
                  </a:lnTo>
                  <a:lnTo>
                    <a:pt x="16040" y="1247381"/>
                  </a:lnTo>
                  <a:lnTo>
                    <a:pt x="16040" y="1243457"/>
                  </a:lnTo>
                  <a:lnTo>
                    <a:pt x="16040" y="1239507"/>
                  </a:lnTo>
                  <a:close/>
                </a:path>
                <a:path w="1407159" h="1250950">
                  <a:moveTo>
                    <a:pt x="1054481" y="257276"/>
                  </a:moveTo>
                  <a:lnTo>
                    <a:pt x="1050188" y="253428"/>
                  </a:lnTo>
                  <a:lnTo>
                    <a:pt x="1039533" y="253428"/>
                  </a:lnTo>
                  <a:lnTo>
                    <a:pt x="1035304" y="257276"/>
                  </a:lnTo>
                  <a:lnTo>
                    <a:pt x="1035304" y="266700"/>
                  </a:lnTo>
                  <a:lnTo>
                    <a:pt x="1039533" y="270522"/>
                  </a:lnTo>
                  <a:lnTo>
                    <a:pt x="1050188" y="270522"/>
                  </a:lnTo>
                  <a:lnTo>
                    <a:pt x="1054481" y="266700"/>
                  </a:lnTo>
                  <a:lnTo>
                    <a:pt x="1054481" y="261988"/>
                  </a:lnTo>
                  <a:lnTo>
                    <a:pt x="1054481" y="257276"/>
                  </a:lnTo>
                  <a:close/>
                </a:path>
                <a:path w="1407159" h="1250950">
                  <a:moveTo>
                    <a:pt x="1406817" y="2882"/>
                  </a:moveTo>
                  <a:lnTo>
                    <a:pt x="1403578" y="0"/>
                  </a:lnTo>
                  <a:lnTo>
                    <a:pt x="1395615" y="0"/>
                  </a:lnTo>
                  <a:lnTo>
                    <a:pt x="1392377" y="2882"/>
                  </a:lnTo>
                  <a:lnTo>
                    <a:pt x="1392377" y="9956"/>
                  </a:lnTo>
                  <a:lnTo>
                    <a:pt x="1395615" y="12852"/>
                  </a:lnTo>
                  <a:lnTo>
                    <a:pt x="1403578" y="12852"/>
                  </a:lnTo>
                  <a:lnTo>
                    <a:pt x="1406817" y="9956"/>
                  </a:lnTo>
                  <a:lnTo>
                    <a:pt x="1406817" y="6413"/>
                  </a:lnTo>
                  <a:lnTo>
                    <a:pt x="1406817" y="2882"/>
                  </a:lnTo>
                  <a:close/>
                </a:path>
              </a:pathLst>
            </a:custGeom>
            <a:solidFill>
              <a:srgbClr val="6F4478">
                <a:alpha val="50000"/>
              </a:srgbClr>
            </a:solidFill>
          </p:spPr>
          <p:txBody>
            <a:bodyPr wrap="square" lIns="0" tIns="0" rIns="0" bIns="0" rtlCol="0"/>
            <a:lstStyle/>
            <a:p>
              <a:endParaRPr/>
            </a:p>
          </p:txBody>
        </p:sp>
        <p:sp>
          <p:nvSpPr>
            <p:cNvPr id="197" name="object 197"/>
            <p:cNvSpPr/>
            <p:nvPr/>
          </p:nvSpPr>
          <p:spPr>
            <a:xfrm>
              <a:off x="16551593" y="2257278"/>
              <a:ext cx="722630" cy="1749425"/>
            </a:xfrm>
            <a:custGeom>
              <a:avLst/>
              <a:gdLst/>
              <a:ahLst/>
              <a:cxnLst/>
              <a:rect l="l" t="t" r="r" b="b"/>
              <a:pathLst>
                <a:path w="722630" h="1749425">
                  <a:moveTo>
                    <a:pt x="13042" y="1742478"/>
                  </a:moveTo>
                  <a:lnTo>
                    <a:pt x="10972" y="1740636"/>
                  </a:lnTo>
                  <a:lnTo>
                    <a:pt x="5842" y="1740636"/>
                  </a:lnTo>
                  <a:lnTo>
                    <a:pt x="3746" y="1742478"/>
                  </a:lnTo>
                  <a:lnTo>
                    <a:pt x="3746" y="1747037"/>
                  </a:lnTo>
                  <a:lnTo>
                    <a:pt x="5842" y="1748878"/>
                  </a:lnTo>
                  <a:lnTo>
                    <a:pt x="10972" y="1748878"/>
                  </a:lnTo>
                  <a:lnTo>
                    <a:pt x="13042" y="1747037"/>
                  </a:lnTo>
                  <a:lnTo>
                    <a:pt x="13042" y="1744764"/>
                  </a:lnTo>
                  <a:lnTo>
                    <a:pt x="13042" y="1742478"/>
                  </a:lnTo>
                  <a:close/>
                </a:path>
                <a:path w="722630" h="1749425">
                  <a:moveTo>
                    <a:pt x="26085" y="951445"/>
                  </a:moveTo>
                  <a:lnTo>
                    <a:pt x="20256" y="946251"/>
                  </a:lnTo>
                  <a:lnTo>
                    <a:pt x="5842" y="946251"/>
                  </a:lnTo>
                  <a:lnTo>
                    <a:pt x="0" y="951445"/>
                  </a:lnTo>
                  <a:lnTo>
                    <a:pt x="0" y="964234"/>
                  </a:lnTo>
                  <a:lnTo>
                    <a:pt x="5842" y="969441"/>
                  </a:lnTo>
                  <a:lnTo>
                    <a:pt x="20256" y="969441"/>
                  </a:lnTo>
                  <a:lnTo>
                    <a:pt x="26085" y="964234"/>
                  </a:lnTo>
                  <a:lnTo>
                    <a:pt x="26085" y="957859"/>
                  </a:lnTo>
                  <a:lnTo>
                    <a:pt x="26085" y="951445"/>
                  </a:lnTo>
                  <a:close/>
                </a:path>
                <a:path w="722630" h="1749425">
                  <a:moveTo>
                    <a:pt x="722617" y="2882"/>
                  </a:moveTo>
                  <a:lnTo>
                    <a:pt x="719378" y="0"/>
                  </a:lnTo>
                  <a:lnTo>
                    <a:pt x="711314" y="0"/>
                  </a:lnTo>
                  <a:lnTo>
                    <a:pt x="708088" y="2882"/>
                  </a:lnTo>
                  <a:lnTo>
                    <a:pt x="708088" y="9982"/>
                  </a:lnTo>
                  <a:lnTo>
                    <a:pt x="711314" y="12915"/>
                  </a:lnTo>
                  <a:lnTo>
                    <a:pt x="719378" y="12915"/>
                  </a:lnTo>
                  <a:lnTo>
                    <a:pt x="722617" y="9982"/>
                  </a:lnTo>
                  <a:lnTo>
                    <a:pt x="722617" y="6438"/>
                  </a:lnTo>
                  <a:lnTo>
                    <a:pt x="722617" y="2882"/>
                  </a:lnTo>
                  <a:close/>
                </a:path>
              </a:pathLst>
            </a:custGeom>
            <a:solidFill>
              <a:srgbClr val="FFFFFF">
                <a:alpha val="38999"/>
              </a:srgbClr>
            </a:solidFill>
          </p:spPr>
          <p:txBody>
            <a:bodyPr wrap="square" lIns="0" tIns="0" rIns="0" bIns="0" rtlCol="0"/>
            <a:lstStyle/>
            <a:p>
              <a:endParaRPr/>
            </a:p>
          </p:txBody>
        </p:sp>
        <p:sp>
          <p:nvSpPr>
            <p:cNvPr id="198" name="object 198"/>
            <p:cNvSpPr/>
            <p:nvPr/>
          </p:nvSpPr>
          <p:spPr>
            <a:xfrm>
              <a:off x="17218000" y="1756452"/>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50000"/>
              </a:srgbClr>
            </a:solidFill>
          </p:spPr>
          <p:txBody>
            <a:bodyPr wrap="square" lIns="0" tIns="0" rIns="0" bIns="0" rtlCol="0"/>
            <a:lstStyle/>
            <a:p>
              <a:endParaRPr/>
            </a:p>
          </p:txBody>
        </p:sp>
        <p:sp>
          <p:nvSpPr>
            <p:cNvPr id="199" name="object 199"/>
            <p:cNvSpPr/>
            <p:nvPr/>
          </p:nvSpPr>
          <p:spPr>
            <a:xfrm>
              <a:off x="16149349" y="3362337"/>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16998"/>
              </a:srgbClr>
            </a:solidFill>
          </p:spPr>
          <p:txBody>
            <a:bodyPr wrap="square" lIns="0" tIns="0" rIns="0" bIns="0" rtlCol="0"/>
            <a:lstStyle/>
            <a:p>
              <a:endParaRPr/>
            </a:p>
          </p:txBody>
        </p:sp>
        <p:sp>
          <p:nvSpPr>
            <p:cNvPr id="200" name="object 200"/>
            <p:cNvSpPr/>
            <p:nvPr/>
          </p:nvSpPr>
          <p:spPr>
            <a:xfrm>
              <a:off x="17578857" y="881690"/>
              <a:ext cx="137160" cy="116839"/>
            </a:xfrm>
            <a:custGeom>
              <a:avLst/>
              <a:gdLst/>
              <a:ahLst/>
              <a:cxnLst/>
              <a:rect l="l" t="t" r="r" b="b"/>
              <a:pathLst>
                <a:path w="137159" h="116840">
                  <a:moveTo>
                    <a:pt x="11214" y="108851"/>
                  </a:moveTo>
                  <a:lnTo>
                    <a:pt x="8699" y="106616"/>
                  </a:lnTo>
                  <a:lnTo>
                    <a:pt x="2514" y="106616"/>
                  </a:lnTo>
                  <a:lnTo>
                    <a:pt x="0" y="108851"/>
                  </a:lnTo>
                  <a:lnTo>
                    <a:pt x="0" y="114338"/>
                  </a:lnTo>
                  <a:lnTo>
                    <a:pt x="2514" y="116598"/>
                  </a:lnTo>
                  <a:lnTo>
                    <a:pt x="8699" y="116598"/>
                  </a:lnTo>
                  <a:lnTo>
                    <a:pt x="11214" y="114338"/>
                  </a:lnTo>
                  <a:lnTo>
                    <a:pt x="11214" y="111607"/>
                  </a:lnTo>
                  <a:lnTo>
                    <a:pt x="11214" y="108851"/>
                  </a:lnTo>
                  <a:close/>
                </a:path>
                <a:path w="137159" h="116840">
                  <a:moveTo>
                    <a:pt x="137033" y="1841"/>
                  </a:moveTo>
                  <a:lnTo>
                    <a:pt x="134962" y="0"/>
                  </a:lnTo>
                  <a:lnTo>
                    <a:pt x="129832" y="0"/>
                  </a:lnTo>
                  <a:lnTo>
                    <a:pt x="127736" y="1841"/>
                  </a:lnTo>
                  <a:lnTo>
                    <a:pt x="127736" y="6413"/>
                  </a:lnTo>
                  <a:lnTo>
                    <a:pt x="129832" y="8255"/>
                  </a:lnTo>
                  <a:lnTo>
                    <a:pt x="134962" y="8255"/>
                  </a:lnTo>
                  <a:lnTo>
                    <a:pt x="137033" y="6413"/>
                  </a:lnTo>
                  <a:lnTo>
                    <a:pt x="137033" y="4127"/>
                  </a:lnTo>
                  <a:lnTo>
                    <a:pt x="137033" y="1841"/>
                  </a:lnTo>
                  <a:close/>
                </a:path>
              </a:pathLst>
            </a:custGeom>
            <a:solidFill>
              <a:srgbClr val="FFFFFF">
                <a:alpha val="50000"/>
              </a:srgbClr>
            </a:solidFill>
          </p:spPr>
          <p:txBody>
            <a:bodyPr wrap="square" lIns="0" tIns="0" rIns="0" bIns="0" rtlCol="0"/>
            <a:lstStyle/>
            <a:p>
              <a:endParaRPr/>
            </a:p>
          </p:txBody>
        </p:sp>
        <p:sp>
          <p:nvSpPr>
            <p:cNvPr id="201" name="object 201"/>
            <p:cNvSpPr/>
            <p:nvPr/>
          </p:nvSpPr>
          <p:spPr>
            <a:xfrm>
              <a:off x="17678144" y="334295"/>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202" name="object 202"/>
            <p:cNvSpPr/>
            <p:nvPr/>
          </p:nvSpPr>
          <p:spPr>
            <a:xfrm>
              <a:off x="16896575" y="2134825"/>
              <a:ext cx="962660" cy="442595"/>
            </a:xfrm>
            <a:custGeom>
              <a:avLst/>
              <a:gdLst/>
              <a:ahLst/>
              <a:cxnLst/>
              <a:rect l="l" t="t" r="r" b="b"/>
              <a:pathLst>
                <a:path w="962659" h="442594">
                  <a:moveTo>
                    <a:pt x="16268" y="430758"/>
                  </a:moveTo>
                  <a:lnTo>
                    <a:pt x="12636" y="427532"/>
                  </a:lnTo>
                  <a:lnTo>
                    <a:pt x="3594" y="427532"/>
                  </a:lnTo>
                  <a:lnTo>
                    <a:pt x="0" y="430758"/>
                  </a:lnTo>
                  <a:lnTo>
                    <a:pt x="0" y="438785"/>
                  </a:lnTo>
                  <a:lnTo>
                    <a:pt x="3594" y="442023"/>
                  </a:lnTo>
                  <a:lnTo>
                    <a:pt x="12636" y="442023"/>
                  </a:lnTo>
                  <a:lnTo>
                    <a:pt x="16268" y="438785"/>
                  </a:lnTo>
                  <a:lnTo>
                    <a:pt x="16268" y="434771"/>
                  </a:lnTo>
                  <a:lnTo>
                    <a:pt x="16268" y="430758"/>
                  </a:lnTo>
                  <a:close/>
                </a:path>
                <a:path w="962659" h="442594">
                  <a:moveTo>
                    <a:pt x="962596" y="3467"/>
                  </a:moveTo>
                  <a:lnTo>
                    <a:pt x="958710" y="0"/>
                  </a:lnTo>
                  <a:lnTo>
                    <a:pt x="949071" y="0"/>
                  </a:lnTo>
                  <a:lnTo>
                    <a:pt x="945197" y="3467"/>
                  </a:lnTo>
                  <a:lnTo>
                    <a:pt x="945197" y="12052"/>
                  </a:lnTo>
                  <a:lnTo>
                    <a:pt x="949071" y="15506"/>
                  </a:lnTo>
                  <a:lnTo>
                    <a:pt x="958710" y="15506"/>
                  </a:lnTo>
                  <a:lnTo>
                    <a:pt x="962596" y="12052"/>
                  </a:lnTo>
                  <a:lnTo>
                    <a:pt x="962596" y="7759"/>
                  </a:lnTo>
                  <a:lnTo>
                    <a:pt x="962596" y="3467"/>
                  </a:lnTo>
                  <a:close/>
                </a:path>
              </a:pathLst>
            </a:custGeom>
            <a:solidFill>
              <a:srgbClr val="FFFFFF">
                <a:alpha val="50000"/>
              </a:srgbClr>
            </a:solidFill>
          </p:spPr>
          <p:txBody>
            <a:bodyPr wrap="square" lIns="0" tIns="0" rIns="0" bIns="0" rtlCol="0"/>
            <a:lstStyle/>
            <a:p>
              <a:endParaRPr/>
            </a:p>
          </p:txBody>
        </p:sp>
        <p:sp>
          <p:nvSpPr>
            <p:cNvPr id="203" name="object 203"/>
            <p:cNvSpPr/>
            <p:nvPr/>
          </p:nvSpPr>
          <p:spPr>
            <a:xfrm>
              <a:off x="17770314" y="2013408"/>
              <a:ext cx="24765" cy="22225"/>
            </a:xfrm>
            <a:custGeom>
              <a:avLst/>
              <a:gdLst/>
              <a:ahLst/>
              <a:cxnLst/>
              <a:rect l="l" t="t" r="r" b="b"/>
              <a:pathLst>
                <a:path w="24765" h="22225">
                  <a:moveTo>
                    <a:pt x="18920" y="0"/>
                  </a:moveTo>
                  <a:lnTo>
                    <a:pt x="5423" y="0"/>
                  </a:lnTo>
                  <a:lnTo>
                    <a:pt x="0" y="4879"/>
                  </a:lnTo>
                  <a:lnTo>
                    <a:pt x="0" y="16826"/>
                  </a:lnTo>
                  <a:lnTo>
                    <a:pt x="5423" y="21706"/>
                  </a:lnTo>
                  <a:lnTo>
                    <a:pt x="18920" y="21706"/>
                  </a:lnTo>
                  <a:lnTo>
                    <a:pt x="24344" y="1682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204" name="object 204"/>
            <p:cNvSpPr/>
            <p:nvPr/>
          </p:nvSpPr>
          <p:spPr>
            <a:xfrm>
              <a:off x="17906341" y="4129247"/>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205" name="object 205"/>
            <p:cNvSpPr/>
            <p:nvPr/>
          </p:nvSpPr>
          <p:spPr>
            <a:xfrm>
              <a:off x="17452364" y="3764799"/>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50000"/>
              </a:srgbClr>
            </a:solidFill>
          </p:spPr>
          <p:txBody>
            <a:bodyPr wrap="square" lIns="0" tIns="0" rIns="0" bIns="0" rtlCol="0"/>
            <a:lstStyle/>
            <a:p>
              <a:endParaRPr/>
            </a:p>
          </p:txBody>
        </p:sp>
        <p:sp>
          <p:nvSpPr>
            <p:cNvPr id="206" name="object 206"/>
            <p:cNvSpPr/>
            <p:nvPr/>
          </p:nvSpPr>
          <p:spPr>
            <a:xfrm>
              <a:off x="17311275" y="3312463"/>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50000"/>
              </a:srgbClr>
            </a:solidFill>
          </p:spPr>
          <p:txBody>
            <a:bodyPr wrap="square" lIns="0" tIns="0" rIns="0" bIns="0" rtlCol="0"/>
            <a:lstStyle/>
            <a:p>
              <a:endParaRPr/>
            </a:p>
          </p:txBody>
        </p:sp>
        <p:sp>
          <p:nvSpPr>
            <p:cNvPr id="207" name="object 207"/>
            <p:cNvSpPr/>
            <p:nvPr/>
          </p:nvSpPr>
          <p:spPr>
            <a:xfrm>
              <a:off x="10970271" y="8521734"/>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208" name="object 208"/>
            <p:cNvSpPr/>
            <p:nvPr/>
          </p:nvSpPr>
          <p:spPr>
            <a:xfrm>
              <a:off x="11246556" y="10322196"/>
              <a:ext cx="17780" cy="15875"/>
            </a:xfrm>
            <a:custGeom>
              <a:avLst/>
              <a:gdLst/>
              <a:ahLst/>
              <a:cxnLst/>
              <a:rect l="l" t="t" r="r" b="b"/>
              <a:pathLst>
                <a:path w="17779" h="15875">
                  <a:moveTo>
                    <a:pt x="13601" y="0"/>
                  </a:moveTo>
                  <a:lnTo>
                    <a:pt x="3926" y="0"/>
                  </a:lnTo>
                  <a:lnTo>
                    <a:pt x="0" y="3486"/>
                  </a:lnTo>
                  <a:lnTo>
                    <a:pt x="0" y="12093"/>
                  </a:lnTo>
                  <a:lnTo>
                    <a:pt x="3926" y="15580"/>
                  </a:lnTo>
                  <a:lnTo>
                    <a:pt x="13601" y="15580"/>
                  </a:lnTo>
                  <a:lnTo>
                    <a:pt x="17517" y="12093"/>
                  </a:lnTo>
                  <a:lnTo>
                    <a:pt x="17517" y="7790"/>
                  </a:lnTo>
                  <a:lnTo>
                    <a:pt x="17517" y="3486"/>
                  </a:lnTo>
                  <a:lnTo>
                    <a:pt x="13601" y="0"/>
                  </a:lnTo>
                  <a:close/>
                </a:path>
              </a:pathLst>
            </a:custGeom>
            <a:solidFill>
              <a:srgbClr val="384746">
                <a:alpha val="50000"/>
              </a:srgbClr>
            </a:solidFill>
          </p:spPr>
          <p:txBody>
            <a:bodyPr wrap="square" lIns="0" tIns="0" rIns="0" bIns="0" rtlCol="0"/>
            <a:lstStyle/>
            <a:p>
              <a:endParaRPr/>
            </a:p>
          </p:txBody>
        </p:sp>
        <p:sp>
          <p:nvSpPr>
            <p:cNvPr id="209" name="object 209"/>
            <p:cNvSpPr/>
            <p:nvPr/>
          </p:nvSpPr>
          <p:spPr>
            <a:xfrm>
              <a:off x="10114356" y="9894868"/>
              <a:ext cx="1551940" cy="940435"/>
            </a:xfrm>
            <a:custGeom>
              <a:avLst/>
              <a:gdLst/>
              <a:ahLst/>
              <a:cxnLst/>
              <a:rect l="l" t="t" r="r" b="b"/>
              <a:pathLst>
                <a:path w="1551940" h="940434">
                  <a:moveTo>
                    <a:pt x="19037" y="926820"/>
                  </a:moveTo>
                  <a:lnTo>
                    <a:pt x="14770" y="923048"/>
                  </a:lnTo>
                  <a:lnTo>
                    <a:pt x="4292" y="923048"/>
                  </a:lnTo>
                  <a:lnTo>
                    <a:pt x="0" y="926820"/>
                  </a:lnTo>
                  <a:lnTo>
                    <a:pt x="0" y="936167"/>
                  </a:lnTo>
                  <a:lnTo>
                    <a:pt x="4292" y="939952"/>
                  </a:lnTo>
                  <a:lnTo>
                    <a:pt x="14770" y="939952"/>
                  </a:lnTo>
                  <a:lnTo>
                    <a:pt x="19037" y="936167"/>
                  </a:lnTo>
                  <a:lnTo>
                    <a:pt x="19037" y="931494"/>
                  </a:lnTo>
                  <a:lnTo>
                    <a:pt x="19037" y="926820"/>
                  </a:lnTo>
                  <a:close/>
                </a:path>
                <a:path w="1551940" h="940434">
                  <a:moveTo>
                    <a:pt x="1551520" y="2946"/>
                  </a:moveTo>
                  <a:lnTo>
                    <a:pt x="1548168" y="0"/>
                  </a:lnTo>
                  <a:lnTo>
                    <a:pt x="1539963" y="0"/>
                  </a:lnTo>
                  <a:lnTo>
                    <a:pt x="1536611" y="2946"/>
                  </a:lnTo>
                  <a:lnTo>
                    <a:pt x="1536611" y="10261"/>
                  </a:lnTo>
                  <a:lnTo>
                    <a:pt x="1539963" y="13233"/>
                  </a:lnTo>
                  <a:lnTo>
                    <a:pt x="1548168" y="13233"/>
                  </a:lnTo>
                  <a:lnTo>
                    <a:pt x="1551520" y="10261"/>
                  </a:lnTo>
                  <a:lnTo>
                    <a:pt x="1551520" y="6616"/>
                  </a:lnTo>
                  <a:lnTo>
                    <a:pt x="1551520" y="2946"/>
                  </a:lnTo>
                  <a:close/>
                </a:path>
              </a:pathLst>
            </a:custGeom>
            <a:solidFill>
              <a:srgbClr val="FFFFFF">
                <a:alpha val="50000"/>
              </a:srgbClr>
            </a:solidFill>
          </p:spPr>
          <p:txBody>
            <a:bodyPr wrap="square" lIns="0" tIns="0" rIns="0" bIns="0" rtlCol="0"/>
            <a:lstStyle/>
            <a:p>
              <a:endParaRPr/>
            </a:p>
          </p:txBody>
        </p:sp>
        <p:sp>
          <p:nvSpPr>
            <p:cNvPr id="210" name="object 210"/>
            <p:cNvSpPr/>
            <p:nvPr/>
          </p:nvSpPr>
          <p:spPr>
            <a:xfrm>
              <a:off x="12251308" y="9443991"/>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211" name="object 211"/>
            <p:cNvSpPr/>
            <p:nvPr/>
          </p:nvSpPr>
          <p:spPr>
            <a:xfrm>
              <a:off x="10427640" y="9327584"/>
              <a:ext cx="772795" cy="966469"/>
            </a:xfrm>
            <a:custGeom>
              <a:avLst/>
              <a:gdLst/>
              <a:ahLst/>
              <a:cxnLst/>
              <a:rect l="l" t="t" r="r" b="b"/>
              <a:pathLst>
                <a:path w="772795" h="966470">
                  <a:moveTo>
                    <a:pt x="25133" y="4991"/>
                  </a:moveTo>
                  <a:lnTo>
                    <a:pt x="19519" y="0"/>
                  </a:lnTo>
                  <a:lnTo>
                    <a:pt x="5664" y="0"/>
                  </a:lnTo>
                  <a:lnTo>
                    <a:pt x="0" y="4991"/>
                  </a:lnTo>
                  <a:lnTo>
                    <a:pt x="0" y="17322"/>
                  </a:lnTo>
                  <a:lnTo>
                    <a:pt x="5664" y="22326"/>
                  </a:lnTo>
                  <a:lnTo>
                    <a:pt x="19519" y="22326"/>
                  </a:lnTo>
                  <a:lnTo>
                    <a:pt x="25133" y="17322"/>
                  </a:lnTo>
                  <a:lnTo>
                    <a:pt x="25133" y="11176"/>
                  </a:lnTo>
                  <a:lnTo>
                    <a:pt x="25133" y="4991"/>
                  </a:lnTo>
                  <a:close/>
                </a:path>
                <a:path w="772795" h="966470">
                  <a:moveTo>
                    <a:pt x="772236" y="951534"/>
                  </a:moveTo>
                  <a:lnTo>
                    <a:pt x="767422" y="947280"/>
                  </a:lnTo>
                  <a:lnTo>
                    <a:pt x="755586" y="947280"/>
                  </a:lnTo>
                  <a:lnTo>
                    <a:pt x="750785" y="951534"/>
                  </a:lnTo>
                  <a:lnTo>
                    <a:pt x="750785" y="962075"/>
                  </a:lnTo>
                  <a:lnTo>
                    <a:pt x="755586" y="966355"/>
                  </a:lnTo>
                  <a:lnTo>
                    <a:pt x="767422" y="966355"/>
                  </a:lnTo>
                  <a:lnTo>
                    <a:pt x="772236" y="962075"/>
                  </a:lnTo>
                  <a:lnTo>
                    <a:pt x="772236" y="956818"/>
                  </a:lnTo>
                  <a:lnTo>
                    <a:pt x="772236" y="951534"/>
                  </a:lnTo>
                  <a:close/>
                </a:path>
              </a:pathLst>
            </a:custGeom>
            <a:solidFill>
              <a:srgbClr val="FFFFFF">
                <a:alpha val="50000"/>
              </a:srgbClr>
            </a:solidFill>
          </p:spPr>
          <p:txBody>
            <a:bodyPr wrap="square" lIns="0" tIns="0" rIns="0" bIns="0" rtlCol="0"/>
            <a:lstStyle/>
            <a:p>
              <a:endParaRPr/>
            </a:p>
          </p:txBody>
        </p:sp>
        <p:sp>
          <p:nvSpPr>
            <p:cNvPr id="212" name="object 212"/>
            <p:cNvSpPr/>
            <p:nvPr/>
          </p:nvSpPr>
          <p:spPr>
            <a:xfrm>
              <a:off x="12337514" y="10154320"/>
              <a:ext cx="36195" cy="32384"/>
            </a:xfrm>
            <a:custGeom>
              <a:avLst/>
              <a:gdLst/>
              <a:ahLst/>
              <a:cxnLst/>
              <a:rect l="l" t="t" r="r" b="b"/>
              <a:pathLst>
                <a:path w="36195" h="32384">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213" name="object 213"/>
            <p:cNvSpPr/>
            <p:nvPr/>
          </p:nvSpPr>
          <p:spPr>
            <a:xfrm>
              <a:off x="11229912" y="9976749"/>
              <a:ext cx="14604" cy="13335"/>
            </a:xfrm>
            <a:custGeom>
              <a:avLst/>
              <a:gdLst/>
              <a:ahLst/>
              <a:cxnLst/>
              <a:rect l="l" t="t" r="r" b="b"/>
              <a:pathLst>
                <a:path w="14604" h="13334">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214" name="object 214"/>
            <p:cNvSpPr/>
            <p:nvPr/>
          </p:nvSpPr>
          <p:spPr>
            <a:xfrm>
              <a:off x="10982393" y="10463907"/>
              <a:ext cx="29209" cy="26034"/>
            </a:xfrm>
            <a:custGeom>
              <a:avLst/>
              <a:gdLst/>
              <a:ahLst/>
              <a:cxnLst/>
              <a:rect l="l" t="t" r="r" b="b"/>
              <a:pathLst>
                <a:path w="29209" h="26034">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50000"/>
              </a:srgbClr>
            </a:solidFill>
          </p:spPr>
          <p:txBody>
            <a:bodyPr wrap="square" lIns="0" tIns="0" rIns="0" bIns="0" rtlCol="0"/>
            <a:lstStyle/>
            <a:p>
              <a:endParaRPr/>
            </a:p>
          </p:txBody>
        </p:sp>
        <p:sp>
          <p:nvSpPr>
            <p:cNvPr id="215" name="object 215"/>
            <p:cNvSpPr/>
            <p:nvPr/>
          </p:nvSpPr>
          <p:spPr>
            <a:xfrm>
              <a:off x="12279891" y="9190840"/>
              <a:ext cx="16510" cy="14604"/>
            </a:xfrm>
            <a:custGeom>
              <a:avLst/>
              <a:gdLst/>
              <a:ahLst/>
              <a:cxnLst/>
              <a:rect l="l" t="t" r="r" b="b"/>
              <a:pathLst>
                <a:path w="16509" h="14604">
                  <a:moveTo>
                    <a:pt x="12439" y="0"/>
                  </a:moveTo>
                  <a:lnTo>
                    <a:pt x="3591" y="0"/>
                  </a:lnTo>
                  <a:lnTo>
                    <a:pt x="0" y="3193"/>
                  </a:lnTo>
                  <a:lnTo>
                    <a:pt x="0" y="11067"/>
                  </a:lnTo>
                  <a:lnTo>
                    <a:pt x="3591" y="14271"/>
                  </a:lnTo>
                  <a:lnTo>
                    <a:pt x="12439" y="14271"/>
                  </a:lnTo>
                  <a:lnTo>
                    <a:pt x="16030" y="11067"/>
                  </a:lnTo>
                  <a:lnTo>
                    <a:pt x="16030" y="7141"/>
                  </a:lnTo>
                  <a:lnTo>
                    <a:pt x="16030" y="3193"/>
                  </a:lnTo>
                  <a:lnTo>
                    <a:pt x="12439" y="0"/>
                  </a:lnTo>
                  <a:close/>
                </a:path>
              </a:pathLst>
            </a:custGeom>
            <a:solidFill>
              <a:srgbClr val="6F4478">
                <a:alpha val="50000"/>
              </a:srgbClr>
            </a:solidFill>
          </p:spPr>
          <p:txBody>
            <a:bodyPr wrap="square" lIns="0" tIns="0" rIns="0" bIns="0" rtlCol="0"/>
            <a:lstStyle/>
            <a:p>
              <a:endParaRPr/>
            </a:p>
          </p:txBody>
        </p:sp>
        <p:sp>
          <p:nvSpPr>
            <p:cNvPr id="216" name="object 216"/>
            <p:cNvSpPr/>
            <p:nvPr/>
          </p:nvSpPr>
          <p:spPr>
            <a:xfrm>
              <a:off x="12778919" y="8264943"/>
              <a:ext cx="31115" cy="27940"/>
            </a:xfrm>
            <a:custGeom>
              <a:avLst/>
              <a:gdLst/>
              <a:ahLst/>
              <a:cxnLst/>
              <a:rect l="l" t="t" r="r" b="b"/>
              <a:pathLst>
                <a:path w="31115" h="27940">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37500"/>
              </a:srgbClr>
            </a:solidFill>
          </p:spPr>
          <p:txBody>
            <a:bodyPr wrap="square" lIns="0" tIns="0" rIns="0" bIns="0" rtlCol="0"/>
            <a:lstStyle/>
            <a:p>
              <a:endParaRPr/>
            </a:p>
          </p:txBody>
        </p:sp>
        <p:sp>
          <p:nvSpPr>
            <p:cNvPr id="217" name="object 217"/>
            <p:cNvSpPr/>
            <p:nvPr/>
          </p:nvSpPr>
          <p:spPr>
            <a:xfrm>
              <a:off x="12820134" y="8059709"/>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50000"/>
              </a:srgbClr>
            </a:solidFill>
          </p:spPr>
          <p:txBody>
            <a:bodyPr wrap="square" lIns="0" tIns="0" rIns="0" bIns="0" rtlCol="0"/>
            <a:lstStyle/>
            <a:p>
              <a:endParaRPr/>
            </a:p>
          </p:txBody>
        </p:sp>
        <p:sp>
          <p:nvSpPr>
            <p:cNvPr id="218" name="object 218"/>
            <p:cNvSpPr/>
            <p:nvPr/>
          </p:nvSpPr>
          <p:spPr>
            <a:xfrm>
              <a:off x="11201968" y="9957074"/>
              <a:ext cx="19685" cy="17145"/>
            </a:xfrm>
            <a:custGeom>
              <a:avLst/>
              <a:gdLst/>
              <a:ahLst/>
              <a:cxnLst/>
              <a:rect l="l" t="t" r="r" b="b"/>
              <a:pathLst>
                <a:path w="19684" h="17145">
                  <a:moveTo>
                    <a:pt x="14879" y="0"/>
                  </a:moveTo>
                  <a:lnTo>
                    <a:pt x="4240" y="0"/>
                  </a:lnTo>
                  <a:lnTo>
                    <a:pt x="0" y="3842"/>
                  </a:lnTo>
                  <a:lnTo>
                    <a:pt x="0" y="13266"/>
                  </a:lnTo>
                  <a:lnTo>
                    <a:pt x="4240" y="17098"/>
                  </a:lnTo>
                  <a:lnTo>
                    <a:pt x="14879" y="17098"/>
                  </a:lnTo>
                  <a:lnTo>
                    <a:pt x="19182" y="13266"/>
                  </a:lnTo>
                  <a:lnTo>
                    <a:pt x="19182" y="8554"/>
                  </a:lnTo>
                  <a:lnTo>
                    <a:pt x="19182" y="3842"/>
                  </a:lnTo>
                  <a:lnTo>
                    <a:pt x="14879" y="0"/>
                  </a:lnTo>
                  <a:close/>
                </a:path>
              </a:pathLst>
            </a:custGeom>
            <a:solidFill>
              <a:srgbClr val="6F4478">
                <a:alpha val="50000"/>
              </a:srgbClr>
            </a:solidFill>
          </p:spPr>
          <p:txBody>
            <a:bodyPr wrap="square" lIns="0" tIns="0" rIns="0" bIns="0" rtlCol="0"/>
            <a:lstStyle/>
            <a:p>
              <a:endParaRPr/>
            </a:p>
          </p:txBody>
        </p:sp>
        <p:sp>
          <p:nvSpPr>
            <p:cNvPr id="219" name="object 219"/>
            <p:cNvSpPr/>
            <p:nvPr/>
          </p:nvSpPr>
          <p:spPr>
            <a:xfrm>
              <a:off x="9931386" y="8765341"/>
              <a:ext cx="21590" cy="19050"/>
            </a:xfrm>
            <a:custGeom>
              <a:avLst/>
              <a:gdLst/>
              <a:ahLst/>
              <a:cxnLst/>
              <a:rect l="l" t="t" r="r" b="b"/>
              <a:pathLst>
                <a:path w="21590"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50000"/>
              </a:srgbClr>
            </a:solidFill>
          </p:spPr>
          <p:txBody>
            <a:bodyPr wrap="square" lIns="0" tIns="0" rIns="0" bIns="0" rtlCol="0"/>
            <a:lstStyle/>
            <a:p>
              <a:endParaRPr/>
            </a:p>
          </p:txBody>
        </p:sp>
        <p:sp>
          <p:nvSpPr>
            <p:cNvPr id="220" name="object 220"/>
            <p:cNvSpPr/>
            <p:nvPr/>
          </p:nvSpPr>
          <p:spPr>
            <a:xfrm>
              <a:off x="10970869" y="9350317"/>
              <a:ext cx="191770" cy="240665"/>
            </a:xfrm>
            <a:custGeom>
              <a:avLst/>
              <a:gdLst/>
              <a:ahLst/>
              <a:cxnLst/>
              <a:rect l="l" t="t" r="r" b="b"/>
              <a:pathLst>
                <a:path w="191770" h="240665">
                  <a:moveTo>
                    <a:pt x="26085" y="222148"/>
                  </a:moveTo>
                  <a:lnTo>
                    <a:pt x="20256" y="216954"/>
                  </a:lnTo>
                  <a:lnTo>
                    <a:pt x="5842" y="216954"/>
                  </a:lnTo>
                  <a:lnTo>
                    <a:pt x="0" y="222148"/>
                  </a:lnTo>
                  <a:lnTo>
                    <a:pt x="0" y="234937"/>
                  </a:lnTo>
                  <a:lnTo>
                    <a:pt x="5842" y="240144"/>
                  </a:lnTo>
                  <a:lnTo>
                    <a:pt x="20256" y="240144"/>
                  </a:lnTo>
                  <a:lnTo>
                    <a:pt x="26085" y="234937"/>
                  </a:lnTo>
                  <a:lnTo>
                    <a:pt x="26085" y="228561"/>
                  </a:lnTo>
                  <a:lnTo>
                    <a:pt x="26085" y="222148"/>
                  </a:lnTo>
                  <a:close/>
                </a:path>
                <a:path w="191770" h="240665">
                  <a:moveTo>
                    <a:pt x="191452" y="2895"/>
                  </a:moveTo>
                  <a:lnTo>
                    <a:pt x="188214" y="0"/>
                  </a:lnTo>
                  <a:lnTo>
                    <a:pt x="180174" y="0"/>
                  </a:lnTo>
                  <a:lnTo>
                    <a:pt x="176936" y="2895"/>
                  </a:lnTo>
                  <a:lnTo>
                    <a:pt x="176936" y="9994"/>
                  </a:lnTo>
                  <a:lnTo>
                    <a:pt x="180174" y="12915"/>
                  </a:lnTo>
                  <a:lnTo>
                    <a:pt x="188214" y="12915"/>
                  </a:lnTo>
                  <a:lnTo>
                    <a:pt x="191452" y="9994"/>
                  </a:lnTo>
                  <a:lnTo>
                    <a:pt x="191452" y="6438"/>
                  </a:lnTo>
                  <a:lnTo>
                    <a:pt x="191452" y="2895"/>
                  </a:lnTo>
                  <a:close/>
                </a:path>
              </a:pathLst>
            </a:custGeom>
            <a:solidFill>
              <a:srgbClr val="FFFFFF">
                <a:alpha val="38999"/>
              </a:srgbClr>
            </a:solidFill>
          </p:spPr>
          <p:txBody>
            <a:bodyPr wrap="square" lIns="0" tIns="0" rIns="0" bIns="0" rtlCol="0"/>
            <a:lstStyle/>
            <a:p>
              <a:endParaRPr/>
            </a:p>
          </p:txBody>
        </p:sp>
        <p:sp>
          <p:nvSpPr>
            <p:cNvPr id="221" name="object 221"/>
            <p:cNvSpPr/>
            <p:nvPr/>
          </p:nvSpPr>
          <p:spPr>
            <a:xfrm>
              <a:off x="11118228" y="8639117"/>
              <a:ext cx="1827530" cy="221615"/>
            </a:xfrm>
            <a:custGeom>
              <a:avLst/>
              <a:gdLst/>
              <a:ahLst/>
              <a:cxnLst/>
              <a:rect l="l" t="t" r="r" b="b"/>
              <a:pathLst>
                <a:path w="1827529" h="221615">
                  <a:moveTo>
                    <a:pt x="24244" y="204431"/>
                  </a:moveTo>
                  <a:lnTo>
                    <a:pt x="18808" y="199618"/>
                  </a:lnTo>
                  <a:lnTo>
                    <a:pt x="5435" y="199618"/>
                  </a:lnTo>
                  <a:lnTo>
                    <a:pt x="0" y="204431"/>
                  </a:lnTo>
                  <a:lnTo>
                    <a:pt x="0" y="216331"/>
                  </a:lnTo>
                  <a:lnTo>
                    <a:pt x="5435" y="221157"/>
                  </a:lnTo>
                  <a:lnTo>
                    <a:pt x="18808" y="221157"/>
                  </a:lnTo>
                  <a:lnTo>
                    <a:pt x="24244" y="216331"/>
                  </a:lnTo>
                  <a:lnTo>
                    <a:pt x="24244" y="210388"/>
                  </a:lnTo>
                  <a:lnTo>
                    <a:pt x="24244" y="204431"/>
                  </a:lnTo>
                  <a:close/>
                </a:path>
                <a:path w="1827529" h="221615">
                  <a:moveTo>
                    <a:pt x="1047356" y="70104"/>
                  </a:moveTo>
                  <a:lnTo>
                    <a:pt x="1044016" y="67157"/>
                  </a:lnTo>
                  <a:lnTo>
                    <a:pt x="1035799" y="67157"/>
                  </a:lnTo>
                  <a:lnTo>
                    <a:pt x="1032446" y="70104"/>
                  </a:lnTo>
                  <a:lnTo>
                    <a:pt x="1032446" y="77419"/>
                  </a:lnTo>
                  <a:lnTo>
                    <a:pt x="1035799" y="80391"/>
                  </a:lnTo>
                  <a:lnTo>
                    <a:pt x="1044016" y="80391"/>
                  </a:lnTo>
                  <a:lnTo>
                    <a:pt x="1047356" y="77419"/>
                  </a:lnTo>
                  <a:lnTo>
                    <a:pt x="1047356" y="73774"/>
                  </a:lnTo>
                  <a:lnTo>
                    <a:pt x="1047356" y="70104"/>
                  </a:lnTo>
                  <a:close/>
                </a:path>
                <a:path w="1827529" h="221615">
                  <a:moveTo>
                    <a:pt x="1827441" y="2235"/>
                  </a:moveTo>
                  <a:lnTo>
                    <a:pt x="1824926" y="0"/>
                  </a:lnTo>
                  <a:lnTo>
                    <a:pt x="1818741" y="0"/>
                  </a:lnTo>
                  <a:lnTo>
                    <a:pt x="1816227" y="2235"/>
                  </a:lnTo>
                  <a:lnTo>
                    <a:pt x="1816227" y="7734"/>
                  </a:lnTo>
                  <a:lnTo>
                    <a:pt x="1818741" y="9982"/>
                  </a:lnTo>
                  <a:lnTo>
                    <a:pt x="1824926" y="9982"/>
                  </a:lnTo>
                  <a:lnTo>
                    <a:pt x="1827441" y="7734"/>
                  </a:lnTo>
                  <a:lnTo>
                    <a:pt x="1827441" y="4991"/>
                  </a:lnTo>
                  <a:lnTo>
                    <a:pt x="1827441" y="2235"/>
                  </a:lnTo>
                  <a:close/>
                </a:path>
              </a:pathLst>
            </a:custGeom>
            <a:solidFill>
              <a:srgbClr val="FFFFFF">
                <a:alpha val="50000"/>
              </a:srgbClr>
            </a:solidFill>
          </p:spPr>
          <p:txBody>
            <a:bodyPr wrap="square" lIns="0" tIns="0" rIns="0" bIns="0" rtlCol="0"/>
            <a:lstStyle/>
            <a:p>
              <a:endParaRPr/>
            </a:p>
          </p:txBody>
        </p:sp>
        <p:sp>
          <p:nvSpPr>
            <p:cNvPr id="222" name="object 222"/>
            <p:cNvSpPr/>
            <p:nvPr/>
          </p:nvSpPr>
          <p:spPr>
            <a:xfrm>
              <a:off x="12447861" y="8580914"/>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223" name="object 223"/>
            <p:cNvSpPr/>
            <p:nvPr/>
          </p:nvSpPr>
          <p:spPr>
            <a:xfrm>
              <a:off x="11995690" y="820438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224" name="object 224"/>
            <p:cNvSpPr/>
            <p:nvPr/>
          </p:nvSpPr>
          <p:spPr>
            <a:xfrm>
              <a:off x="11466970" y="8081346"/>
              <a:ext cx="1720850" cy="499745"/>
            </a:xfrm>
            <a:custGeom>
              <a:avLst/>
              <a:gdLst/>
              <a:ahLst/>
              <a:cxnLst/>
              <a:rect l="l" t="t" r="r" b="b"/>
              <a:pathLst>
                <a:path w="1720850" h="499745">
                  <a:moveTo>
                    <a:pt x="11226" y="2247"/>
                  </a:moveTo>
                  <a:lnTo>
                    <a:pt x="8699" y="0"/>
                  </a:lnTo>
                  <a:lnTo>
                    <a:pt x="2527" y="0"/>
                  </a:lnTo>
                  <a:lnTo>
                    <a:pt x="0" y="2247"/>
                  </a:lnTo>
                  <a:lnTo>
                    <a:pt x="0" y="7734"/>
                  </a:lnTo>
                  <a:lnTo>
                    <a:pt x="2527" y="9982"/>
                  </a:lnTo>
                  <a:lnTo>
                    <a:pt x="8699" y="9982"/>
                  </a:lnTo>
                  <a:lnTo>
                    <a:pt x="11226" y="7734"/>
                  </a:lnTo>
                  <a:lnTo>
                    <a:pt x="11226" y="5003"/>
                  </a:lnTo>
                  <a:lnTo>
                    <a:pt x="11226" y="2247"/>
                  </a:lnTo>
                  <a:close/>
                </a:path>
                <a:path w="1720850" h="499745">
                  <a:moveTo>
                    <a:pt x="460717" y="482612"/>
                  </a:moveTo>
                  <a:lnTo>
                    <a:pt x="455244" y="477710"/>
                  </a:lnTo>
                  <a:lnTo>
                    <a:pt x="441655" y="477710"/>
                  </a:lnTo>
                  <a:lnTo>
                    <a:pt x="436156" y="482612"/>
                  </a:lnTo>
                  <a:lnTo>
                    <a:pt x="436156" y="494677"/>
                  </a:lnTo>
                  <a:lnTo>
                    <a:pt x="441655" y="499567"/>
                  </a:lnTo>
                  <a:lnTo>
                    <a:pt x="455244" y="499567"/>
                  </a:lnTo>
                  <a:lnTo>
                    <a:pt x="460717" y="494677"/>
                  </a:lnTo>
                  <a:lnTo>
                    <a:pt x="460717" y="488632"/>
                  </a:lnTo>
                  <a:lnTo>
                    <a:pt x="460717" y="482612"/>
                  </a:lnTo>
                  <a:close/>
                </a:path>
                <a:path w="1720850" h="499745">
                  <a:moveTo>
                    <a:pt x="1720278" y="148031"/>
                  </a:moveTo>
                  <a:lnTo>
                    <a:pt x="1717179" y="145275"/>
                  </a:lnTo>
                  <a:lnTo>
                    <a:pt x="1709521" y="145275"/>
                  </a:lnTo>
                  <a:lnTo>
                    <a:pt x="1706448" y="148031"/>
                  </a:lnTo>
                  <a:lnTo>
                    <a:pt x="1706448" y="154813"/>
                  </a:lnTo>
                  <a:lnTo>
                    <a:pt x="1709521" y="157581"/>
                  </a:lnTo>
                  <a:lnTo>
                    <a:pt x="1717179" y="157581"/>
                  </a:lnTo>
                  <a:lnTo>
                    <a:pt x="1720278" y="154813"/>
                  </a:lnTo>
                  <a:lnTo>
                    <a:pt x="1720278" y="151409"/>
                  </a:lnTo>
                  <a:lnTo>
                    <a:pt x="1720278" y="148031"/>
                  </a:lnTo>
                  <a:close/>
                </a:path>
              </a:pathLst>
            </a:custGeom>
            <a:solidFill>
              <a:srgbClr val="FFFFFF">
                <a:alpha val="50000"/>
              </a:srgbClr>
            </a:solidFill>
          </p:spPr>
          <p:txBody>
            <a:bodyPr wrap="square" lIns="0" tIns="0" rIns="0" bIns="0" rtlCol="0"/>
            <a:lstStyle/>
            <a:p>
              <a:endParaRPr/>
            </a:p>
          </p:txBody>
        </p:sp>
        <p:sp>
          <p:nvSpPr>
            <p:cNvPr id="225" name="object 225"/>
            <p:cNvSpPr/>
            <p:nvPr/>
          </p:nvSpPr>
          <p:spPr>
            <a:xfrm>
              <a:off x="10585184" y="7354932"/>
              <a:ext cx="1499235" cy="1494790"/>
            </a:xfrm>
            <a:custGeom>
              <a:avLst/>
              <a:gdLst/>
              <a:ahLst/>
              <a:cxnLst/>
              <a:rect l="l" t="t" r="r" b="b"/>
              <a:pathLst>
                <a:path w="1499234" h="1494790">
                  <a:moveTo>
                    <a:pt x="13830" y="1485023"/>
                  </a:moveTo>
                  <a:lnTo>
                    <a:pt x="10731" y="1482255"/>
                  </a:lnTo>
                  <a:lnTo>
                    <a:pt x="3086" y="1482255"/>
                  </a:lnTo>
                  <a:lnTo>
                    <a:pt x="0" y="1485023"/>
                  </a:lnTo>
                  <a:lnTo>
                    <a:pt x="0" y="1491805"/>
                  </a:lnTo>
                  <a:lnTo>
                    <a:pt x="3086" y="1494574"/>
                  </a:lnTo>
                  <a:lnTo>
                    <a:pt x="10731" y="1494574"/>
                  </a:lnTo>
                  <a:lnTo>
                    <a:pt x="13830" y="1491805"/>
                  </a:lnTo>
                  <a:lnTo>
                    <a:pt x="13830" y="1488401"/>
                  </a:lnTo>
                  <a:lnTo>
                    <a:pt x="13830" y="1485023"/>
                  </a:lnTo>
                  <a:close/>
                </a:path>
                <a:path w="1499234" h="1494790">
                  <a:moveTo>
                    <a:pt x="1499184" y="6350"/>
                  </a:moveTo>
                  <a:lnTo>
                    <a:pt x="1492046" y="0"/>
                  </a:lnTo>
                  <a:lnTo>
                    <a:pt x="1474431" y="0"/>
                  </a:lnTo>
                  <a:lnTo>
                    <a:pt x="1467269" y="6350"/>
                  </a:lnTo>
                  <a:lnTo>
                    <a:pt x="1467269" y="22009"/>
                  </a:lnTo>
                  <a:lnTo>
                    <a:pt x="1474431" y="28371"/>
                  </a:lnTo>
                  <a:lnTo>
                    <a:pt x="1492046" y="28371"/>
                  </a:lnTo>
                  <a:lnTo>
                    <a:pt x="1499184" y="22009"/>
                  </a:lnTo>
                  <a:lnTo>
                    <a:pt x="1499184" y="14185"/>
                  </a:lnTo>
                  <a:lnTo>
                    <a:pt x="1499184" y="6350"/>
                  </a:lnTo>
                  <a:close/>
                </a:path>
              </a:pathLst>
            </a:custGeom>
            <a:solidFill>
              <a:srgbClr val="6F4478">
                <a:alpha val="50000"/>
              </a:srgbClr>
            </a:solidFill>
          </p:spPr>
          <p:txBody>
            <a:bodyPr wrap="square" lIns="0" tIns="0" rIns="0" bIns="0" rtlCol="0"/>
            <a:lstStyle/>
            <a:p>
              <a:endParaRPr/>
            </a:p>
          </p:txBody>
        </p:sp>
        <p:sp>
          <p:nvSpPr>
            <p:cNvPr id="226" name="object 226"/>
            <p:cNvSpPr/>
            <p:nvPr/>
          </p:nvSpPr>
          <p:spPr>
            <a:xfrm>
              <a:off x="10009914" y="9707641"/>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50000"/>
              </a:srgbClr>
            </a:solidFill>
          </p:spPr>
          <p:txBody>
            <a:bodyPr wrap="square" lIns="0" tIns="0" rIns="0" bIns="0" rtlCol="0"/>
            <a:lstStyle/>
            <a:p>
              <a:endParaRPr/>
            </a:p>
          </p:txBody>
        </p:sp>
        <p:sp>
          <p:nvSpPr>
            <p:cNvPr id="227" name="object 227"/>
            <p:cNvSpPr/>
            <p:nvPr/>
          </p:nvSpPr>
          <p:spPr>
            <a:xfrm>
              <a:off x="13150597" y="7931535"/>
              <a:ext cx="12065" cy="10795"/>
            </a:xfrm>
            <a:custGeom>
              <a:avLst/>
              <a:gdLst/>
              <a:ahLst/>
              <a:cxnLst/>
              <a:rect l="l" t="t" r="r" b="b"/>
              <a:pathLst>
                <a:path w="12065" h="10795">
                  <a:moveTo>
                    <a:pt x="9120" y="0"/>
                  </a:moveTo>
                  <a:lnTo>
                    <a:pt x="2617" y="0"/>
                  </a:lnTo>
                  <a:lnTo>
                    <a:pt x="0" y="2355"/>
                  </a:lnTo>
                  <a:lnTo>
                    <a:pt x="0" y="8114"/>
                  </a:lnTo>
                  <a:lnTo>
                    <a:pt x="2617" y="10470"/>
                  </a:lnTo>
                  <a:lnTo>
                    <a:pt x="9120" y="10470"/>
                  </a:lnTo>
                  <a:lnTo>
                    <a:pt x="11769" y="8114"/>
                  </a:lnTo>
                  <a:lnTo>
                    <a:pt x="11769" y="5235"/>
                  </a:lnTo>
                  <a:lnTo>
                    <a:pt x="11769" y="2355"/>
                  </a:lnTo>
                  <a:lnTo>
                    <a:pt x="9120" y="0"/>
                  </a:lnTo>
                  <a:close/>
                </a:path>
              </a:pathLst>
            </a:custGeom>
            <a:solidFill>
              <a:srgbClr val="FFFFFF">
                <a:alpha val="29998"/>
              </a:srgbClr>
            </a:solidFill>
          </p:spPr>
          <p:txBody>
            <a:bodyPr wrap="square" lIns="0" tIns="0" rIns="0" bIns="0" rtlCol="0"/>
            <a:lstStyle/>
            <a:p>
              <a:endParaRPr/>
            </a:p>
          </p:txBody>
        </p:sp>
        <p:sp>
          <p:nvSpPr>
            <p:cNvPr id="228" name="object 228"/>
            <p:cNvSpPr/>
            <p:nvPr/>
          </p:nvSpPr>
          <p:spPr>
            <a:xfrm>
              <a:off x="12046408" y="9723560"/>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50000"/>
              </a:srgbClr>
            </a:solidFill>
          </p:spPr>
          <p:txBody>
            <a:bodyPr wrap="square" lIns="0" tIns="0" rIns="0" bIns="0" rtlCol="0"/>
            <a:lstStyle/>
            <a:p>
              <a:endParaRPr/>
            </a:p>
          </p:txBody>
        </p:sp>
        <p:sp>
          <p:nvSpPr>
            <p:cNvPr id="229" name="object 229"/>
            <p:cNvSpPr/>
            <p:nvPr/>
          </p:nvSpPr>
          <p:spPr>
            <a:xfrm>
              <a:off x="13352886" y="7846780"/>
              <a:ext cx="15240" cy="13335"/>
            </a:xfrm>
            <a:custGeom>
              <a:avLst/>
              <a:gdLst/>
              <a:ahLst/>
              <a:cxnLst/>
              <a:rect l="l" t="t" r="r" b="b"/>
              <a:pathLst>
                <a:path w="15240" h="13334">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29998"/>
              </a:srgbClr>
            </a:solidFill>
          </p:spPr>
          <p:txBody>
            <a:bodyPr wrap="square" lIns="0" tIns="0" rIns="0" bIns="0" rtlCol="0"/>
            <a:lstStyle/>
            <a:p>
              <a:endParaRPr/>
            </a:p>
          </p:txBody>
        </p:sp>
        <p:sp>
          <p:nvSpPr>
            <p:cNvPr id="230" name="object 230"/>
            <p:cNvSpPr/>
            <p:nvPr/>
          </p:nvSpPr>
          <p:spPr>
            <a:xfrm>
              <a:off x="10581081" y="8352834"/>
              <a:ext cx="1416050" cy="2342515"/>
            </a:xfrm>
            <a:custGeom>
              <a:avLst/>
              <a:gdLst/>
              <a:ahLst/>
              <a:cxnLst/>
              <a:rect l="l" t="t" r="r" b="b"/>
              <a:pathLst>
                <a:path w="1416050" h="2342515">
                  <a:moveTo>
                    <a:pt x="8216" y="1638"/>
                  </a:moveTo>
                  <a:lnTo>
                    <a:pt x="6350" y="0"/>
                  </a:lnTo>
                  <a:lnTo>
                    <a:pt x="1828" y="0"/>
                  </a:lnTo>
                  <a:lnTo>
                    <a:pt x="0" y="1638"/>
                  </a:lnTo>
                  <a:lnTo>
                    <a:pt x="0" y="5689"/>
                  </a:lnTo>
                  <a:lnTo>
                    <a:pt x="1828" y="7340"/>
                  </a:lnTo>
                  <a:lnTo>
                    <a:pt x="6350" y="7340"/>
                  </a:lnTo>
                  <a:lnTo>
                    <a:pt x="8216" y="5689"/>
                  </a:lnTo>
                  <a:lnTo>
                    <a:pt x="8216" y="3632"/>
                  </a:lnTo>
                  <a:lnTo>
                    <a:pt x="8216" y="1638"/>
                  </a:lnTo>
                  <a:close/>
                </a:path>
                <a:path w="1416050" h="2342515">
                  <a:moveTo>
                    <a:pt x="1415834" y="2337397"/>
                  </a:moveTo>
                  <a:lnTo>
                    <a:pt x="1414335" y="2336038"/>
                  </a:lnTo>
                  <a:lnTo>
                    <a:pt x="1410614" y="2336038"/>
                  </a:lnTo>
                  <a:lnTo>
                    <a:pt x="1409103" y="2337397"/>
                  </a:lnTo>
                  <a:lnTo>
                    <a:pt x="1409103" y="2340673"/>
                  </a:lnTo>
                  <a:lnTo>
                    <a:pt x="1410614" y="2342032"/>
                  </a:lnTo>
                  <a:lnTo>
                    <a:pt x="1414335" y="2342032"/>
                  </a:lnTo>
                  <a:lnTo>
                    <a:pt x="1415834" y="2340673"/>
                  </a:lnTo>
                  <a:lnTo>
                    <a:pt x="1415834" y="2339022"/>
                  </a:lnTo>
                  <a:lnTo>
                    <a:pt x="1415834" y="2337397"/>
                  </a:lnTo>
                  <a:close/>
                </a:path>
              </a:pathLst>
            </a:custGeom>
            <a:solidFill>
              <a:srgbClr val="FFFFFF">
                <a:alpha val="37500"/>
              </a:srgbClr>
            </a:solidFill>
          </p:spPr>
          <p:txBody>
            <a:bodyPr wrap="square" lIns="0" tIns="0" rIns="0" bIns="0" rtlCol="0"/>
            <a:lstStyle/>
            <a:p>
              <a:endParaRPr/>
            </a:p>
          </p:txBody>
        </p:sp>
        <p:sp>
          <p:nvSpPr>
            <p:cNvPr id="231" name="object 231"/>
            <p:cNvSpPr/>
            <p:nvPr/>
          </p:nvSpPr>
          <p:spPr>
            <a:xfrm>
              <a:off x="13391594" y="9728942"/>
              <a:ext cx="23495" cy="20320"/>
            </a:xfrm>
            <a:custGeom>
              <a:avLst/>
              <a:gdLst/>
              <a:ahLst/>
              <a:cxnLst/>
              <a:rect l="l" t="t" r="r" b="b"/>
              <a:pathLst>
                <a:path w="23494"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29998"/>
              </a:srgbClr>
            </a:solidFill>
          </p:spPr>
          <p:txBody>
            <a:bodyPr wrap="square" lIns="0" tIns="0" rIns="0" bIns="0" rtlCol="0"/>
            <a:lstStyle/>
            <a:p>
              <a:endParaRPr/>
            </a:p>
          </p:txBody>
        </p:sp>
        <p:sp>
          <p:nvSpPr>
            <p:cNvPr id="232" name="object 232"/>
            <p:cNvSpPr/>
            <p:nvPr/>
          </p:nvSpPr>
          <p:spPr>
            <a:xfrm>
              <a:off x="9591457" y="7493054"/>
              <a:ext cx="31115" cy="27940"/>
            </a:xfrm>
            <a:custGeom>
              <a:avLst/>
              <a:gdLst/>
              <a:ahLst/>
              <a:cxnLst/>
              <a:rect l="l" t="t" r="r" b="b"/>
              <a:pathLst>
                <a:path w="31115" h="27940">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12998"/>
              </a:srgbClr>
            </a:solidFill>
          </p:spPr>
          <p:txBody>
            <a:bodyPr wrap="square" lIns="0" tIns="0" rIns="0" bIns="0" rtlCol="0"/>
            <a:lstStyle/>
            <a:p>
              <a:endParaRPr/>
            </a:p>
          </p:txBody>
        </p:sp>
        <p:sp>
          <p:nvSpPr>
            <p:cNvPr id="233" name="object 233"/>
            <p:cNvSpPr/>
            <p:nvPr/>
          </p:nvSpPr>
          <p:spPr>
            <a:xfrm>
              <a:off x="9978390" y="8310589"/>
              <a:ext cx="9525" cy="8255"/>
            </a:xfrm>
            <a:custGeom>
              <a:avLst/>
              <a:gdLst/>
              <a:ahLst/>
              <a:cxnLst/>
              <a:rect l="l" t="t" r="r" b="b"/>
              <a:pathLst>
                <a:path w="9525" h="8254">
                  <a:moveTo>
                    <a:pt x="7067" y="0"/>
                  </a:moveTo>
                  <a:lnTo>
                    <a:pt x="2031" y="0"/>
                  </a:lnTo>
                  <a:lnTo>
                    <a:pt x="0" y="1832"/>
                  </a:lnTo>
                  <a:lnTo>
                    <a:pt x="0" y="6293"/>
                  </a:lnTo>
                  <a:lnTo>
                    <a:pt x="2031" y="8093"/>
                  </a:lnTo>
                  <a:lnTo>
                    <a:pt x="7067" y="8093"/>
                  </a:lnTo>
                  <a:lnTo>
                    <a:pt x="9067" y="6293"/>
                  </a:lnTo>
                  <a:lnTo>
                    <a:pt x="9067" y="4062"/>
                  </a:lnTo>
                  <a:lnTo>
                    <a:pt x="9067" y="1832"/>
                  </a:lnTo>
                  <a:lnTo>
                    <a:pt x="7067" y="0"/>
                  </a:lnTo>
                  <a:close/>
                </a:path>
              </a:pathLst>
            </a:custGeom>
            <a:solidFill>
              <a:srgbClr val="FFFFFF">
                <a:alpha val="50000"/>
              </a:srgbClr>
            </a:solidFill>
          </p:spPr>
          <p:txBody>
            <a:bodyPr wrap="square" lIns="0" tIns="0" rIns="0" bIns="0" rtlCol="0"/>
            <a:lstStyle/>
            <a:p>
              <a:endParaRPr/>
            </a:p>
          </p:txBody>
        </p:sp>
        <p:sp>
          <p:nvSpPr>
            <p:cNvPr id="234" name="object 234"/>
            <p:cNvSpPr/>
            <p:nvPr/>
          </p:nvSpPr>
          <p:spPr>
            <a:xfrm>
              <a:off x="9741758" y="10518480"/>
              <a:ext cx="6985" cy="6350"/>
            </a:xfrm>
            <a:custGeom>
              <a:avLst/>
              <a:gdLst/>
              <a:ahLst/>
              <a:cxnLst/>
              <a:rect l="l" t="t" r="r" b="b"/>
              <a:pathLst>
                <a:path w="6984" h="6350">
                  <a:moveTo>
                    <a:pt x="5214" y="0"/>
                  </a:moveTo>
                  <a:lnTo>
                    <a:pt x="1465" y="0"/>
                  </a:lnTo>
                  <a:lnTo>
                    <a:pt x="0" y="1350"/>
                  </a:lnTo>
                  <a:lnTo>
                    <a:pt x="0" y="4659"/>
                  </a:lnTo>
                  <a:lnTo>
                    <a:pt x="1465" y="5957"/>
                  </a:lnTo>
                  <a:lnTo>
                    <a:pt x="5214" y="5957"/>
                  </a:lnTo>
                  <a:lnTo>
                    <a:pt x="6680" y="4659"/>
                  </a:lnTo>
                  <a:lnTo>
                    <a:pt x="6680" y="3005"/>
                  </a:lnTo>
                  <a:lnTo>
                    <a:pt x="6680" y="1350"/>
                  </a:lnTo>
                  <a:lnTo>
                    <a:pt x="5214" y="0"/>
                  </a:lnTo>
                  <a:close/>
                </a:path>
              </a:pathLst>
            </a:custGeom>
            <a:solidFill>
              <a:srgbClr val="FFFFFF">
                <a:alpha val="37500"/>
              </a:srgbClr>
            </a:solidFill>
          </p:spPr>
          <p:txBody>
            <a:bodyPr wrap="square" lIns="0" tIns="0" rIns="0" bIns="0" rtlCol="0"/>
            <a:lstStyle/>
            <a:p>
              <a:endParaRPr/>
            </a:p>
          </p:txBody>
        </p:sp>
        <p:sp>
          <p:nvSpPr>
            <p:cNvPr id="235" name="object 235"/>
            <p:cNvSpPr/>
            <p:nvPr/>
          </p:nvSpPr>
          <p:spPr>
            <a:xfrm>
              <a:off x="9647262" y="7894974"/>
              <a:ext cx="2100580" cy="2524760"/>
            </a:xfrm>
            <a:custGeom>
              <a:avLst/>
              <a:gdLst/>
              <a:ahLst/>
              <a:cxnLst/>
              <a:rect l="l" t="t" r="r" b="b"/>
              <a:pathLst>
                <a:path w="2100579" h="2524759">
                  <a:moveTo>
                    <a:pt x="28473" y="2505075"/>
                  </a:moveTo>
                  <a:lnTo>
                    <a:pt x="22110" y="2499423"/>
                  </a:lnTo>
                  <a:lnTo>
                    <a:pt x="6375" y="2499423"/>
                  </a:lnTo>
                  <a:lnTo>
                    <a:pt x="0" y="2505075"/>
                  </a:lnTo>
                  <a:lnTo>
                    <a:pt x="0" y="2519045"/>
                  </a:lnTo>
                  <a:lnTo>
                    <a:pt x="6375" y="2524734"/>
                  </a:lnTo>
                  <a:lnTo>
                    <a:pt x="22110" y="2524734"/>
                  </a:lnTo>
                  <a:lnTo>
                    <a:pt x="28473" y="2519045"/>
                  </a:lnTo>
                  <a:lnTo>
                    <a:pt x="28473" y="2512060"/>
                  </a:lnTo>
                  <a:lnTo>
                    <a:pt x="28473" y="2505075"/>
                  </a:lnTo>
                  <a:close/>
                </a:path>
                <a:path w="2100579" h="2524759">
                  <a:moveTo>
                    <a:pt x="49174" y="2289035"/>
                  </a:moveTo>
                  <a:lnTo>
                    <a:pt x="47815" y="2287841"/>
                  </a:lnTo>
                  <a:lnTo>
                    <a:pt x="44488" y="2287841"/>
                  </a:lnTo>
                  <a:lnTo>
                    <a:pt x="43154" y="2289035"/>
                  </a:lnTo>
                  <a:lnTo>
                    <a:pt x="43154" y="2291981"/>
                  </a:lnTo>
                  <a:lnTo>
                    <a:pt x="44488" y="2293162"/>
                  </a:lnTo>
                  <a:lnTo>
                    <a:pt x="47815" y="2293162"/>
                  </a:lnTo>
                  <a:lnTo>
                    <a:pt x="49174" y="2291981"/>
                  </a:lnTo>
                  <a:lnTo>
                    <a:pt x="49174" y="2290508"/>
                  </a:lnTo>
                  <a:lnTo>
                    <a:pt x="49174" y="2289035"/>
                  </a:lnTo>
                  <a:close/>
                </a:path>
                <a:path w="2100579" h="2524759">
                  <a:moveTo>
                    <a:pt x="573354" y="2289378"/>
                  </a:moveTo>
                  <a:lnTo>
                    <a:pt x="568540" y="2286292"/>
                  </a:lnTo>
                  <a:lnTo>
                    <a:pt x="556691" y="2286292"/>
                  </a:lnTo>
                  <a:lnTo>
                    <a:pt x="551840" y="2289378"/>
                  </a:lnTo>
                  <a:lnTo>
                    <a:pt x="551840" y="2296960"/>
                  </a:lnTo>
                  <a:lnTo>
                    <a:pt x="556691" y="2300033"/>
                  </a:lnTo>
                  <a:lnTo>
                    <a:pt x="568540" y="2300033"/>
                  </a:lnTo>
                  <a:lnTo>
                    <a:pt x="573354" y="2296960"/>
                  </a:lnTo>
                  <a:lnTo>
                    <a:pt x="573354" y="2293162"/>
                  </a:lnTo>
                  <a:lnTo>
                    <a:pt x="573354" y="2289378"/>
                  </a:lnTo>
                  <a:close/>
                </a:path>
                <a:path w="2100579" h="2524759">
                  <a:moveTo>
                    <a:pt x="1801914" y="2946"/>
                  </a:moveTo>
                  <a:lnTo>
                    <a:pt x="1798599" y="0"/>
                  </a:lnTo>
                  <a:lnTo>
                    <a:pt x="1790433" y="0"/>
                  </a:lnTo>
                  <a:lnTo>
                    <a:pt x="1787118" y="2946"/>
                  </a:lnTo>
                  <a:lnTo>
                    <a:pt x="1787118" y="10210"/>
                  </a:lnTo>
                  <a:lnTo>
                    <a:pt x="1790433" y="13157"/>
                  </a:lnTo>
                  <a:lnTo>
                    <a:pt x="1798599" y="13157"/>
                  </a:lnTo>
                  <a:lnTo>
                    <a:pt x="1801914" y="10210"/>
                  </a:lnTo>
                  <a:lnTo>
                    <a:pt x="1801914" y="6578"/>
                  </a:lnTo>
                  <a:lnTo>
                    <a:pt x="1801914" y="2946"/>
                  </a:lnTo>
                  <a:close/>
                </a:path>
                <a:path w="2100579" h="2524759">
                  <a:moveTo>
                    <a:pt x="2100021" y="1336357"/>
                  </a:moveTo>
                  <a:lnTo>
                    <a:pt x="2096135" y="1332903"/>
                  </a:lnTo>
                  <a:lnTo>
                    <a:pt x="2086508" y="1332903"/>
                  </a:lnTo>
                  <a:lnTo>
                    <a:pt x="2082634" y="1336357"/>
                  </a:lnTo>
                  <a:lnTo>
                    <a:pt x="2082634" y="1344942"/>
                  </a:lnTo>
                  <a:lnTo>
                    <a:pt x="2086508" y="1348397"/>
                  </a:lnTo>
                  <a:lnTo>
                    <a:pt x="2096135" y="1348397"/>
                  </a:lnTo>
                  <a:lnTo>
                    <a:pt x="2100021" y="1344942"/>
                  </a:lnTo>
                  <a:lnTo>
                    <a:pt x="2100021" y="1340662"/>
                  </a:lnTo>
                  <a:lnTo>
                    <a:pt x="2100021" y="1336357"/>
                  </a:lnTo>
                  <a:close/>
                </a:path>
              </a:pathLst>
            </a:custGeom>
            <a:solidFill>
              <a:srgbClr val="FFFFFF">
                <a:alpha val="50000"/>
              </a:srgbClr>
            </a:solidFill>
          </p:spPr>
          <p:txBody>
            <a:bodyPr wrap="square" lIns="0" tIns="0" rIns="0" bIns="0" rtlCol="0"/>
            <a:lstStyle/>
            <a:p>
              <a:endParaRPr/>
            </a:p>
          </p:txBody>
        </p:sp>
        <p:sp>
          <p:nvSpPr>
            <p:cNvPr id="236" name="object 236"/>
            <p:cNvSpPr/>
            <p:nvPr/>
          </p:nvSpPr>
          <p:spPr>
            <a:xfrm>
              <a:off x="11658431" y="9106453"/>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50000"/>
              </a:srgbClr>
            </a:solidFill>
          </p:spPr>
          <p:txBody>
            <a:bodyPr wrap="square" lIns="0" tIns="0" rIns="0" bIns="0" rtlCol="0"/>
            <a:lstStyle/>
            <a:p>
              <a:endParaRPr/>
            </a:p>
          </p:txBody>
        </p:sp>
        <p:sp>
          <p:nvSpPr>
            <p:cNvPr id="237" name="object 237"/>
            <p:cNvSpPr/>
            <p:nvPr/>
          </p:nvSpPr>
          <p:spPr>
            <a:xfrm>
              <a:off x="13965619" y="8239767"/>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238" name="object 238"/>
            <p:cNvSpPr/>
            <p:nvPr/>
          </p:nvSpPr>
          <p:spPr>
            <a:xfrm>
              <a:off x="14646319" y="961289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239" name="object 239"/>
            <p:cNvSpPr/>
            <p:nvPr/>
          </p:nvSpPr>
          <p:spPr>
            <a:xfrm>
              <a:off x="14902884" y="10167161"/>
              <a:ext cx="21590" cy="19050"/>
            </a:xfrm>
            <a:custGeom>
              <a:avLst/>
              <a:gdLst/>
              <a:ahLst/>
              <a:cxnLst/>
              <a:rect l="l" t="t" r="r" b="b"/>
              <a:pathLst>
                <a:path w="21590" h="19050">
                  <a:moveTo>
                    <a:pt x="16292" y="0"/>
                  </a:moveTo>
                  <a:lnTo>
                    <a:pt x="4711" y="0"/>
                  </a:lnTo>
                  <a:lnTo>
                    <a:pt x="0" y="4177"/>
                  </a:lnTo>
                  <a:lnTo>
                    <a:pt x="0" y="14491"/>
                  </a:lnTo>
                  <a:lnTo>
                    <a:pt x="4711" y="18680"/>
                  </a:lnTo>
                  <a:lnTo>
                    <a:pt x="16292" y="18680"/>
                  </a:lnTo>
                  <a:lnTo>
                    <a:pt x="20994" y="14491"/>
                  </a:lnTo>
                  <a:lnTo>
                    <a:pt x="20994" y="9340"/>
                  </a:lnTo>
                  <a:lnTo>
                    <a:pt x="20994" y="4177"/>
                  </a:lnTo>
                  <a:lnTo>
                    <a:pt x="16292" y="0"/>
                  </a:lnTo>
                  <a:close/>
                </a:path>
              </a:pathLst>
            </a:custGeom>
            <a:solidFill>
              <a:srgbClr val="FFFFFF">
                <a:alpha val="38999"/>
              </a:srgbClr>
            </a:solidFill>
          </p:spPr>
          <p:txBody>
            <a:bodyPr wrap="square" lIns="0" tIns="0" rIns="0" bIns="0" rtlCol="0"/>
            <a:lstStyle/>
            <a:p>
              <a:endParaRPr/>
            </a:p>
          </p:txBody>
        </p:sp>
        <p:sp>
          <p:nvSpPr>
            <p:cNvPr id="240" name="object 240"/>
            <p:cNvSpPr/>
            <p:nvPr/>
          </p:nvSpPr>
          <p:spPr>
            <a:xfrm>
              <a:off x="13133436" y="10911139"/>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241" name="object 241"/>
            <p:cNvSpPr/>
            <p:nvPr/>
          </p:nvSpPr>
          <p:spPr>
            <a:xfrm>
              <a:off x="14554396" y="9421676"/>
              <a:ext cx="14604" cy="13335"/>
            </a:xfrm>
            <a:custGeom>
              <a:avLst/>
              <a:gdLst/>
              <a:ahLst/>
              <a:cxnLst/>
              <a:rect l="l" t="t" r="r" b="b"/>
              <a:pathLst>
                <a:path w="14605"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50000"/>
              </a:srgbClr>
            </a:solidFill>
          </p:spPr>
          <p:txBody>
            <a:bodyPr wrap="square" lIns="0" tIns="0" rIns="0" bIns="0" rtlCol="0"/>
            <a:lstStyle/>
            <a:p>
              <a:endParaRPr/>
            </a:p>
          </p:txBody>
        </p:sp>
        <p:sp>
          <p:nvSpPr>
            <p:cNvPr id="242" name="object 242"/>
            <p:cNvSpPr/>
            <p:nvPr/>
          </p:nvSpPr>
          <p:spPr>
            <a:xfrm>
              <a:off x="15311362" y="9823759"/>
              <a:ext cx="13970" cy="12700"/>
            </a:xfrm>
            <a:custGeom>
              <a:avLst/>
              <a:gdLst/>
              <a:ahLst/>
              <a:cxnLst/>
              <a:rect l="l" t="t" r="r" b="b"/>
              <a:pathLst>
                <a:path w="13969" h="12700">
                  <a:moveTo>
                    <a:pt x="10732" y="0"/>
                  </a:moveTo>
                  <a:lnTo>
                    <a:pt x="3088" y="0"/>
                  </a:lnTo>
                  <a:lnTo>
                    <a:pt x="0" y="2764"/>
                  </a:lnTo>
                  <a:lnTo>
                    <a:pt x="0" y="9549"/>
                  </a:lnTo>
                  <a:lnTo>
                    <a:pt x="3088" y="12313"/>
                  </a:lnTo>
                  <a:lnTo>
                    <a:pt x="10732" y="12313"/>
                  </a:lnTo>
                  <a:lnTo>
                    <a:pt x="13842" y="9549"/>
                  </a:lnTo>
                  <a:lnTo>
                    <a:pt x="13842" y="6146"/>
                  </a:lnTo>
                  <a:lnTo>
                    <a:pt x="13842" y="2764"/>
                  </a:lnTo>
                  <a:lnTo>
                    <a:pt x="10732" y="0"/>
                  </a:lnTo>
                  <a:close/>
                </a:path>
              </a:pathLst>
            </a:custGeom>
            <a:solidFill>
              <a:srgbClr val="FFFFFF">
                <a:alpha val="38999"/>
              </a:srgbClr>
            </a:solidFill>
          </p:spPr>
          <p:txBody>
            <a:bodyPr wrap="square" lIns="0" tIns="0" rIns="0" bIns="0" rtlCol="0"/>
            <a:lstStyle/>
            <a:p>
              <a:endParaRPr/>
            </a:p>
          </p:txBody>
        </p:sp>
        <p:sp>
          <p:nvSpPr>
            <p:cNvPr id="243" name="object 243"/>
            <p:cNvSpPr/>
            <p:nvPr/>
          </p:nvSpPr>
          <p:spPr>
            <a:xfrm>
              <a:off x="13162014" y="9675107"/>
              <a:ext cx="1054735" cy="997585"/>
            </a:xfrm>
            <a:custGeom>
              <a:avLst/>
              <a:gdLst/>
              <a:ahLst/>
              <a:cxnLst/>
              <a:rect l="l" t="t" r="r" b="b"/>
              <a:pathLst>
                <a:path w="1054734" h="997584">
                  <a:moveTo>
                    <a:pt x="16027" y="986078"/>
                  </a:moveTo>
                  <a:lnTo>
                    <a:pt x="12433" y="982891"/>
                  </a:lnTo>
                  <a:lnTo>
                    <a:pt x="3594" y="982891"/>
                  </a:lnTo>
                  <a:lnTo>
                    <a:pt x="0" y="986078"/>
                  </a:lnTo>
                  <a:lnTo>
                    <a:pt x="0" y="993952"/>
                  </a:lnTo>
                  <a:lnTo>
                    <a:pt x="3594" y="997165"/>
                  </a:lnTo>
                  <a:lnTo>
                    <a:pt x="12433" y="997165"/>
                  </a:lnTo>
                  <a:lnTo>
                    <a:pt x="16027" y="993952"/>
                  </a:lnTo>
                  <a:lnTo>
                    <a:pt x="16027" y="990028"/>
                  </a:lnTo>
                  <a:lnTo>
                    <a:pt x="16027" y="986078"/>
                  </a:lnTo>
                  <a:close/>
                </a:path>
                <a:path w="1054734" h="997584">
                  <a:moveTo>
                    <a:pt x="1054481" y="3848"/>
                  </a:moveTo>
                  <a:lnTo>
                    <a:pt x="1050175" y="0"/>
                  </a:lnTo>
                  <a:lnTo>
                    <a:pt x="1039520" y="0"/>
                  </a:lnTo>
                  <a:lnTo>
                    <a:pt x="1035291" y="3848"/>
                  </a:lnTo>
                  <a:lnTo>
                    <a:pt x="1035291" y="13271"/>
                  </a:lnTo>
                  <a:lnTo>
                    <a:pt x="1039520" y="17106"/>
                  </a:lnTo>
                  <a:lnTo>
                    <a:pt x="1050175" y="17106"/>
                  </a:lnTo>
                  <a:lnTo>
                    <a:pt x="1054481" y="13271"/>
                  </a:lnTo>
                  <a:lnTo>
                    <a:pt x="1054481" y="8559"/>
                  </a:lnTo>
                  <a:lnTo>
                    <a:pt x="1054481" y="3848"/>
                  </a:lnTo>
                  <a:close/>
                </a:path>
              </a:pathLst>
            </a:custGeom>
            <a:solidFill>
              <a:srgbClr val="6F4478">
                <a:alpha val="50000"/>
              </a:srgbClr>
            </a:solidFill>
          </p:spPr>
          <p:txBody>
            <a:bodyPr wrap="square" lIns="0" tIns="0" rIns="0" bIns="0" rtlCol="0"/>
            <a:lstStyle/>
            <a:p>
              <a:endParaRPr/>
            </a:p>
          </p:txBody>
        </p:sp>
        <p:sp>
          <p:nvSpPr>
            <p:cNvPr id="244" name="object 244"/>
            <p:cNvSpPr/>
            <p:nvPr/>
          </p:nvSpPr>
          <p:spPr>
            <a:xfrm>
              <a:off x="13435064" y="10014603"/>
              <a:ext cx="26670" cy="802640"/>
            </a:xfrm>
            <a:custGeom>
              <a:avLst/>
              <a:gdLst/>
              <a:ahLst/>
              <a:cxnLst/>
              <a:rect l="l" t="t" r="r" b="b"/>
              <a:pathLst>
                <a:path w="26669" h="802640">
                  <a:moveTo>
                    <a:pt x="13042" y="796226"/>
                  </a:moveTo>
                  <a:lnTo>
                    <a:pt x="10960" y="794385"/>
                  </a:lnTo>
                  <a:lnTo>
                    <a:pt x="5829" y="794385"/>
                  </a:lnTo>
                  <a:lnTo>
                    <a:pt x="3733" y="796226"/>
                  </a:lnTo>
                  <a:lnTo>
                    <a:pt x="3733" y="800798"/>
                  </a:lnTo>
                  <a:lnTo>
                    <a:pt x="5829" y="802640"/>
                  </a:lnTo>
                  <a:lnTo>
                    <a:pt x="10960" y="802640"/>
                  </a:lnTo>
                  <a:lnTo>
                    <a:pt x="13042" y="800798"/>
                  </a:lnTo>
                  <a:lnTo>
                    <a:pt x="13042" y="798512"/>
                  </a:lnTo>
                  <a:lnTo>
                    <a:pt x="13042" y="796226"/>
                  </a:lnTo>
                  <a:close/>
                </a:path>
                <a:path w="26669" h="802640">
                  <a:moveTo>
                    <a:pt x="26073" y="5194"/>
                  </a:moveTo>
                  <a:lnTo>
                    <a:pt x="20231" y="0"/>
                  </a:lnTo>
                  <a:lnTo>
                    <a:pt x="5842" y="0"/>
                  </a:lnTo>
                  <a:lnTo>
                    <a:pt x="0" y="5194"/>
                  </a:lnTo>
                  <a:lnTo>
                    <a:pt x="0" y="17995"/>
                  </a:lnTo>
                  <a:lnTo>
                    <a:pt x="5842" y="23202"/>
                  </a:lnTo>
                  <a:lnTo>
                    <a:pt x="20231" y="23202"/>
                  </a:lnTo>
                  <a:lnTo>
                    <a:pt x="26073" y="17995"/>
                  </a:lnTo>
                  <a:lnTo>
                    <a:pt x="26073" y="11607"/>
                  </a:lnTo>
                  <a:lnTo>
                    <a:pt x="26073" y="5194"/>
                  </a:lnTo>
                  <a:close/>
                </a:path>
              </a:pathLst>
            </a:custGeom>
            <a:solidFill>
              <a:srgbClr val="FFFFFF">
                <a:alpha val="38999"/>
              </a:srgbClr>
            </a:solidFill>
          </p:spPr>
          <p:txBody>
            <a:bodyPr wrap="square" lIns="0" tIns="0" rIns="0" bIns="0" rtlCol="0"/>
            <a:lstStyle/>
            <a:p>
              <a:endParaRPr/>
            </a:p>
          </p:txBody>
        </p:sp>
        <p:sp>
          <p:nvSpPr>
            <p:cNvPr id="245" name="object 245"/>
            <p:cNvSpPr/>
            <p:nvPr/>
          </p:nvSpPr>
          <p:spPr>
            <a:xfrm>
              <a:off x="13032812" y="10173415"/>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246" name="object 246"/>
            <p:cNvSpPr/>
            <p:nvPr/>
          </p:nvSpPr>
          <p:spPr>
            <a:xfrm>
              <a:off x="13329988" y="10048066"/>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247" name="object 247"/>
            <p:cNvSpPr/>
            <p:nvPr/>
          </p:nvSpPr>
          <p:spPr>
            <a:xfrm>
              <a:off x="14991046" y="7922418"/>
              <a:ext cx="32384" cy="28575"/>
            </a:xfrm>
            <a:custGeom>
              <a:avLst/>
              <a:gdLst/>
              <a:ahLst/>
              <a:cxnLst/>
              <a:rect l="l" t="t" r="r" b="b"/>
              <a:pathLst>
                <a:path w="32384" h="28575">
                  <a:moveTo>
                    <a:pt x="24763" y="0"/>
                  </a:moveTo>
                  <a:lnTo>
                    <a:pt x="7151" y="0"/>
                  </a:lnTo>
                  <a:lnTo>
                    <a:pt x="0" y="6345"/>
                  </a:lnTo>
                  <a:lnTo>
                    <a:pt x="0" y="22009"/>
                  </a:lnTo>
                  <a:lnTo>
                    <a:pt x="7151" y="28386"/>
                  </a:lnTo>
                  <a:lnTo>
                    <a:pt x="24763" y="28386"/>
                  </a:lnTo>
                  <a:lnTo>
                    <a:pt x="31904" y="22009"/>
                  </a:lnTo>
                  <a:lnTo>
                    <a:pt x="31904" y="14188"/>
                  </a:lnTo>
                  <a:lnTo>
                    <a:pt x="31904" y="6345"/>
                  </a:lnTo>
                  <a:lnTo>
                    <a:pt x="24763" y="0"/>
                  </a:lnTo>
                  <a:close/>
                </a:path>
              </a:pathLst>
            </a:custGeom>
            <a:solidFill>
              <a:srgbClr val="FFFFFF">
                <a:alpha val="38999"/>
              </a:srgbClr>
            </a:solidFill>
          </p:spPr>
          <p:txBody>
            <a:bodyPr wrap="square" lIns="0" tIns="0" rIns="0" bIns="0" rtlCol="0"/>
            <a:lstStyle/>
            <a:p>
              <a:endParaRPr/>
            </a:p>
          </p:txBody>
        </p:sp>
        <p:sp>
          <p:nvSpPr>
            <p:cNvPr id="248" name="object 248"/>
            <p:cNvSpPr/>
            <p:nvPr/>
          </p:nvSpPr>
          <p:spPr>
            <a:xfrm>
              <a:off x="12785242" y="7692777"/>
              <a:ext cx="2460625" cy="2355850"/>
            </a:xfrm>
            <a:custGeom>
              <a:avLst/>
              <a:gdLst/>
              <a:ahLst/>
              <a:cxnLst/>
              <a:rect l="l" t="t" r="r" b="b"/>
              <a:pathLst>
                <a:path w="2460625" h="2355850">
                  <a:moveTo>
                    <a:pt x="24561" y="2338324"/>
                  </a:moveTo>
                  <a:lnTo>
                    <a:pt x="19100" y="2333434"/>
                  </a:lnTo>
                  <a:lnTo>
                    <a:pt x="5511" y="2333434"/>
                  </a:lnTo>
                  <a:lnTo>
                    <a:pt x="0" y="2338324"/>
                  </a:lnTo>
                  <a:lnTo>
                    <a:pt x="0" y="2350389"/>
                  </a:lnTo>
                  <a:lnTo>
                    <a:pt x="5511" y="2355291"/>
                  </a:lnTo>
                  <a:lnTo>
                    <a:pt x="19100" y="2355291"/>
                  </a:lnTo>
                  <a:lnTo>
                    <a:pt x="24561" y="2350389"/>
                  </a:lnTo>
                  <a:lnTo>
                    <a:pt x="24561" y="2344343"/>
                  </a:lnTo>
                  <a:lnTo>
                    <a:pt x="24561" y="2338324"/>
                  </a:lnTo>
                  <a:close/>
                </a:path>
                <a:path w="2460625" h="2355850">
                  <a:moveTo>
                    <a:pt x="1688299" y="108851"/>
                  </a:moveTo>
                  <a:lnTo>
                    <a:pt x="1685772" y="106603"/>
                  </a:lnTo>
                  <a:lnTo>
                    <a:pt x="1679600" y="106603"/>
                  </a:lnTo>
                  <a:lnTo>
                    <a:pt x="1677073" y="108851"/>
                  </a:lnTo>
                  <a:lnTo>
                    <a:pt x="1677073" y="114350"/>
                  </a:lnTo>
                  <a:lnTo>
                    <a:pt x="1679600" y="116586"/>
                  </a:lnTo>
                  <a:lnTo>
                    <a:pt x="1685772" y="116586"/>
                  </a:lnTo>
                  <a:lnTo>
                    <a:pt x="1688299" y="114350"/>
                  </a:lnTo>
                  <a:lnTo>
                    <a:pt x="1688299" y="111607"/>
                  </a:lnTo>
                  <a:lnTo>
                    <a:pt x="1688299" y="108851"/>
                  </a:lnTo>
                  <a:close/>
                </a:path>
                <a:path w="2460625" h="2355850">
                  <a:moveTo>
                    <a:pt x="1814118" y="1841"/>
                  </a:moveTo>
                  <a:lnTo>
                    <a:pt x="1812036" y="0"/>
                  </a:lnTo>
                  <a:lnTo>
                    <a:pt x="1806905" y="0"/>
                  </a:lnTo>
                  <a:lnTo>
                    <a:pt x="1804809" y="1841"/>
                  </a:lnTo>
                  <a:lnTo>
                    <a:pt x="1804809" y="6400"/>
                  </a:lnTo>
                  <a:lnTo>
                    <a:pt x="1806905" y="8242"/>
                  </a:lnTo>
                  <a:lnTo>
                    <a:pt x="1812036" y="8242"/>
                  </a:lnTo>
                  <a:lnTo>
                    <a:pt x="1814118" y="6400"/>
                  </a:lnTo>
                  <a:lnTo>
                    <a:pt x="1814118" y="4114"/>
                  </a:lnTo>
                  <a:lnTo>
                    <a:pt x="1814118" y="1841"/>
                  </a:lnTo>
                  <a:close/>
                </a:path>
                <a:path w="2460625" h="2355850">
                  <a:moveTo>
                    <a:pt x="2460193" y="528688"/>
                  </a:moveTo>
                  <a:lnTo>
                    <a:pt x="2457094" y="525919"/>
                  </a:lnTo>
                  <a:lnTo>
                    <a:pt x="2449449" y="525919"/>
                  </a:lnTo>
                  <a:lnTo>
                    <a:pt x="2446363" y="528688"/>
                  </a:lnTo>
                  <a:lnTo>
                    <a:pt x="2446363" y="535470"/>
                  </a:lnTo>
                  <a:lnTo>
                    <a:pt x="2449449" y="538238"/>
                  </a:lnTo>
                  <a:lnTo>
                    <a:pt x="2457094" y="538238"/>
                  </a:lnTo>
                  <a:lnTo>
                    <a:pt x="2460193" y="535470"/>
                  </a:lnTo>
                  <a:lnTo>
                    <a:pt x="2460193" y="532066"/>
                  </a:lnTo>
                  <a:lnTo>
                    <a:pt x="2460193" y="528688"/>
                  </a:lnTo>
                  <a:close/>
                </a:path>
              </a:pathLst>
            </a:custGeom>
            <a:solidFill>
              <a:srgbClr val="FFFFFF">
                <a:alpha val="50000"/>
              </a:srgbClr>
            </a:solidFill>
          </p:spPr>
          <p:txBody>
            <a:bodyPr wrap="square" lIns="0" tIns="0" rIns="0" bIns="0" rtlCol="0"/>
            <a:lstStyle/>
            <a:p>
              <a:endParaRPr/>
            </a:p>
          </p:txBody>
        </p:sp>
        <p:sp>
          <p:nvSpPr>
            <p:cNvPr id="249" name="object 249"/>
            <p:cNvSpPr/>
            <p:nvPr/>
          </p:nvSpPr>
          <p:spPr>
            <a:xfrm>
              <a:off x="14561609" y="7145371"/>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250" name="object 250"/>
            <p:cNvSpPr/>
            <p:nvPr/>
          </p:nvSpPr>
          <p:spPr>
            <a:xfrm>
              <a:off x="14725244" y="8945900"/>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50000"/>
              </a:srgbClr>
            </a:solidFill>
          </p:spPr>
          <p:txBody>
            <a:bodyPr wrap="square" lIns="0" tIns="0" rIns="0" bIns="0" rtlCol="0"/>
            <a:lstStyle/>
            <a:p>
              <a:endParaRPr/>
            </a:p>
          </p:txBody>
        </p:sp>
        <p:sp>
          <p:nvSpPr>
            <p:cNvPr id="251" name="object 251"/>
            <p:cNvSpPr/>
            <p:nvPr/>
          </p:nvSpPr>
          <p:spPr>
            <a:xfrm>
              <a:off x="14653777" y="8824487"/>
              <a:ext cx="24765" cy="22225"/>
            </a:xfrm>
            <a:custGeom>
              <a:avLst/>
              <a:gdLst/>
              <a:ahLst/>
              <a:cxnLst/>
              <a:rect l="l" t="t" r="r" b="b"/>
              <a:pathLst>
                <a:path w="24765"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252" name="object 252"/>
            <p:cNvSpPr/>
            <p:nvPr/>
          </p:nvSpPr>
          <p:spPr>
            <a:xfrm>
              <a:off x="14945761" y="7964763"/>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253" name="object 253"/>
            <p:cNvSpPr/>
            <p:nvPr/>
          </p:nvSpPr>
          <p:spPr>
            <a:xfrm>
              <a:off x="14194726" y="8224234"/>
              <a:ext cx="1473835" cy="1921510"/>
            </a:xfrm>
            <a:custGeom>
              <a:avLst/>
              <a:gdLst/>
              <a:ahLst/>
              <a:cxnLst/>
              <a:rect l="l" t="t" r="r" b="b"/>
              <a:pathLst>
                <a:path w="1473834" h="1921509">
                  <a:moveTo>
                    <a:pt x="24345" y="1904199"/>
                  </a:moveTo>
                  <a:lnTo>
                    <a:pt x="18910" y="1899310"/>
                  </a:lnTo>
                  <a:lnTo>
                    <a:pt x="5422" y="1899310"/>
                  </a:lnTo>
                  <a:lnTo>
                    <a:pt x="0" y="1904199"/>
                  </a:lnTo>
                  <a:lnTo>
                    <a:pt x="0" y="1916125"/>
                  </a:lnTo>
                  <a:lnTo>
                    <a:pt x="5422" y="1921014"/>
                  </a:lnTo>
                  <a:lnTo>
                    <a:pt x="18910" y="1921014"/>
                  </a:lnTo>
                  <a:lnTo>
                    <a:pt x="24345" y="1916125"/>
                  </a:lnTo>
                  <a:lnTo>
                    <a:pt x="24345" y="1910156"/>
                  </a:lnTo>
                  <a:lnTo>
                    <a:pt x="24345" y="1904199"/>
                  </a:lnTo>
                  <a:close/>
                </a:path>
                <a:path w="1473834" h="1921509">
                  <a:moveTo>
                    <a:pt x="1473517" y="7150"/>
                  </a:moveTo>
                  <a:lnTo>
                    <a:pt x="1465465" y="0"/>
                  </a:lnTo>
                  <a:lnTo>
                    <a:pt x="1445577" y="0"/>
                  </a:lnTo>
                  <a:lnTo>
                    <a:pt x="1437563" y="7150"/>
                  </a:lnTo>
                  <a:lnTo>
                    <a:pt x="1437563" y="24777"/>
                  </a:lnTo>
                  <a:lnTo>
                    <a:pt x="1445577" y="31965"/>
                  </a:lnTo>
                  <a:lnTo>
                    <a:pt x="1465465" y="31965"/>
                  </a:lnTo>
                  <a:lnTo>
                    <a:pt x="1473517" y="24777"/>
                  </a:lnTo>
                  <a:lnTo>
                    <a:pt x="1473517" y="15963"/>
                  </a:lnTo>
                  <a:lnTo>
                    <a:pt x="1473517" y="7150"/>
                  </a:lnTo>
                  <a:close/>
                </a:path>
              </a:pathLst>
            </a:custGeom>
            <a:solidFill>
              <a:srgbClr val="384746">
                <a:alpha val="50000"/>
              </a:srgbClr>
            </a:solidFill>
          </p:spPr>
          <p:txBody>
            <a:bodyPr wrap="square" lIns="0" tIns="0" rIns="0" bIns="0" rtlCol="0"/>
            <a:lstStyle/>
            <a:p>
              <a:endParaRPr/>
            </a:p>
          </p:txBody>
        </p:sp>
        <p:sp>
          <p:nvSpPr>
            <p:cNvPr id="254" name="object 254"/>
            <p:cNvSpPr/>
            <p:nvPr/>
          </p:nvSpPr>
          <p:spPr>
            <a:xfrm>
              <a:off x="12950978" y="6594697"/>
              <a:ext cx="957580" cy="1044575"/>
            </a:xfrm>
            <a:custGeom>
              <a:avLst/>
              <a:gdLst/>
              <a:ahLst/>
              <a:cxnLst/>
              <a:rect l="l" t="t" r="r" b="b"/>
              <a:pathLst>
                <a:path w="957580" h="1044575">
                  <a:moveTo>
                    <a:pt x="14909" y="1034148"/>
                  </a:moveTo>
                  <a:lnTo>
                    <a:pt x="11557" y="1031189"/>
                  </a:lnTo>
                  <a:lnTo>
                    <a:pt x="3340" y="1031189"/>
                  </a:lnTo>
                  <a:lnTo>
                    <a:pt x="0" y="1034148"/>
                  </a:lnTo>
                  <a:lnTo>
                    <a:pt x="0" y="1041450"/>
                  </a:lnTo>
                  <a:lnTo>
                    <a:pt x="3340" y="1044422"/>
                  </a:lnTo>
                  <a:lnTo>
                    <a:pt x="11557" y="1044422"/>
                  </a:lnTo>
                  <a:lnTo>
                    <a:pt x="14909" y="1041450"/>
                  </a:lnTo>
                  <a:lnTo>
                    <a:pt x="14909" y="1037805"/>
                  </a:lnTo>
                  <a:lnTo>
                    <a:pt x="14909" y="1034148"/>
                  </a:lnTo>
                  <a:close/>
                </a:path>
                <a:path w="957580" h="1044575">
                  <a:moveTo>
                    <a:pt x="957300" y="3771"/>
                  </a:moveTo>
                  <a:lnTo>
                    <a:pt x="953033" y="0"/>
                  </a:lnTo>
                  <a:lnTo>
                    <a:pt x="942555" y="0"/>
                  </a:lnTo>
                  <a:lnTo>
                    <a:pt x="938276" y="3771"/>
                  </a:lnTo>
                  <a:lnTo>
                    <a:pt x="938276" y="13119"/>
                  </a:lnTo>
                  <a:lnTo>
                    <a:pt x="942555" y="16903"/>
                  </a:lnTo>
                  <a:lnTo>
                    <a:pt x="953033" y="16903"/>
                  </a:lnTo>
                  <a:lnTo>
                    <a:pt x="957300" y="13119"/>
                  </a:lnTo>
                  <a:lnTo>
                    <a:pt x="957300" y="8445"/>
                  </a:lnTo>
                  <a:lnTo>
                    <a:pt x="957300" y="3771"/>
                  </a:lnTo>
                  <a:close/>
                </a:path>
              </a:pathLst>
            </a:custGeom>
            <a:solidFill>
              <a:srgbClr val="FFFFFF">
                <a:alpha val="50000"/>
              </a:srgbClr>
            </a:solidFill>
          </p:spPr>
          <p:txBody>
            <a:bodyPr wrap="square" lIns="0" tIns="0" rIns="0" bIns="0" rtlCol="0"/>
            <a:lstStyle/>
            <a:p>
              <a:endParaRPr/>
            </a:p>
          </p:txBody>
        </p:sp>
        <p:sp>
          <p:nvSpPr>
            <p:cNvPr id="255" name="object 255"/>
            <p:cNvSpPr/>
            <p:nvPr/>
          </p:nvSpPr>
          <p:spPr>
            <a:xfrm>
              <a:off x="13551319" y="7175023"/>
              <a:ext cx="122555" cy="742315"/>
            </a:xfrm>
            <a:custGeom>
              <a:avLst/>
              <a:gdLst/>
              <a:ahLst/>
              <a:cxnLst/>
              <a:rect l="l" t="t" r="r" b="b"/>
              <a:pathLst>
                <a:path w="122555" h="742315">
                  <a:moveTo>
                    <a:pt x="27241" y="5422"/>
                  </a:moveTo>
                  <a:lnTo>
                    <a:pt x="21158" y="0"/>
                  </a:lnTo>
                  <a:lnTo>
                    <a:pt x="6108" y="0"/>
                  </a:lnTo>
                  <a:lnTo>
                    <a:pt x="0" y="5422"/>
                  </a:lnTo>
                  <a:lnTo>
                    <a:pt x="0" y="18808"/>
                  </a:lnTo>
                  <a:lnTo>
                    <a:pt x="6108" y="24231"/>
                  </a:lnTo>
                  <a:lnTo>
                    <a:pt x="21158" y="24231"/>
                  </a:lnTo>
                  <a:lnTo>
                    <a:pt x="27241" y="18808"/>
                  </a:lnTo>
                  <a:lnTo>
                    <a:pt x="27241" y="12103"/>
                  </a:lnTo>
                  <a:lnTo>
                    <a:pt x="27241" y="5422"/>
                  </a:lnTo>
                  <a:close/>
                </a:path>
                <a:path w="122555" h="742315">
                  <a:moveTo>
                    <a:pt x="122148" y="717486"/>
                  </a:moveTo>
                  <a:lnTo>
                    <a:pt x="114096" y="710323"/>
                  </a:lnTo>
                  <a:lnTo>
                    <a:pt x="94221" y="710323"/>
                  </a:lnTo>
                  <a:lnTo>
                    <a:pt x="86194" y="717486"/>
                  </a:lnTo>
                  <a:lnTo>
                    <a:pt x="86194" y="735114"/>
                  </a:lnTo>
                  <a:lnTo>
                    <a:pt x="94221" y="742289"/>
                  </a:lnTo>
                  <a:lnTo>
                    <a:pt x="114096" y="742289"/>
                  </a:lnTo>
                  <a:lnTo>
                    <a:pt x="122148" y="735114"/>
                  </a:lnTo>
                  <a:lnTo>
                    <a:pt x="122148" y="726287"/>
                  </a:lnTo>
                  <a:lnTo>
                    <a:pt x="122148" y="717486"/>
                  </a:lnTo>
                  <a:close/>
                </a:path>
              </a:pathLst>
            </a:custGeom>
            <a:solidFill>
              <a:srgbClr val="384746">
                <a:alpha val="50000"/>
              </a:srgbClr>
            </a:solidFill>
          </p:spPr>
          <p:txBody>
            <a:bodyPr wrap="square" lIns="0" tIns="0" rIns="0" bIns="0" rtlCol="0"/>
            <a:lstStyle/>
            <a:p>
              <a:endParaRPr/>
            </a:p>
          </p:txBody>
        </p:sp>
        <p:sp>
          <p:nvSpPr>
            <p:cNvPr id="256" name="object 256"/>
            <p:cNvSpPr/>
            <p:nvPr/>
          </p:nvSpPr>
          <p:spPr>
            <a:xfrm>
              <a:off x="15492144" y="7570308"/>
              <a:ext cx="31115" cy="27940"/>
            </a:xfrm>
            <a:custGeom>
              <a:avLst/>
              <a:gdLst/>
              <a:ahLst/>
              <a:cxnLst/>
              <a:rect l="l" t="t" r="r" b="b"/>
              <a:pathLst>
                <a:path w="31115" h="27940">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37500"/>
              </a:srgbClr>
            </a:solidFill>
          </p:spPr>
          <p:txBody>
            <a:bodyPr wrap="square" lIns="0" tIns="0" rIns="0" bIns="0" rtlCol="0"/>
            <a:lstStyle/>
            <a:p>
              <a:endParaRPr/>
            </a:p>
          </p:txBody>
        </p:sp>
        <p:sp>
          <p:nvSpPr>
            <p:cNvPr id="257" name="object 257"/>
            <p:cNvSpPr/>
            <p:nvPr/>
          </p:nvSpPr>
          <p:spPr>
            <a:xfrm>
              <a:off x="15393963" y="7365078"/>
              <a:ext cx="148590" cy="1049020"/>
            </a:xfrm>
            <a:custGeom>
              <a:avLst/>
              <a:gdLst/>
              <a:ahLst/>
              <a:cxnLst/>
              <a:rect l="l" t="t" r="r" b="b"/>
              <a:pathLst>
                <a:path w="148590" h="1049020">
                  <a:moveTo>
                    <a:pt x="11226" y="1040739"/>
                  </a:moveTo>
                  <a:lnTo>
                    <a:pt x="8699" y="1038491"/>
                  </a:lnTo>
                  <a:lnTo>
                    <a:pt x="2527" y="1038491"/>
                  </a:lnTo>
                  <a:lnTo>
                    <a:pt x="0" y="1040739"/>
                  </a:lnTo>
                  <a:lnTo>
                    <a:pt x="0" y="1046238"/>
                  </a:lnTo>
                  <a:lnTo>
                    <a:pt x="2527" y="1048473"/>
                  </a:lnTo>
                  <a:lnTo>
                    <a:pt x="8699" y="1048473"/>
                  </a:lnTo>
                  <a:lnTo>
                    <a:pt x="11226" y="1046238"/>
                  </a:lnTo>
                  <a:lnTo>
                    <a:pt x="11226" y="1043495"/>
                  </a:lnTo>
                  <a:lnTo>
                    <a:pt x="11226" y="1040739"/>
                  </a:lnTo>
                  <a:close/>
                </a:path>
                <a:path w="148590" h="1049020">
                  <a:moveTo>
                    <a:pt x="137045" y="933729"/>
                  </a:moveTo>
                  <a:lnTo>
                    <a:pt x="134962" y="931887"/>
                  </a:lnTo>
                  <a:lnTo>
                    <a:pt x="129832" y="931887"/>
                  </a:lnTo>
                  <a:lnTo>
                    <a:pt x="127749" y="933729"/>
                  </a:lnTo>
                  <a:lnTo>
                    <a:pt x="127749" y="938288"/>
                  </a:lnTo>
                  <a:lnTo>
                    <a:pt x="129832" y="940130"/>
                  </a:lnTo>
                  <a:lnTo>
                    <a:pt x="134962" y="940130"/>
                  </a:lnTo>
                  <a:lnTo>
                    <a:pt x="137045" y="938288"/>
                  </a:lnTo>
                  <a:lnTo>
                    <a:pt x="137045" y="936015"/>
                  </a:lnTo>
                  <a:lnTo>
                    <a:pt x="137045" y="933729"/>
                  </a:lnTo>
                  <a:close/>
                </a:path>
                <a:path w="148590" h="1049020">
                  <a:moveTo>
                    <a:pt x="148463" y="1828"/>
                  </a:moveTo>
                  <a:lnTo>
                    <a:pt x="146456" y="0"/>
                  </a:lnTo>
                  <a:lnTo>
                    <a:pt x="141427" y="0"/>
                  </a:lnTo>
                  <a:lnTo>
                    <a:pt x="139395" y="1828"/>
                  </a:lnTo>
                  <a:lnTo>
                    <a:pt x="139395" y="6286"/>
                  </a:lnTo>
                  <a:lnTo>
                    <a:pt x="141427" y="8089"/>
                  </a:lnTo>
                  <a:lnTo>
                    <a:pt x="146456" y="8089"/>
                  </a:lnTo>
                  <a:lnTo>
                    <a:pt x="148463" y="6286"/>
                  </a:lnTo>
                  <a:lnTo>
                    <a:pt x="148463" y="4051"/>
                  </a:lnTo>
                  <a:lnTo>
                    <a:pt x="148463" y="1828"/>
                  </a:lnTo>
                  <a:close/>
                </a:path>
              </a:pathLst>
            </a:custGeom>
            <a:solidFill>
              <a:srgbClr val="FFFFFF">
                <a:alpha val="50000"/>
              </a:srgbClr>
            </a:solidFill>
          </p:spPr>
          <p:txBody>
            <a:bodyPr wrap="square" lIns="0" tIns="0" rIns="0" bIns="0" rtlCol="0"/>
            <a:lstStyle/>
            <a:p>
              <a:endParaRPr/>
            </a:p>
          </p:txBody>
        </p:sp>
        <p:sp>
          <p:nvSpPr>
            <p:cNvPr id="258" name="object 258"/>
            <p:cNvSpPr/>
            <p:nvPr/>
          </p:nvSpPr>
          <p:spPr>
            <a:xfrm>
              <a:off x="13856691" y="7072857"/>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259" name="object 259"/>
            <p:cNvSpPr/>
            <p:nvPr/>
          </p:nvSpPr>
          <p:spPr>
            <a:xfrm>
              <a:off x="15335055" y="6782418"/>
              <a:ext cx="12700" cy="11430"/>
            </a:xfrm>
            <a:custGeom>
              <a:avLst/>
              <a:gdLst/>
              <a:ahLst/>
              <a:cxnLst/>
              <a:rect l="l" t="t" r="r" b="b"/>
              <a:pathLst>
                <a:path w="12700" h="11429">
                  <a:moveTo>
                    <a:pt x="9465" y="0"/>
                  </a:moveTo>
                  <a:lnTo>
                    <a:pt x="2732" y="0"/>
                  </a:lnTo>
                  <a:lnTo>
                    <a:pt x="0" y="2418"/>
                  </a:lnTo>
                  <a:lnTo>
                    <a:pt x="0" y="8408"/>
                  </a:lnTo>
                  <a:lnTo>
                    <a:pt x="2732" y="10847"/>
                  </a:lnTo>
                  <a:lnTo>
                    <a:pt x="9465" y="10847"/>
                  </a:lnTo>
                  <a:lnTo>
                    <a:pt x="12198" y="8408"/>
                  </a:lnTo>
                  <a:lnTo>
                    <a:pt x="12198" y="5413"/>
                  </a:lnTo>
                  <a:lnTo>
                    <a:pt x="12198" y="2418"/>
                  </a:lnTo>
                  <a:lnTo>
                    <a:pt x="9465" y="0"/>
                  </a:lnTo>
                  <a:close/>
                </a:path>
              </a:pathLst>
            </a:custGeom>
            <a:solidFill>
              <a:srgbClr val="FFFFFF">
                <a:alpha val="37500"/>
              </a:srgbClr>
            </a:solidFill>
          </p:spPr>
          <p:txBody>
            <a:bodyPr wrap="square" lIns="0" tIns="0" rIns="0" bIns="0" rtlCol="0"/>
            <a:lstStyle/>
            <a:p>
              <a:endParaRPr/>
            </a:p>
          </p:txBody>
        </p:sp>
        <p:sp>
          <p:nvSpPr>
            <p:cNvPr id="260" name="object 260"/>
            <p:cNvSpPr/>
            <p:nvPr/>
          </p:nvSpPr>
          <p:spPr>
            <a:xfrm>
              <a:off x="13346417" y="7454583"/>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50000"/>
              </a:srgbClr>
            </a:solidFill>
          </p:spPr>
          <p:txBody>
            <a:bodyPr wrap="square" lIns="0" tIns="0" rIns="0" bIns="0" rtlCol="0"/>
            <a:lstStyle/>
            <a:p>
              <a:endParaRPr/>
            </a:p>
          </p:txBody>
        </p:sp>
        <p:sp>
          <p:nvSpPr>
            <p:cNvPr id="261" name="object 261"/>
            <p:cNvSpPr/>
            <p:nvPr/>
          </p:nvSpPr>
          <p:spPr>
            <a:xfrm>
              <a:off x="15128967" y="7426195"/>
              <a:ext cx="15240" cy="13335"/>
            </a:xfrm>
            <a:custGeom>
              <a:avLst/>
              <a:gdLst/>
              <a:ahLst/>
              <a:cxnLst/>
              <a:rect l="l" t="t" r="r" b="b"/>
              <a:pathLst>
                <a:path w="15240" h="13334">
                  <a:moveTo>
                    <a:pt x="11476" y="0"/>
                  </a:moveTo>
                  <a:lnTo>
                    <a:pt x="3287" y="0"/>
                  </a:lnTo>
                  <a:lnTo>
                    <a:pt x="0" y="2952"/>
                  </a:lnTo>
                  <a:lnTo>
                    <a:pt x="0" y="10188"/>
                  </a:lnTo>
                  <a:lnTo>
                    <a:pt x="3287" y="13140"/>
                  </a:lnTo>
                  <a:lnTo>
                    <a:pt x="11476" y="13140"/>
                  </a:lnTo>
                  <a:lnTo>
                    <a:pt x="14805" y="10188"/>
                  </a:lnTo>
                  <a:lnTo>
                    <a:pt x="14805" y="6554"/>
                  </a:lnTo>
                  <a:lnTo>
                    <a:pt x="14805" y="2952"/>
                  </a:lnTo>
                  <a:lnTo>
                    <a:pt x="11476" y="0"/>
                  </a:lnTo>
                  <a:close/>
                </a:path>
              </a:pathLst>
            </a:custGeom>
            <a:solidFill>
              <a:srgbClr val="FFFFFF">
                <a:alpha val="29998"/>
              </a:srgbClr>
            </a:solidFill>
          </p:spPr>
          <p:txBody>
            <a:bodyPr wrap="square" lIns="0" tIns="0" rIns="0" bIns="0" rtlCol="0"/>
            <a:lstStyle/>
            <a:p>
              <a:endParaRPr/>
            </a:p>
          </p:txBody>
        </p:sp>
        <p:sp>
          <p:nvSpPr>
            <p:cNvPr id="262" name="object 262"/>
            <p:cNvSpPr/>
            <p:nvPr/>
          </p:nvSpPr>
          <p:spPr>
            <a:xfrm>
              <a:off x="13290197" y="8419890"/>
              <a:ext cx="6985" cy="6350"/>
            </a:xfrm>
            <a:custGeom>
              <a:avLst/>
              <a:gdLst/>
              <a:ahLst/>
              <a:cxnLst/>
              <a:rect l="l" t="t" r="r" b="b"/>
              <a:pathLst>
                <a:path w="6984" h="6350">
                  <a:moveTo>
                    <a:pt x="5235" y="0"/>
                  </a:moveTo>
                  <a:lnTo>
                    <a:pt x="1518" y="0"/>
                  </a:lnTo>
                  <a:lnTo>
                    <a:pt x="0" y="1361"/>
                  </a:lnTo>
                  <a:lnTo>
                    <a:pt x="0" y="4638"/>
                  </a:lnTo>
                  <a:lnTo>
                    <a:pt x="1518" y="5989"/>
                  </a:lnTo>
                  <a:lnTo>
                    <a:pt x="5235" y="5989"/>
                  </a:lnTo>
                  <a:lnTo>
                    <a:pt x="6732" y="4638"/>
                  </a:lnTo>
                  <a:lnTo>
                    <a:pt x="6732" y="2984"/>
                  </a:lnTo>
                  <a:lnTo>
                    <a:pt x="6732" y="1361"/>
                  </a:lnTo>
                  <a:lnTo>
                    <a:pt x="5235" y="0"/>
                  </a:lnTo>
                  <a:close/>
                </a:path>
              </a:pathLst>
            </a:custGeom>
            <a:solidFill>
              <a:srgbClr val="FFFFFF">
                <a:alpha val="37500"/>
              </a:srgbClr>
            </a:solidFill>
          </p:spPr>
          <p:txBody>
            <a:bodyPr wrap="square" lIns="0" tIns="0" rIns="0" bIns="0" rtlCol="0"/>
            <a:lstStyle/>
            <a:p>
              <a:endParaRPr/>
            </a:p>
          </p:txBody>
        </p:sp>
        <p:sp>
          <p:nvSpPr>
            <p:cNvPr id="263" name="object 263"/>
            <p:cNvSpPr/>
            <p:nvPr/>
          </p:nvSpPr>
          <p:spPr>
            <a:xfrm>
              <a:off x="14147614" y="7200336"/>
              <a:ext cx="15240" cy="13335"/>
            </a:xfrm>
            <a:custGeom>
              <a:avLst/>
              <a:gdLst/>
              <a:ahLst/>
              <a:cxnLst/>
              <a:rect l="l" t="t" r="r" b="b"/>
              <a:pathLst>
                <a:path w="15240" h="13334">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50000"/>
              </a:srgbClr>
            </a:solidFill>
          </p:spPr>
          <p:txBody>
            <a:bodyPr wrap="square" lIns="0" tIns="0" rIns="0" bIns="0" rtlCol="0"/>
            <a:lstStyle/>
            <a:p>
              <a:endParaRPr/>
            </a:p>
          </p:txBody>
        </p:sp>
        <p:sp>
          <p:nvSpPr>
            <p:cNvPr id="264" name="object 264"/>
            <p:cNvSpPr/>
            <p:nvPr/>
          </p:nvSpPr>
          <p:spPr>
            <a:xfrm>
              <a:off x="12849192" y="7076449"/>
              <a:ext cx="23495" cy="20955"/>
            </a:xfrm>
            <a:custGeom>
              <a:avLst/>
              <a:gdLst/>
              <a:ahLst/>
              <a:cxnLst/>
              <a:rect l="l" t="t" r="r" b="b"/>
              <a:pathLst>
                <a:path w="23495" h="20954">
                  <a:moveTo>
                    <a:pt x="17873" y="0"/>
                  </a:moveTo>
                  <a:lnTo>
                    <a:pt x="5172" y="0"/>
                  </a:lnTo>
                  <a:lnTo>
                    <a:pt x="0" y="4617"/>
                  </a:lnTo>
                  <a:lnTo>
                    <a:pt x="0" y="15884"/>
                  </a:lnTo>
                  <a:lnTo>
                    <a:pt x="5172" y="20481"/>
                  </a:lnTo>
                  <a:lnTo>
                    <a:pt x="17873" y="20481"/>
                  </a:lnTo>
                  <a:lnTo>
                    <a:pt x="23004" y="15884"/>
                  </a:lnTo>
                  <a:lnTo>
                    <a:pt x="23004" y="10250"/>
                  </a:lnTo>
                  <a:lnTo>
                    <a:pt x="23004" y="4617"/>
                  </a:lnTo>
                  <a:lnTo>
                    <a:pt x="17873" y="0"/>
                  </a:lnTo>
                  <a:close/>
                </a:path>
              </a:pathLst>
            </a:custGeom>
            <a:solidFill>
              <a:srgbClr val="384746">
                <a:alpha val="50000"/>
              </a:srgbClr>
            </a:solidFill>
          </p:spPr>
          <p:txBody>
            <a:bodyPr wrap="square" lIns="0" tIns="0" rIns="0" bIns="0" rtlCol="0"/>
            <a:lstStyle/>
            <a:p>
              <a:endParaRPr/>
            </a:p>
          </p:txBody>
        </p:sp>
        <p:sp>
          <p:nvSpPr>
            <p:cNvPr id="265" name="object 265"/>
            <p:cNvSpPr/>
            <p:nvPr/>
          </p:nvSpPr>
          <p:spPr>
            <a:xfrm>
              <a:off x="12565978" y="7481456"/>
              <a:ext cx="26670" cy="23495"/>
            </a:xfrm>
            <a:custGeom>
              <a:avLst/>
              <a:gdLst/>
              <a:ahLst/>
              <a:cxnLst/>
              <a:rect l="l" t="t" r="r" b="b"/>
              <a:pathLst>
                <a:path w="26670"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38999"/>
              </a:srgbClr>
            </a:solidFill>
          </p:spPr>
          <p:txBody>
            <a:bodyPr wrap="square" lIns="0" tIns="0" rIns="0" bIns="0" rtlCol="0"/>
            <a:lstStyle/>
            <a:p>
              <a:endParaRPr/>
            </a:p>
          </p:txBody>
        </p:sp>
        <p:sp>
          <p:nvSpPr>
            <p:cNvPr id="266" name="object 266"/>
            <p:cNvSpPr/>
            <p:nvPr/>
          </p:nvSpPr>
          <p:spPr>
            <a:xfrm>
              <a:off x="11883390" y="6938308"/>
              <a:ext cx="2226945" cy="841375"/>
            </a:xfrm>
            <a:custGeom>
              <a:avLst/>
              <a:gdLst/>
              <a:ahLst/>
              <a:cxnLst/>
              <a:rect l="l" t="t" r="r" b="b"/>
              <a:pathLst>
                <a:path w="2226944" h="841375">
                  <a:moveTo>
                    <a:pt x="14909" y="2959"/>
                  </a:moveTo>
                  <a:lnTo>
                    <a:pt x="11557" y="0"/>
                  </a:lnTo>
                  <a:lnTo>
                    <a:pt x="3340" y="0"/>
                  </a:lnTo>
                  <a:lnTo>
                    <a:pt x="0" y="2959"/>
                  </a:lnTo>
                  <a:lnTo>
                    <a:pt x="0" y="10261"/>
                  </a:lnTo>
                  <a:lnTo>
                    <a:pt x="3340" y="13233"/>
                  </a:lnTo>
                  <a:lnTo>
                    <a:pt x="11557" y="13233"/>
                  </a:lnTo>
                  <a:lnTo>
                    <a:pt x="14909" y="10261"/>
                  </a:lnTo>
                  <a:lnTo>
                    <a:pt x="14909" y="6616"/>
                  </a:lnTo>
                  <a:lnTo>
                    <a:pt x="14909" y="2959"/>
                  </a:lnTo>
                  <a:close/>
                </a:path>
                <a:path w="2226944" h="841375">
                  <a:moveTo>
                    <a:pt x="2226424" y="823823"/>
                  </a:moveTo>
                  <a:lnTo>
                    <a:pt x="2220976" y="818921"/>
                  </a:lnTo>
                  <a:lnTo>
                    <a:pt x="2207374" y="818921"/>
                  </a:lnTo>
                  <a:lnTo>
                    <a:pt x="2201875" y="823823"/>
                  </a:lnTo>
                  <a:lnTo>
                    <a:pt x="2201875" y="835888"/>
                  </a:lnTo>
                  <a:lnTo>
                    <a:pt x="2207374" y="840790"/>
                  </a:lnTo>
                  <a:lnTo>
                    <a:pt x="2220976" y="840790"/>
                  </a:lnTo>
                  <a:lnTo>
                    <a:pt x="2226424" y="835888"/>
                  </a:lnTo>
                  <a:lnTo>
                    <a:pt x="2226424" y="829843"/>
                  </a:lnTo>
                  <a:lnTo>
                    <a:pt x="2226424" y="823823"/>
                  </a:lnTo>
                  <a:close/>
                </a:path>
              </a:pathLst>
            </a:custGeom>
            <a:solidFill>
              <a:srgbClr val="FFFFFF">
                <a:alpha val="50000"/>
              </a:srgbClr>
            </a:solidFill>
          </p:spPr>
          <p:txBody>
            <a:bodyPr wrap="square" lIns="0" tIns="0" rIns="0" bIns="0" rtlCol="0"/>
            <a:lstStyle/>
            <a:p>
              <a:endParaRPr/>
            </a:p>
          </p:txBody>
        </p:sp>
        <p:sp>
          <p:nvSpPr>
            <p:cNvPr id="267" name="object 267"/>
            <p:cNvSpPr/>
            <p:nvPr/>
          </p:nvSpPr>
          <p:spPr>
            <a:xfrm>
              <a:off x="11791475" y="6747080"/>
              <a:ext cx="14604" cy="13335"/>
            </a:xfrm>
            <a:custGeom>
              <a:avLst/>
              <a:gdLst/>
              <a:ahLst/>
              <a:cxnLst/>
              <a:rect l="l" t="t" r="r" b="b"/>
              <a:pathLst>
                <a:path w="14604"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268" name="object 268"/>
            <p:cNvSpPr/>
            <p:nvPr/>
          </p:nvSpPr>
          <p:spPr>
            <a:xfrm>
              <a:off x="12557524" y="6787004"/>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269" name="object 269"/>
            <p:cNvSpPr/>
            <p:nvPr/>
          </p:nvSpPr>
          <p:spPr>
            <a:xfrm>
              <a:off x="11434394" y="7000518"/>
              <a:ext cx="19685" cy="17145"/>
            </a:xfrm>
            <a:custGeom>
              <a:avLst/>
              <a:gdLst/>
              <a:ahLst/>
              <a:cxnLst/>
              <a:rect l="l" t="t" r="r" b="b"/>
              <a:pathLst>
                <a:path w="19684" h="17145">
                  <a:moveTo>
                    <a:pt x="14879" y="0"/>
                  </a:moveTo>
                  <a:lnTo>
                    <a:pt x="4240" y="0"/>
                  </a:lnTo>
                  <a:lnTo>
                    <a:pt x="0" y="3842"/>
                  </a:lnTo>
                  <a:lnTo>
                    <a:pt x="0" y="13266"/>
                  </a:lnTo>
                  <a:lnTo>
                    <a:pt x="4240" y="17098"/>
                  </a:lnTo>
                  <a:lnTo>
                    <a:pt x="14879" y="17098"/>
                  </a:lnTo>
                  <a:lnTo>
                    <a:pt x="19182" y="13266"/>
                  </a:lnTo>
                  <a:lnTo>
                    <a:pt x="19182" y="8554"/>
                  </a:lnTo>
                  <a:lnTo>
                    <a:pt x="19182" y="3842"/>
                  </a:lnTo>
                  <a:lnTo>
                    <a:pt x="14879" y="0"/>
                  </a:lnTo>
                  <a:close/>
                </a:path>
              </a:pathLst>
            </a:custGeom>
            <a:solidFill>
              <a:srgbClr val="6F4478">
                <a:alpha val="50000"/>
              </a:srgbClr>
            </a:solidFill>
          </p:spPr>
          <p:txBody>
            <a:bodyPr wrap="square" lIns="0" tIns="0" rIns="0" bIns="0" rtlCol="0"/>
            <a:lstStyle/>
            <a:p>
              <a:endParaRPr/>
            </a:p>
          </p:txBody>
        </p:sp>
        <p:sp>
          <p:nvSpPr>
            <p:cNvPr id="270" name="object 270"/>
            <p:cNvSpPr/>
            <p:nvPr/>
          </p:nvSpPr>
          <p:spPr>
            <a:xfrm>
              <a:off x="11017122" y="6698844"/>
              <a:ext cx="16510" cy="14604"/>
            </a:xfrm>
            <a:custGeom>
              <a:avLst/>
              <a:gdLst/>
              <a:ahLst/>
              <a:cxnLst/>
              <a:rect l="l" t="t" r="r" b="b"/>
              <a:pathLst>
                <a:path w="16509" h="14604">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50000"/>
              </a:srgbClr>
            </a:solidFill>
          </p:spPr>
          <p:txBody>
            <a:bodyPr wrap="square" lIns="0" tIns="0" rIns="0" bIns="0" rtlCol="0"/>
            <a:lstStyle/>
            <a:p>
              <a:endParaRPr/>
            </a:p>
          </p:txBody>
        </p:sp>
        <p:sp>
          <p:nvSpPr>
            <p:cNvPr id="271" name="object 271"/>
            <p:cNvSpPr/>
            <p:nvPr/>
          </p:nvSpPr>
          <p:spPr>
            <a:xfrm>
              <a:off x="11338803" y="6362138"/>
              <a:ext cx="24765" cy="22225"/>
            </a:xfrm>
            <a:custGeom>
              <a:avLst/>
              <a:gdLst/>
              <a:ahLst/>
              <a:cxnLst/>
              <a:rect l="l" t="t" r="r" b="b"/>
              <a:pathLst>
                <a:path w="24765"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272" name="object 272"/>
            <p:cNvSpPr/>
            <p:nvPr/>
          </p:nvSpPr>
          <p:spPr>
            <a:xfrm>
              <a:off x="10453261" y="702448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273" name="object 273"/>
            <p:cNvSpPr/>
            <p:nvPr/>
          </p:nvSpPr>
          <p:spPr>
            <a:xfrm>
              <a:off x="10595553" y="7287876"/>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38999"/>
              </a:srgbClr>
            </a:solidFill>
          </p:spPr>
          <p:txBody>
            <a:bodyPr wrap="square" lIns="0" tIns="0" rIns="0" bIns="0" rtlCol="0"/>
            <a:lstStyle/>
            <a:p>
              <a:endParaRPr/>
            </a:p>
          </p:txBody>
        </p:sp>
        <p:sp>
          <p:nvSpPr>
            <p:cNvPr id="274" name="object 274"/>
            <p:cNvSpPr/>
            <p:nvPr/>
          </p:nvSpPr>
          <p:spPr>
            <a:xfrm>
              <a:off x="10004247" y="6833279"/>
              <a:ext cx="372110" cy="270510"/>
            </a:xfrm>
            <a:custGeom>
              <a:avLst/>
              <a:gdLst/>
              <a:ahLst/>
              <a:cxnLst/>
              <a:rect l="l" t="t" r="r" b="b"/>
              <a:pathLst>
                <a:path w="372109" h="270509">
                  <a:moveTo>
                    <a:pt x="19189" y="257263"/>
                  </a:moveTo>
                  <a:lnTo>
                    <a:pt x="14884" y="253415"/>
                  </a:lnTo>
                  <a:lnTo>
                    <a:pt x="4241" y="253415"/>
                  </a:lnTo>
                  <a:lnTo>
                    <a:pt x="0" y="257263"/>
                  </a:lnTo>
                  <a:lnTo>
                    <a:pt x="0" y="266687"/>
                  </a:lnTo>
                  <a:lnTo>
                    <a:pt x="4241" y="270510"/>
                  </a:lnTo>
                  <a:lnTo>
                    <a:pt x="14884" y="270510"/>
                  </a:lnTo>
                  <a:lnTo>
                    <a:pt x="19189" y="266687"/>
                  </a:lnTo>
                  <a:lnTo>
                    <a:pt x="19189" y="261975"/>
                  </a:lnTo>
                  <a:lnTo>
                    <a:pt x="19189" y="257263"/>
                  </a:lnTo>
                  <a:close/>
                </a:path>
                <a:path w="372109" h="270509">
                  <a:moveTo>
                    <a:pt x="371513" y="2870"/>
                  </a:moveTo>
                  <a:lnTo>
                    <a:pt x="368274" y="0"/>
                  </a:lnTo>
                  <a:lnTo>
                    <a:pt x="360311" y="0"/>
                  </a:lnTo>
                  <a:lnTo>
                    <a:pt x="357085" y="2870"/>
                  </a:lnTo>
                  <a:lnTo>
                    <a:pt x="357085" y="9956"/>
                  </a:lnTo>
                  <a:lnTo>
                    <a:pt x="360311" y="12839"/>
                  </a:lnTo>
                  <a:lnTo>
                    <a:pt x="368274" y="12839"/>
                  </a:lnTo>
                  <a:lnTo>
                    <a:pt x="371513" y="9956"/>
                  </a:lnTo>
                  <a:lnTo>
                    <a:pt x="371513" y="6400"/>
                  </a:lnTo>
                  <a:lnTo>
                    <a:pt x="371513" y="2870"/>
                  </a:lnTo>
                  <a:close/>
                </a:path>
              </a:pathLst>
            </a:custGeom>
            <a:solidFill>
              <a:srgbClr val="6F4478">
                <a:alpha val="50000"/>
              </a:srgbClr>
            </a:solidFill>
          </p:spPr>
          <p:txBody>
            <a:bodyPr wrap="square" lIns="0" tIns="0" rIns="0" bIns="0" rtlCol="0"/>
            <a:lstStyle/>
            <a:p>
              <a:endParaRPr/>
            </a:p>
          </p:txBody>
        </p:sp>
        <p:sp>
          <p:nvSpPr>
            <p:cNvPr id="275" name="object 275"/>
            <p:cNvSpPr/>
            <p:nvPr/>
          </p:nvSpPr>
          <p:spPr>
            <a:xfrm>
              <a:off x="9950092" y="6479943"/>
              <a:ext cx="14604" cy="13335"/>
            </a:xfrm>
            <a:custGeom>
              <a:avLst/>
              <a:gdLst/>
              <a:ahLst/>
              <a:cxnLst/>
              <a:rect l="l" t="t" r="r" b="b"/>
              <a:pathLst>
                <a:path w="14604" h="13335">
                  <a:moveTo>
                    <a:pt x="11287" y="0"/>
                  </a:moveTo>
                  <a:lnTo>
                    <a:pt x="3235" y="0"/>
                  </a:lnTo>
                  <a:lnTo>
                    <a:pt x="0" y="2879"/>
                  </a:lnTo>
                  <a:lnTo>
                    <a:pt x="0" y="9978"/>
                  </a:lnTo>
                  <a:lnTo>
                    <a:pt x="3235" y="12910"/>
                  </a:lnTo>
                  <a:lnTo>
                    <a:pt x="11287" y="12910"/>
                  </a:lnTo>
                  <a:lnTo>
                    <a:pt x="14533" y="9978"/>
                  </a:lnTo>
                  <a:lnTo>
                    <a:pt x="14533" y="6429"/>
                  </a:lnTo>
                  <a:lnTo>
                    <a:pt x="14533" y="2879"/>
                  </a:lnTo>
                  <a:lnTo>
                    <a:pt x="11287" y="0"/>
                  </a:lnTo>
                  <a:close/>
                </a:path>
              </a:pathLst>
            </a:custGeom>
            <a:solidFill>
              <a:srgbClr val="FFFFFF">
                <a:alpha val="38999"/>
              </a:srgbClr>
            </a:solidFill>
          </p:spPr>
          <p:txBody>
            <a:bodyPr wrap="square" lIns="0" tIns="0" rIns="0" bIns="0" rtlCol="0"/>
            <a:lstStyle/>
            <a:p>
              <a:endParaRPr/>
            </a:p>
          </p:txBody>
        </p:sp>
        <p:sp>
          <p:nvSpPr>
            <p:cNvPr id="276" name="object 276"/>
            <p:cNvSpPr/>
            <p:nvPr/>
          </p:nvSpPr>
          <p:spPr>
            <a:xfrm>
              <a:off x="9586976" y="6357499"/>
              <a:ext cx="962660" cy="442595"/>
            </a:xfrm>
            <a:custGeom>
              <a:avLst/>
              <a:gdLst/>
              <a:ahLst/>
              <a:cxnLst/>
              <a:rect l="l" t="t" r="r" b="b"/>
              <a:pathLst>
                <a:path w="962659" h="442595">
                  <a:moveTo>
                    <a:pt x="16281" y="430758"/>
                  </a:moveTo>
                  <a:lnTo>
                    <a:pt x="12649" y="427532"/>
                  </a:lnTo>
                  <a:lnTo>
                    <a:pt x="3606" y="427532"/>
                  </a:lnTo>
                  <a:lnTo>
                    <a:pt x="0" y="430758"/>
                  </a:lnTo>
                  <a:lnTo>
                    <a:pt x="0" y="438772"/>
                  </a:lnTo>
                  <a:lnTo>
                    <a:pt x="3606" y="442023"/>
                  </a:lnTo>
                  <a:lnTo>
                    <a:pt x="12649" y="442023"/>
                  </a:lnTo>
                  <a:lnTo>
                    <a:pt x="16281" y="438772"/>
                  </a:lnTo>
                  <a:lnTo>
                    <a:pt x="16281" y="434771"/>
                  </a:lnTo>
                  <a:lnTo>
                    <a:pt x="16281" y="430758"/>
                  </a:lnTo>
                  <a:close/>
                </a:path>
                <a:path w="962659" h="442595">
                  <a:moveTo>
                    <a:pt x="962596" y="3454"/>
                  </a:moveTo>
                  <a:lnTo>
                    <a:pt x="958710" y="0"/>
                  </a:lnTo>
                  <a:lnTo>
                    <a:pt x="949096" y="0"/>
                  </a:lnTo>
                  <a:lnTo>
                    <a:pt x="945210" y="3454"/>
                  </a:lnTo>
                  <a:lnTo>
                    <a:pt x="945210" y="12039"/>
                  </a:lnTo>
                  <a:lnTo>
                    <a:pt x="949096" y="15494"/>
                  </a:lnTo>
                  <a:lnTo>
                    <a:pt x="958710" y="15494"/>
                  </a:lnTo>
                  <a:lnTo>
                    <a:pt x="962596" y="12039"/>
                  </a:lnTo>
                  <a:lnTo>
                    <a:pt x="962596" y="7759"/>
                  </a:lnTo>
                  <a:lnTo>
                    <a:pt x="962596" y="3454"/>
                  </a:lnTo>
                  <a:close/>
                </a:path>
              </a:pathLst>
            </a:custGeom>
            <a:solidFill>
              <a:srgbClr val="FFFFFF">
                <a:alpha val="50000"/>
              </a:srgbClr>
            </a:solidFill>
          </p:spPr>
          <p:txBody>
            <a:bodyPr wrap="square" lIns="0" tIns="0" rIns="0" bIns="0" rtlCol="0"/>
            <a:lstStyle/>
            <a:p>
              <a:endParaRPr/>
            </a:p>
          </p:txBody>
        </p:sp>
        <p:sp>
          <p:nvSpPr>
            <p:cNvPr id="277" name="object 277"/>
            <p:cNvSpPr/>
            <p:nvPr/>
          </p:nvSpPr>
          <p:spPr>
            <a:xfrm>
              <a:off x="10596750" y="835191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278" name="object 278"/>
            <p:cNvSpPr/>
            <p:nvPr/>
          </p:nvSpPr>
          <p:spPr>
            <a:xfrm>
              <a:off x="10142773" y="7987467"/>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50000"/>
              </a:srgbClr>
            </a:solidFill>
          </p:spPr>
          <p:txBody>
            <a:bodyPr wrap="square" lIns="0" tIns="0" rIns="0" bIns="0" rtlCol="0"/>
            <a:lstStyle/>
            <a:p>
              <a:endParaRPr/>
            </a:p>
          </p:txBody>
        </p:sp>
        <p:sp>
          <p:nvSpPr>
            <p:cNvPr id="279" name="object 279"/>
            <p:cNvSpPr/>
            <p:nvPr/>
          </p:nvSpPr>
          <p:spPr>
            <a:xfrm>
              <a:off x="10001680" y="7535134"/>
              <a:ext cx="24765" cy="22225"/>
            </a:xfrm>
            <a:custGeom>
              <a:avLst/>
              <a:gdLst/>
              <a:ahLst/>
              <a:cxnLst/>
              <a:rect l="l" t="t" r="r" b="b"/>
              <a:pathLst>
                <a:path w="24765" h="22225">
                  <a:moveTo>
                    <a:pt x="18920" y="0"/>
                  </a:moveTo>
                  <a:lnTo>
                    <a:pt x="5423" y="0"/>
                  </a:lnTo>
                  <a:lnTo>
                    <a:pt x="0" y="4879"/>
                  </a:lnTo>
                  <a:lnTo>
                    <a:pt x="0" y="16816"/>
                  </a:lnTo>
                  <a:lnTo>
                    <a:pt x="5423" y="21695"/>
                  </a:lnTo>
                  <a:lnTo>
                    <a:pt x="18920" y="21695"/>
                  </a:lnTo>
                  <a:lnTo>
                    <a:pt x="24344" y="1681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280" name="object 280"/>
            <p:cNvSpPr/>
            <p:nvPr/>
          </p:nvSpPr>
          <p:spPr>
            <a:xfrm>
              <a:off x="18279864" y="8521734"/>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281" name="object 281"/>
            <p:cNvSpPr/>
            <p:nvPr/>
          </p:nvSpPr>
          <p:spPr>
            <a:xfrm>
              <a:off x="18556157" y="10322196"/>
              <a:ext cx="17780" cy="15875"/>
            </a:xfrm>
            <a:custGeom>
              <a:avLst/>
              <a:gdLst/>
              <a:ahLst/>
              <a:cxnLst/>
              <a:rect l="l" t="t" r="r" b="b"/>
              <a:pathLst>
                <a:path w="17780" h="15875">
                  <a:moveTo>
                    <a:pt x="13591" y="0"/>
                  </a:moveTo>
                  <a:lnTo>
                    <a:pt x="3916" y="0"/>
                  </a:lnTo>
                  <a:lnTo>
                    <a:pt x="0" y="3486"/>
                  </a:lnTo>
                  <a:lnTo>
                    <a:pt x="0" y="12093"/>
                  </a:lnTo>
                  <a:lnTo>
                    <a:pt x="3916" y="15580"/>
                  </a:lnTo>
                  <a:lnTo>
                    <a:pt x="13591" y="15580"/>
                  </a:lnTo>
                  <a:lnTo>
                    <a:pt x="17507" y="12093"/>
                  </a:lnTo>
                  <a:lnTo>
                    <a:pt x="17507" y="7790"/>
                  </a:lnTo>
                  <a:lnTo>
                    <a:pt x="17507" y="3486"/>
                  </a:lnTo>
                  <a:lnTo>
                    <a:pt x="13591" y="0"/>
                  </a:lnTo>
                  <a:close/>
                </a:path>
              </a:pathLst>
            </a:custGeom>
            <a:solidFill>
              <a:srgbClr val="384746">
                <a:alpha val="50000"/>
              </a:srgbClr>
            </a:solidFill>
          </p:spPr>
          <p:txBody>
            <a:bodyPr wrap="square" lIns="0" tIns="0" rIns="0" bIns="0" rtlCol="0"/>
            <a:lstStyle/>
            <a:p>
              <a:endParaRPr/>
            </a:p>
          </p:txBody>
        </p:sp>
        <p:sp>
          <p:nvSpPr>
            <p:cNvPr id="282" name="object 282"/>
            <p:cNvSpPr/>
            <p:nvPr/>
          </p:nvSpPr>
          <p:spPr>
            <a:xfrm>
              <a:off x="17423963" y="10817916"/>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50000"/>
              </a:srgbClr>
            </a:solidFill>
          </p:spPr>
          <p:txBody>
            <a:bodyPr wrap="square" lIns="0" tIns="0" rIns="0" bIns="0" rtlCol="0"/>
            <a:lstStyle/>
            <a:p>
              <a:endParaRPr/>
            </a:p>
          </p:txBody>
        </p:sp>
        <p:sp>
          <p:nvSpPr>
            <p:cNvPr id="283" name="object 283"/>
            <p:cNvSpPr/>
            <p:nvPr/>
          </p:nvSpPr>
          <p:spPr>
            <a:xfrm>
              <a:off x="16670209" y="10456173"/>
              <a:ext cx="17780" cy="15875"/>
            </a:xfrm>
            <a:custGeom>
              <a:avLst/>
              <a:gdLst/>
              <a:ahLst/>
              <a:cxnLst/>
              <a:rect l="l" t="t" r="r" b="b"/>
              <a:pathLst>
                <a:path w="17780"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50000"/>
              </a:srgbClr>
            </a:solidFill>
          </p:spPr>
          <p:txBody>
            <a:bodyPr wrap="square" lIns="0" tIns="0" rIns="0" bIns="0" rtlCol="0"/>
            <a:lstStyle/>
            <a:p>
              <a:endParaRPr/>
            </a:p>
          </p:txBody>
        </p:sp>
        <p:sp>
          <p:nvSpPr>
            <p:cNvPr id="284" name="object 284"/>
            <p:cNvSpPr/>
            <p:nvPr/>
          </p:nvSpPr>
          <p:spPr>
            <a:xfrm>
              <a:off x="19560896" y="9443992"/>
              <a:ext cx="122555" cy="742315"/>
            </a:xfrm>
            <a:custGeom>
              <a:avLst/>
              <a:gdLst/>
              <a:ahLst/>
              <a:cxnLst/>
              <a:rect l="l" t="t" r="r" b="b"/>
              <a:pathLst>
                <a:path w="122555" h="742315">
                  <a:moveTo>
                    <a:pt x="27241" y="5422"/>
                  </a:moveTo>
                  <a:lnTo>
                    <a:pt x="21158" y="0"/>
                  </a:lnTo>
                  <a:lnTo>
                    <a:pt x="6121" y="0"/>
                  </a:lnTo>
                  <a:lnTo>
                    <a:pt x="0" y="5422"/>
                  </a:lnTo>
                  <a:lnTo>
                    <a:pt x="0" y="18808"/>
                  </a:lnTo>
                  <a:lnTo>
                    <a:pt x="6121" y="24231"/>
                  </a:lnTo>
                  <a:lnTo>
                    <a:pt x="21158" y="24231"/>
                  </a:lnTo>
                  <a:lnTo>
                    <a:pt x="27241" y="18808"/>
                  </a:lnTo>
                  <a:lnTo>
                    <a:pt x="27241" y="12103"/>
                  </a:lnTo>
                  <a:lnTo>
                    <a:pt x="27241" y="5422"/>
                  </a:lnTo>
                  <a:close/>
                </a:path>
                <a:path w="122555" h="742315">
                  <a:moveTo>
                    <a:pt x="122148" y="717486"/>
                  </a:moveTo>
                  <a:lnTo>
                    <a:pt x="114096" y="710336"/>
                  </a:lnTo>
                  <a:lnTo>
                    <a:pt x="94208" y="710336"/>
                  </a:lnTo>
                  <a:lnTo>
                    <a:pt x="86207" y="717486"/>
                  </a:lnTo>
                  <a:lnTo>
                    <a:pt x="86207" y="735114"/>
                  </a:lnTo>
                  <a:lnTo>
                    <a:pt x="94208" y="742302"/>
                  </a:lnTo>
                  <a:lnTo>
                    <a:pt x="114096" y="742302"/>
                  </a:lnTo>
                  <a:lnTo>
                    <a:pt x="122148" y="735114"/>
                  </a:lnTo>
                  <a:lnTo>
                    <a:pt x="122148" y="726300"/>
                  </a:lnTo>
                  <a:lnTo>
                    <a:pt x="122148" y="717486"/>
                  </a:lnTo>
                  <a:close/>
                </a:path>
              </a:pathLst>
            </a:custGeom>
            <a:solidFill>
              <a:srgbClr val="384746">
                <a:alpha val="50000"/>
              </a:srgbClr>
            </a:solidFill>
          </p:spPr>
          <p:txBody>
            <a:bodyPr wrap="square" lIns="0" tIns="0" rIns="0" bIns="0" rtlCol="0"/>
            <a:lstStyle/>
            <a:p>
              <a:endParaRPr/>
            </a:p>
          </p:txBody>
        </p:sp>
        <p:sp>
          <p:nvSpPr>
            <p:cNvPr id="285" name="object 285"/>
            <p:cNvSpPr/>
            <p:nvPr/>
          </p:nvSpPr>
          <p:spPr>
            <a:xfrm>
              <a:off x="18539506" y="9976749"/>
              <a:ext cx="14604" cy="13335"/>
            </a:xfrm>
            <a:custGeom>
              <a:avLst/>
              <a:gdLst/>
              <a:ahLst/>
              <a:cxnLst/>
              <a:rect l="l" t="t" r="r" b="b"/>
              <a:pathLst>
                <a:path w="14605"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286" name="object 286"/>
            <p:cNvSpPr/>
            <p:nvPr/>
          </p:nvSpPr>
          <p:spPr>
            <a:xfrm>
              <a:off x="18291984" y="10463907"/>
              <a:ext cx="29209" cy="26034"/>
            </a:xfrm>
            <a:custGeom>
              <a:avLst/>
              <a:gdLst/>
              <a:ahLst/>
              <a:cxnLst/>
              <a:rect l="l" t="t" r="r" b="b"/>
              <a:pathLst>
                <a:path w="29209" h="26034">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50000"/>
              </a:srgbClr>
            </a:solidFill>
          </p:spPr>
          <p:txBody>
            <a:bodyPr wrap="square" lIns="0" tIns="0" rIns="0" bIns="0" rtlCol="0"/>
            <a:lstStyle/>
            <a:p>
              <a:endParaRPr/>
            </a:p>
          </p:txBody>
        </p:sp>
        <p:sp>
          <p:nvSpPr>
            <p:cNvPr id="287" name="object 287"/>
            <p:cNvSpPr/>
            <p:nvPr/>
          </p:nvSpPr>
          <p:spPr>
            <a:xfrm>
              <a:off x="18511559" y="9190844"/>
              <a:ext cx="1094105" cy="783590"/>
            </a:xfrm>
            <a:custGeom>
              <a:avLst/>
              <a:gdLst/>
              <a:ahLst/>
              <a:cxnLst/>
              <a:rect l="l" t="t" r="r" b="b"/>
              <a:pathLst>
                <a:path w="1094105" h="783590">
                  <a:moveTo>
                    <a:pt x="19177" y="770077"/>
                  </a:moveTo>
                  <a:lnTo>
                    <a:pt x="14871" y="766241"/>
                  </a:lnTo>
                  <a:lnTo>
                    <a:pt x="4229" y="766241"/>
                  </a:lnTo>
                  <a:lnTo>
                    <a:pt x="0" y="770077"/>
                  </a:lnTo>
                  <a:lnTo>
                    <a:pt x="0" y="779500"/>
                  </a:lnTo>
                  <a:lnTo>
                    <a:pt x="4229" y="783336"/>
                  </a:lnTo>
                  <a:lnTo>
                    <a:pt x="14871" y="783336"/>
                  </a:lnTo>
                  <a:lnTo>
                    <a:pt x="19177" y="779500"/>
                  </a:lnTo>
                  <a:lnTo>
                    <a:pt x="19177" y="774788"/>
                  </a:lnTo>
                  <a:lnTo>
                    <a:pt x="19177" y="770077"/>
                  </a:lnTo>
                  <a:close/>
                </a:path>
                <a:path w="1094105" h="783590">
                  <a:moveTo>
                    <a:pt x="1093952" y="3200"/>
                  </a:moveTo>
                  <a:lnTo>
                    <a:pt x="1090358" y="0"/>
                  </a:lnTo>
                  <a:lnTo>
                    <a:pt x="1081506" y="0"/>
                  </a:lnTo>
                  <a:lnTo>
                    <a:pt x="1077925" y="3200"/>
                  </a:lnTo>
                  <a:lnTo>
                    <a:pt x="1077925" y="11074"/>
                  </a:lnTo>
                  <a:lnTo>
                    <a:pt x="1081506" y="14274"/>
                  </a:lnTo>
                  <a:lnTo>
                    <a:pt x="1090358" y="14274"/>
                  </a:lnTo>
                  <a:lnTo>
                    <a:pt x="1093952" y="11074"/>
                  </a:lnTo>
                  <a:lnTo>
                    <a:pt x="1093952" y="7150"/>
                  </a:lnTo>
                  <a:lnTo>
                    <a:pt x="1093952" y="3200"/>
                  </a:lnTo>
                  <a:close/>
                </a:path>
              </a:pathLst>
            </a:custGeom>
            <a:solidFill>
              <a:srgbClr val="6F4478">
                <a:alpha val="50000"/>
              </a:srgbClr>
            </a:solidFill>
          </p:spPr>
          <p:txBody>
            <a:bodyPr wrap="square" lIns="0" tIns="0" rIns="0" bIns="0" rtlCol="0"/>
            <a:lstStyle/>
            <a:p>
              <a:endParaRPr/>
            </a:p>
          </p:txBody>
        </p:sp>
        <p:sp>
          <p:nvSpPr>
            <p:cNvPr id="288" name="object 288"/>
            <p:cNvSpPr/>
            <p:nvPr/>
          </p:nvSpPr>
          <p:spPr>
            <a:xfrm>
              <a:off x="16078383" y="9871379"/>
              <a:ext cx="13970" cy="12065"/>
            </a:xfrm>
            <a:custGeom>
              <a:avLst/>
              <a:gdLst/>
              <a:ahLst/>
              <a:cxnLst/>
              <a:rect l="l" t="t" r="r" b="b"/>
              <a:pathLst>
                <a:path w="13969" h="12065">
                  <a:moveTo>
                    <a:pt x="10533" y="0"/>
                  </a:moveTo>
                  <a:lnTo>
                    <a:pt x="3067" y="0"/>
                  </a:lnTo>
                  <a:lnTo>
                    <a:pt x="0" y="2701"/>
                  </a:lnTo>
                  <a:lnTo>
                    <a:pt x="0" y="9329"/>
                  </a:lnTo>
                  <a:lnTo>
                    <a:pt x="3067" y="12041"/>
                  </a:lnTo>
                  <a:lnTo>
                    <a:pt x="10533" y="12041"/>
                  </a:lnTo>
                  <a:lnTo>
                    <a:pt x="13538" y="9329"/>
                  </a:lnTo>
                  <a:lnTo>
                    <a:pt x="13538" y="6031"/>
                  </a:lnTo>
                  <a:lnTo>
                    <a:pt x="13538" y="2701"/>
                  </a:lnTo>
                  <a:lnTo>
                    <a:pt x="10533" y="0"/>
                  </a:lnTo>
                  <a:close/>
                </a:path>
              </a:pathLst>
            </a:custGeom>
            <a:solidFill>
              <a:srgbClr val="FFFFFF">
                <a:alpha val="37500"/>
              </a:srgbClr>
            </a:solidFill>
          </p:spPr>
          <p:txBody>
            <a:bodyPr wrap="square" lIns="0" tIns="0" rIns="0" bIns="0" rtlCol="0"/>
            <a:lstStyle/>
            <a:p>
              <a:endParaRPr/>
            </a:p>
          </p:txBody>
        </p:sp>
        <p:sp>
          <p:nvSpPr>
            <p:cNvPr id="289" name="object 289"/>
            <p:cNvSpPr/>
            <p:nvPr/>
          </p:nvSpPr>
          <p:spPr>
            <a:xfrm>
              <a:off x="19757464" y="8580914"/>
              <a:ext cx="32384" cy="28575"/>
            </a:xfrm>
            <a:custGeom>
              <a:avLst/>
              <a:gdLst/>
              <a:ahLst/>
              <a:cxnLst/>
              <a:rect l="l" t="t" r="r" b="b"/>
              <a:pathLst>
                <a:path w="32384" h="28575">
                  <a:moveTo>
                    <a:pt x="24763" y="0"/>
                  </a:moveTo>
                  <a:lnTo>
                    <a:pt x="7151" y="0"/>
                  </a:lnTo>
                  <a:lnTo>
                    <a:pt x="0" y="6345"/>
                  </a:lnTo>
                  <a:lnTo>
                    <a:pt x="0" y="22009"/>
                  </a:lnTo>
                  <a:lnTo>
                    <a:pt x="7151" y="28376"/>
                  </a:lnTo>
                  <a:lnTo>
                    <a:pt x="24763" y="28376"/>
                  </a:lnTo>
                  <a:lnTo>
                    <a:pt x="31904" y="22009"/>
                  </a:lnTo>
                  <a:lnTo>
                    <a:pt x="31904" y="14188"/>
                  </a:lnTo>
                  <a:lnTo>
                    <a:pt x="31904" y="6345"/>
                  </a:lnTo>
                  <a:lnTo>
                    <a:pt x="24763" y="0"/>
                  </a:lnTo>
                  <a:close/>
                </a:path>
              </a:pathLst>
            </a:custGeom>
            <a:solidFill>
              <a:srgbClr val="6F4478">
                <a:alpha val="50000"/>
              </a:srgbClr>
            </a:solidFill>
          </p:spPr>
          <p:txBody>
            <a:bodyPr wrap="square" lIns="0" tIns="0" rIns="0" bIns="0" rtlCol="0"/>
            <a:lstStyle/>
            <a:p>
              <a:endParaRPr/>
            </a:p>
          </p:txBody>
        </p:sp>
        <p:sp>
          <p:nvSpPr>
            <p:cNvPr id="290" name="object 290"/>
            <p:cNvSpPr/>
            <p:nvPr/>
          </p:nvSpPr>
          <p:spPr>
            <a:xfrm>
              <a:off x="19305281" y="820438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291" name="object 291"/>
            <p:cNvSpPr/>
            <p:nvPr/>
          </p:nvSpPr>
          <p:spPr>
            <a:xfrm>
              <a:off x="18776556" y="7974742"/>
              <a:ext cx="137160" cy="116839"/>
            </a:xfrm>
            <a:custGeom>
              <a:avLst/>
              <a:gdLst/>
              <a:ahLst/>
              <a:cxnLst/>
              <a:rect l="l" t="t" r="r" b="b"/>
              <a:pathLst>
                <a:path w="137159" h="116840">
                  <a:moveTo>
                    <a:pt x="11226" y="108851"/>
                  </a:moveTo>
                  <a:lnTo>
                    <a:pt x="8699" y="106603"/>
                  </a:lnTo>
                  <a:lnTo>
                    <a:pt x="2527" y="106603"/>
                  </a:lnTo>
                  <a:lnTo>
                    <a:pt x="0" y="108851"/>
                  </a:lnTo>
                  <a:lnTo>
                    <a:pt x="0" y="114338"/>
                  </a:lnTo>
                  <a:lnTo>
                    <a:pt x="2527" y="116586"/>
                  </a:lnTo>
                  <a:lnTo>
                    <a:pt x="8699" y="116586"/>
                  </a:lnTo>
                  <a:lnTo>
                    <a:pt x="11226" y="114338"/>
                  </a:lnTo>
                  <a:lnTo>
                    <a:pt x="11226" y="111607"/>
                  </a:lnTo>
                  <a:lnTo>
                    <a:pt x="11226" y="108851"/>
                  </a:lnTo>
                  <a:close/>
                </a:path>
                <a:path w="137159" h="116840">
                  <a:moveTo>
                    <a:pt x="137045" y="1841"/>
                  </a:moveTo>
                  <a:lnTo>
                    <a:pt x="134975" y="0"/>
                  </a:lnTo>
                  <a:lnTo>
                    <a:pt x="129844" y="0"/>
                  </a:lnTo>
                  <a:lnTo>
                    <a:pt x="127749" y="1841"/>
                  </a:lnTo>
                  <a:lnTo>
                    <a:pt x="127749" y="6400"/>
                  </a:lnTo>
                  <a:lnTo>
                    <a:pt x="129844" y="8242"/>
                  </a:lnTo>
                  <a:lnTo>
                    <a:pt x="134975" y="8242"/>
                  </a:lnTo>
                  <a:lnTo>
                    <a:pt x="137045" y="6400"/>
                  </a:lnTo>
                  <a:lnTo>
                    <a:pt x="137045" y="4127"/>
                  </a:lnTo>
                  <a:lnTo>
                    <a:pt x="137045" y="1841"/>
                  </a:lnTo>
                  <a:close/>
                </a:path>
              </a:pathLst>
            </a:custGeom>
            <a:solidFill>
              <a:srgbClr val="FFFFFF">
                <a:alpha val="50000"/>
              </a:srgbClr>
            </a:solidFill>
          </p:spPr>
          <p:txBody>
            <a:bodyPr wrap="square" lIns="0" tIns="0" rIns="0" bIns="0" rtlCol="0"/>
            <a:lstStyle/>
            <a:p>
              <a:endParaRPr/>
            </a:p>
          </p:txBody>
        </p:sp>
        <p:sp>
          <p:nvSpPr>
            <p:cNvPr id="292" name="object 292"/>
            <p:cNvSpPr/>
            <p:nvPr/>
          </p:nvSpPr>
          <p:spPr>
            <a:xfrm>
              <a:off x="17894782" y="7427346"/>
              <a:ext cx="1013460" cy="1422400"/>
            </a:xfrm>
            <a:custGeom>
              <a:avLst/>
              <a:gdLst/>
              <a:ahLst/>
              <a:cxnLst/>
              <a:rect l="l" t="t" r="r" b="b"/>
              <a:pathLst>
                <a:path w="1013459" h="1422400">
                  <a:moveTo>
                    <a:pt x="13830" y="1412608"/>
                  </a:moveTo>
                  <a:lnTo>
                    <a:pt x="10731" y="1409839"/>
                  </a:lnTo>
                  <a:lnTo>
                    <a:pt x="3073" y="1409839"/>
                  </a:lnTo>
                  <a:lnTo>
                    <a:pt x="0" y="1412608"/>
                  </a:lnTo>
                  <a:lnTo>
                    <a:pt x="0" y="1419390"/>
                  </a:lnTo>
                  <a:lnTo>
                    <a:pt x="3073" y="1422158"/>
                  </a:lnTo>
                  <a:lnTo>
                    <a:pt x="10731" y="1422158"/>
                  </a:lnTo>
                  <a:lnTo>
                    <a:pt x="13830" y="1419390"/>
                  </a:lnTo>
                  <a:lnTo>
                    <a:pt x="13830" y="1415986"/>
                  </a:lnTo>
                  <a:lnTo>
                    <a:pt x="13830" y="1412608"/>
                  </a:lnTo>
                  <a:close/>
                </a:path>
                <a:path w="1013459" h="1422400">
                  <a:moveTo>
                    <a:pt x="1012977" y="6350"/>
                  </a:moveTo>
                  <a:lnTo>
                    <a:pt x="1005840" y="0"/>
                  </a:lnTo>
                  <a:lnTo>
                    <a:pt x="988225" y="0"/>
                  </a:lnTo>
                  <a:lnTo>
                    <a:pt x="981075" y="6350"/>
                  </a:lnTo>
                  <a:lnTo>
                    <a:pt x="981075" y="22009"/>
                  </a:lnTo>
                  <a:lnTo>
                    <a:pt x="988225" y="28371"/>
                  </a:lnTo>
                  <a:lnTo>
                    <a:pt x="1005840" y="28371"/>
                  </a:lnTo>
                  <a:lnTo>
                    <a:pt x="1012977" y="22009"/>
                  </a:lnTo>
                  <a:lnTo>
                    <a:pt x="1012977" y="14185"/>
                  </a:lnTo>
                  <a:lnTo>
                    <a:pt x="1012977" y="6350"/>
                  </a:lnTo>
                  <a:close/>
                </a:path>
              </a:pathLst>
            </a:custGeom>
            <a:solidFill>
              <a:srgbClr val="6F4478">
                <a:alpha val="50000"/>
              </a:srgbClr>
            </a:solidFill>
          </p:spPr>
          <p:txBody>
            <a:bodyPr wrap="square" lIns="0" tIns="0" rIns="0" bIns="0" rtlCol="0"/>
            <a:lstStyle/>
            <a:p>
              <a:endParaRPr/>
            </a:p>
          </p:txBody>
        </p:sp>
        <p:sp>
          <p:nvSpPr>
            <p:cNvPr id="293" name="object 293"/>
            <p:cNvSpPr/>
            <p:nvPr/>
          </p:nvSpPr>
          <p:spPr>
            <a:xfrm>
              <a:off x="16528779" y="8829075"/>
              <a:ext cx="16510" cy="14604"/>
            </a:xfrm>
            <a:custGeom>
              <a:avLst/>
              <a:gdLst/>
              <a:ahLst/>
              <a:cxnLst/>
              <a:rect l="l" t="t" r="r" b="b"/>
              <a:pathLst>
                <a:path w="16509" h="14604">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FFFFFF">
                <a:alpha val="50000"/>
              </a:srgbClr>
            </a:solidFill>
          </p:spPr>
          <p:txBody>
            <a:bodyPr wrap="square" lIns="0" tIns="0" rIns="0" bIns="0" rtlCol="0"/>
            <a:lstStyle/>
            <a:p>
              <a:endParaRPr/>
            </a:p>
          </p:txBody>
        </p:sp>
        <p:sp>
          <p:nvSpPr>
            <p:cNvPr id="294" name="object 294"/>
            <p:cNvSpPr/>
            <p:nvPr/>
          </p:nvSpPr>
          <p:spPr>
            <a:xfrm>
              <a:off x="17890674" y="8352827"/>
              <a:ext cx="8255" cy="7620"/>
            </a:xfrm>
            <a:custGeom>
              <a:avLst/>
              <a:gdLst/>
              <a:ahLst/>
              <a:cxnLst/>
              <a:rect l="l" t="t" r="r" b="b"/>
              <a:pathLst>
                <a:path w="8255" h="7620">
                  <a:moveTo>
                    <a:pt x="6355" y="0"/>
                  </a:moveTo>
                  <a:lnTo>
                    <a:pt x="1832" y="0"/>
                  </a:lnTo>
                  <a:lnTo>
                    <a:pt x="0" y="1633"/>
                  </a:lnTo>
                  <a:lnTo>
                    <a:pt x="0" y="5685"/>
                  </a:lnTo>
                  <a:lnTo>
                    <a:pt x="1832" y="7340"/>
                  </a:lnTo>
                  <a:lnTo>
                    <a:pt x="6355" y="7340"/>
                  </a:lnTo>
                  <a:lnTo>
                    <a:pt x="8219" y="5685"/>
                  </a:lnTo>
                  <a:lnTo>
                    <a:pt x="8219" y="3633"/>
                  </a:lnTo>
                  <a:lnTo>
                    <a:pt x="8219" y="1633"/>
                  </a:lnTo>
                  <a:lnTo>
                    <a:pt x="6355" y="0"/>
                  </a:lnTo>
                  <a:close/>
                </a:path>
              </a:pathLst>
            </a:custGeom>
            <a:solidFill>
              <a:srgbClr val="FFFFFF">
                <a:alpha val="37500"/>
              </a:srgbClr>
            </a:solidFill>
          </p:spPr>
          <p:txBody>
            <a:bodyPr wrap="square" lIns="0" tIns="0" rIns="0" bIns="0" rtlCol="0"/>
            <a:lstStyle/>
            <a:p>
              <a:endParaRPr/>
            </a:p>
          </p:txBody>
        </p:sp>
        <p:sp>
          <p:nvSpPr>
            <p:cNvPr id="295" name="object 295"/>
            <p:cNvSpPr/>
            <p:nvPr/>
          </p:nvSpPr>
          <p:spPr>
            <a:xfrm>
              <a:off x="16901060" y="7493054"/>
              <a:ext cx="31115" cy="27940"/>
            </a:xfrm>
            <a:custGeom>
              <a:avLst/>
              <a:gdLst/>
              <a:ahLst/>
              <a:cxnLst/>
              <a:rect l="l" t="t" r="r" b="b"/>
              <a:pathLst>
                <a:path w="31115" h="27940">
                  <a:moveTo>
                    <a:pt x="23925" y="0"/>
                  </a:moveTo>
                  <a:lnTo>
                    <a:pt x="6931" y="0"/>
                  </a:lnTo>
                  <a:lnTo>
                    <a:pt x="0" y="6146"/>
                  </a:lnTo>
                  <a:lnTo>
                    <a:pt x="0" y="21287"/>
                  </a:lnTo>
                  <a:lnTo>
                    <a:pt x="6931" y="27454"/>
                  </a:lnTo>
                  <a:lnTo>
                    <a:pt x="23925" y="27454"/>
                  </a:lnTo>
                  <a:lnTo>
                    <a:pt x="30857" y="21287"/>
                  </a:lnTo>
                  <a:lnTo>
                    <a:pt x="30857" y="13737"/>
                  </a:lnTo>
                  <a:lnTo>
                    <a:pt x="30857" y="6146"/>
                  </a:lnTo>
                  <a:lnTo>
                    <a:pt x="23925" y="0"/>
                  </a:lnTo>
                  <a:close/>
                </a:path>
              </a:pathLst>
            </a:custGeom>
            <a:solidFill>
              <a:srgbClr val="FFFFFF">
                <a:alpha val="12998"/>
              </a:srgbClr>
            </a:solidFill>
          </p:spPr>
          <p:txBody>
            <a:bodyPr wrap="square" lIns="0" tIns="0" rIns="0" bIns="0" rtlCol="0"/>
            <a:lstStyle/>
            <a:p>
              <a:endParaRPr/>
            </a:p>
          </p:txBody>
        </p:sp>
        <p:sp>
          <p:nvSpPr>
            <p:cNvPr id="296" name="object 296"/>
            <p:cNvSpPr/>
            <p:nvPr/>
          </p:nvSpPr>
          <p:spPr>
            <a:xfrm>
              <a:off x="17287993" y="8310589"/>
              <a:ext cx="9525" cy="8255"/>
            </a:xfrm>
            <a:custGeom>
              <a:avLst/>
              <a:gdLst/>
              <a:ahLst/>
              <a:cxnLst/>
              <a:rect l="l" t="t" r="r" b="b"/>
              <a:pathLst>
                <a:path w="9525" h="8254">
                  <a:moveTo>
                    <a:pt x="7057" y="0"/>
                  </a:moveTo>
                  <a:lnTo>
                    <a:pt x="2020" y="0"/>
                  </a:lnTo>
                  <a:lnTo>
                    <a:pt x="0" y="1832"/>
                  </a:lnTo>
                  <a:lnTo>
                    <a:pt x="0" y="6293"/>
                  </a:lnTo>
                  <a:lnTo>
                    <a:pt x="2020" y="8093"/>
                  </a:lnTo>
                  <a:lnTo>
                    <a:pt x="7057" y="8093"/>
                  </a:lnTo>
                  <a:lnTo>
                    <a:pt x="9057" y="6293"/>
                  </a:lnTo>
                  <a:lnTo>
                    <a:pt x="9057" y="4062"/>
                  </a:lnTo>
                  <a:lnTo>
                    <a:pt x="9057" y="1832"/>
                  </a:lnTo>
                  <a:lnTo>
                    <a:pt x="7057" y="0"/>
                  </a:lnTo>
                  <a:close/>
                </a:path>
              </a:pathLst>
            </a:custGeom>
            <a:solidFill>
              <a:srgbClr val="FFFFFF">
                <a:alpha val="50000"/>
              </a:srgbClr>
            </a:solidFill>
          </p:spPr>
          <p:txBody>
            <a:bodyPr wrap="square" lIns="0" tIns="0" rIns="0" bIns="0" rtlCol="0"/>
            <a:lstStyle/>
            <a:p>
              <a:endParaRPr/>
            </a:p>
          </p:txBody>
        </p:sp>
        <p:sp>
          <p:nvSpPr>
            <p:cNvPr id="297" name="object 297"/>
            <p:cNvSpPr/>
            <p:nvPr/>
          </p:nvSpPr>
          <p:spPr>
            <a:xfrm>
              <a:off x="17051350" y="10518480"/>
              <a:ext cx="6985" cy="6350"/>
            </a:xfrm>
            <a:custGeom>
              <a:avLst/>
              <a:gdLst/>
              <a:ahLst/>
              <a:cxnLst/>
              <a:rect l="l" t="t" r="r" b="b"/>
              <a:pathLst>
                <a:path w="6984" h="6350">
                  <a:moveTo>
                    <a:pt x="5214" y="0"/>
                  </a:moveTo>
                  <a:lnTo>
                    <a:pt x="1465" y="0"/>
                  </a:lnTo>
                  <a:lnTo>
                    <a:pt x="0" y="1350"/>
                  </a:lnTo>
                  <a:lnTo>
                    <a:pt x="0" y="4659"/>
                  </a:lnTo>
                  <a:lnTo>
                    <a:pt x="1465" y="5957"/>
                  </a:lnTo>
                  <a:lnTo>
                    <a:pt x="5214" y="5957"/>
                  </a:lnTo>
                  <a:lnTo>
                    <a:pt x="6680" y="4659"/>
                  </a:lnTo>
                  <a:lnTo>
                    <a:pt x="6680" y="3005"/>
                  </a:lnTo>
                  <a:lnTo>
                    <a:pt x="6680" y="1350"/>
                  </a:lnTo>
                  <a:lnTo>
                    <a:pt x="5214" y="0"/>
                  </a:lnTo>
                  <a:close/>
                </a:path>
              </a:pathLst>
            </a:custGeom>
            <a:solidFill>
              <a:srgbClr val="FFFFFF">
                <a:alpha val="37500"/>
              </a:srgbClr>
            </a:solidFill>
          </p:spPr>
          <p:txBody>
            <a:bodyPr wrap="square" lIns="0" tIns="0" rIns="0" bIns="0" rtlCol="0"/>
            <a:lstStyle/>
            <a:p>
              <a:endParaRPr/>
            </a:p>
          </p:txBody>
        </p:sp>
        <p:sp>
          <p:nvSpPr>
            <p:cNvPr id="298" name="object 298"/>
            <p:cNvSpPr/>
            <p:nvPr/>
          </p:nvSpPr>
          <p:spPr>
            <a:xfrm>
              <a:off x="16956863" y="10182815"/>
              <a:ext cx="49530" cy="237490"/>
            </a:xfrm>
            <a:custGeom>
              <a:avLst/>
              <a:gdLst/>
              <a:ahLst/>
              <a:cxnLst/>
              <a:rect l="l" t="t" r="r" b="b"/>
              <a:pathLst>
                <a:path w="49530" h="237490">
                  <a:moveTo>
                    <a:pt x="28460" y="217233"/>
                  </a:moveTo>
                  <a:lnTo>
                    <a:pt x="22098" y="211582"/>
                  </a:lnTo>
                  <a:lnTo>
                    <a:pt x="6375" y="211582"/>
                  </a:lnTo>
                  <a:lnTo>
                    <a:pt x="0" y="217233"/>
                  </a:lnTo>
                  <a:lnTo>
                    <a:pt x="0" y="231203"/>
                  </a:lnTo>
                  <a:lnTo>
                    <a:pt x="6375" y="236893"/>
                  </a:lnTo>
                  <a:lnTo>
                    <a:pt x="22098" y="236893"/>
                  </a:lnTo>
                  <a:lnTo>
                    <a:pt x="28460" y="231203"/>
                  </a:lnTo>
                  <a:lnTo>
                    <a:pt x="28460" y="224218"/>
                  </a:lnTo>
                  <a:lnTo>
                    <a:pt x="28460" y="217233"/>
                  </a:lnTo>
                  <a:close/>
                </a:path>
                <a:path w="49530" h="237490">
                  <a:moveTo>
                    <a:pt x="49161" y="1193"/>
                  </a:moveTo>
                  <a:lnTo>
                    <a:pt x="47815" y="0"/>
                  </a:lnTo>
                  <a:lnTo>
                    <a:pt x="44488" y="0"/>
                  </a:lnTo>
                  <a:lnTo>
                    <a:pt x="43154" y="1193"/>
                  </a:lnTo>
                  <a:lnTo>
                    <a:pt x="43154" y="4140"/>
                  </a:lnTo>
                  <a:lnTo>
                    <a:pt x="44488" y="5321"/>
                  </a:lnTo>
                  <a:lnTo>
                    <a:pt x="47815" y="5321"/>
                  </a:lnTo>
                  <a:lnTo>
                    <a:pt x="49161" y="4140"/>
                  </a:lnTo>
                  <a:lnTo>
                    <a:pt x="49161" y="2667"/>
                  </a:lnTo>
                  <a:lnTo>
                    <a:pt x="49161" y="1193"/>
                  </a:lnTo>
                  <a:close/>
                </a:path>
              </a:pathLst>
            </a:custGeom>
            <a:solidFill>
              <a:srgbClr val="FFFFFF">
                <a:alpha val="50000"/>
              </a:srgbClr>
            </a:solidFill>
          </p:spPr>
          <p:txBody>
            <a:bodyPr wrap="square" lIns="0" tIns="0" rIns="0" bIns="0" rtlCol="0"/>
            <a:lstStyle/>
            <a:p>
              <a:endParaRPr/>
            </a:p>
          </p:txBody>
        </p:sp>
        <p:sp>
          <p:nvSpPr>
            <p:cNvPr id="299" name="object 299"/>
            <p:cNvSpPr/>
            <p:nvPr/>
          </p:nvSpPr>
          <p:spPr>
            <a:xfrm>
              <a:off x="16468714" y="10234358"/>
              <a:ext cx="22225" cy="19685"/>
            </a:xfrm>
            <a:custGeom>
              <a:avLst/>
              <a:gdLst/>
              <a:ahLst/>
              <a:cxnLst/>
              <a:rect l="l" t="t" r="r" b="b"/>
              <a:pathLst>
                <a:path w="22225" h="19684">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38999"/>
              </a:srgbClr>
            </a:solidFill>
          </p:spPr>
          <p:txBody>
            <a:bodyPr wrap="square" lIns="0" tIns="0" rIns="0" bIns="0" rtlCol="0"/>
            <a:lstStyle/>
            <a:p>
              <a:endParaRPr/>
            </a:p>
          </p:txBody>
        </p:sp>
        <p:sp>
          <p:nvSpPr>
            <p:cNvPr id="300" name="object 300"/>
            <p:cNvSpPr/>
            <p:nvPr/>
          </p:nvSpPr>
          <p:spPr>
            <a:xfrm>
              <a:off x="18743980" y="7894968"/>
              <a:ext cx="15240" cy="13335"/>
            </a:xfrm>
            <a:custGeom>
              <a:avLst/>
              <a:gdLst/>
              <a:ahLst/>
              <a:cxnLst/>
              <a:rect l="l" t="t" r="r" b="b"/>
              <a:pathLst>
                <a:path w="15240" h="13334">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50000"/>
              </a:srgbClr>
            </a:solidFill>
          </p:spPr>
          <p:txBody>
            <a:bodyPr wrap="square" lIns="0" tIns="0" rIns="0" bIns="0" rtlCol="0"/>
            <a:lstStyle/>
            <a:p>
              <a:endParaRPr/>
            </a:p>
          </p:txBody>
        </p:sp>
        <p:sp>
          <p:nvSpPr>
            <p:cNvPr id="301" name="object 301"/>
            <p:cNvSpPr/>
            <p:nvPr/>
          </p:nvSpPr>
          <p:spPr>
            <a:xfrm>
              <a:off x="16474547" y="9341467"/>
              <a:ext cx="10160" cy="9525"/>
            </a:xfrm>
            <a:custGeom>
              <a:avLst/>
              <a:gdLst/>
              <a:ahLst/>
              <a:cxnLst/>
              <a:rect l="l" t="t" r="r" b="b"/>
              <a:pathLst>
                <a:path w="10159"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50000"/>
              </a:srgbClr>
            </a:solidFill>
          </p:spPr>
          <p:txBody>
            <a:bodyPr wrap="square" lIns="0" tIns="0" rIns="0" bIns="0" rtlCol="0"/>
            <a:lstStyle/>
            <a:p>
              <a:endParaRPr/>
            </a:p>
          </p:txBody>
        </p:sp>
        <p:sp>
          <p:nvSpPr>
            <p:cNvPr id="302" name="object 302"/>
            <p:cNvSpPr/>
            <p:nvPr/>
          </p:nvSpPr>
          <p:spPr>
            <a:xfrm>
              <a:off x="16196517" y="10292509"/>
              <a:ext cx="19685" cy="17780"/>
            </a:xfrm>
            <a:custGeom>
              <a:avLst/>
              <a:gdLst/>
              <a:ahLst/>
              <a:cxnLst/>
              <a:rect l="l" t="t" r="r" b="b"/>
              <a:pathLst>
                <a:path w="19684" h="17779">
                  <a:moveTo>
                    <a:pt x="15004" y="0"/>
                  </a:moveTo>
                  <a:lnTo>
                    <a:pt x="4334" y="0"/>
                  </a:lnTo>
                  <a:lnTo>
                    <a:pt x="0" y="3884"/>
                  </a:lnTo>
                  <a:lnTo>
                    <a:pt x="0" y="13402"/>
                  </a:lnTo>
                  <a:lnTo>
                    <a:pt x="4334" y="17256"/>
                  </a:lnTo>
                  <a:lnTo>
                    <a:pt x="15004" y="17256"/>
                  </a:lnTo>
                  <a:lnTo>
                    <a:pt x="19392" y="13402"/>
                  </a:lnTo>
                  <a:lnTo>
                    <a:pt x="19392" y="8617"/>
                  </a:lnTo>
                  <a:lnTo>
                    <a:pt x="19392" y="3884"/>
                  </a:lnTo>
                  <a:lnTo>
                    <a:pt x="15004" y="0"/>
                  </a:lnTo>
                  <a:close/>
                </a:path>
              </a:pathLst>
            </a:custGeom>
            <a:solidFill>
              <a:srgbClr val="FFFFFF">
                <a:alpha val="38999"/>
              </a:srgbClr>
            </a:solidFill>
          </p:spPr>
          <p:txBody>
            <a:bodyPr wrap="square" lIns="0" tIns="0" rIns="0" bIns="0" rtlCol="0"/>
            <a:lstStyle/>
            <a:p>
              <a:endParaRPr/>
            </a:p>
          </p:txBody>
        </p:sp>
        <p:sp>
          <p:nvSpPr>
            <p:cNvPr id="303" name="object 303"/>
            <p:cNvSpPr/>
            <p:nvPr/>
          </p:nvSpPr>
          <p:spPr>
            <a:xfrm>
              <a:off x="16440683" y="9106465"/>
              <a:ext cx="2552065" cy="2138680"/>
            </a:xfrm>
            <a:custGeom>
              <a:avLst/>
              <a:gdLst/>
              <a:ahLst/>
              <a:cxnLst/>
              <a:rect l="l" t="t" r="r" b="b"/>
              <a:pathLst>
                <a:path w="2552065" h="2138679">
                  <a:moveTo>
                    <a:pt x="22999" y="2122538"/>
                  </a:moveTo>
                  <a:lnTo>
                    <a:pt x="17868" y="2117915"/>
                  </a:lnTo>
                  <a:lnTo>
                    <a:pt x="5168" y="2117915"/>
                  </a:lnTo>
                  <a:lnTo>
                    <a:pt x="0" y="2122538"/>
                  </a:lnTo>
                  <a:lnTo>
                    <a:pt x="0" y="2133803"/>
                  </a:lnTo>
                  <a:lnTo>
                    <a:pt x="5168" y="2138400"/>
                  </a:lnTo>
                  <a:lnTo>
                    <a:pt x="17868" y="2138400"/>
                  </a:lnTo>
                  <a:lnTo>
                    <a:pt x="22999" y="2133803"/>
                  </a:lnTo>
                  <a:lnTo>
                    <a:pt x="22999" y="2128164"/>
                  </a:lnTo>
                  <a:lnTo>
                    <a:pt x="22999" y="2122538"/>
                  </a:lnTo>
                  <a:close/>
                </a:path>
                <a:path w="2552065" h="2138679">
                  <a:moveTo>
                    <a:pt x="2551684" y="4876"/>
                  </a:moveTo>
                  <a:lnTo>
                    <a:pt x="2546248" y="0"/>
                  </a:lnTo>
                  <a:lnTo>
                    <a:pt x="2532761" y="0"/>
                  </a:lnTo>
                  <a:lnTo>
                    <a:pt x="2527338" y="4876"/>
                  </a:lnTo>
                  <a:lnTo>
                    <a:pt x="2527338" y="16827"/>
                  </a:lnTo>
                  <a:lnTo>
                    <a:pt x="2532761" y="21704"/>
                  </a:lnTo>
                  <a:lnTo>
                    <a:pt x="2546248" y="21704"/>
                  </a:lnTo>
                  <a:lnTo>
                    <a:pt x="2551684" y="16827"/>
                  </a:lnTo>
                  <a:lnTo>
                    <a:pt x="2551684" y="10833"/>
                  </a:lnTo>
                  <a:lnTo>
                    <a:pt x="2551684" y="4876"/>
                  </a:lnTo>
                  <a:close/>
                </a:path>
              </a:pathLst>
            </a:custGeom>
            <a:solidFill>
              <a:srgbClr val="384746">
                <a:alpha val="50000"/>
              </a:srgbClr>
            </a:solidFill>
          </p:spPr>
          <p:txBody>
            <a:bodyPr wrap="square" lIns="0" tIns="0" rIns="0" bIns="0" rtlCol="0"/>
            <a:lstStyle/>
            <a:p>
              <a:endParaRPr/>
            </a:p>
          </p:txBody>
        </p:sp>
        <p:sp>
          <p:nvSpPr>
            <p:cNvPr id="304" name="object 304"/>
            <p:cNvSpPr/>
            <p:nvPr/>
          </p:nvSpPr>
          <p:spPr>
            <a:xfrm>
              <a:off x="15857759" y="8434791"/>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305" name="object 305"/>
            <p:cNvSpPr/>
            <p:nvPr/>
          </p:nvSpPr>
          <p:spPr>
            <a:xfrm>
              <a:off x="15518247" y="8039132"/>
              <a:ext cx="11430" cy="10160"/>
            </a:xfrm>
            <a:custGeom>
              <a:avLst/>
              <a:gdLst/>
              <a:ahLst/>
              <a:cxnLst/>
              <a:rect l="l" t="t" r="r" b="b"/>
              <a:pathLst>
                <a:path w="11430"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50000"/>
              </a:srgbClr>
            </a:solidFill>
          </p:spPr>
          <p:txBody>
            <a:bodyPr wrap="square" lIns="0" tIns="0" rIns="0" bIns="0" rtlCol="0"/>
            <a:lstStyle/>
            <a:p>
              <a:endParaRPr/>
            </a:p>
          </p:txBody>
        </p:sp>
        <p:sp>
          <p:nvSpPr>
            <p:cNvPr id="306" name="object 306"/>
            <p:cNvSpPr/>
            <p:nvPr/>
          </p:nvSpPr>
          <p:spPr>
            <a:xfrm>
              <a:off x="15537422" y="6533448"/>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307" name="object 307"/>
            <p:cNvSpPr/>
            <p:nvPr/>
          </p:nvSpPr>
          <p:spPr>
            <a:xfrm>
              <a:off x="15492146" y="6575799"/>
              <a:ext cx="299720" cy="266700"/>
            </a:xfrm>
            <a:custGeom>
              <a:avLst/>
              <a:gdLst/>
              <a:ahLst/>
              <a:cxnLst/>
              <a:rect l="l" t="t" r="r" b="b"/>
              <a:pathLst>
                <a:path w="299719" h="266700">
                  <a:moveTo>
                    <a:pt x="14909" y="2959"/>
                  </a:moveTo>
                  <a:lnTo>
                    <a:pt x="11557" y="0"/>
                  </a:lnTo>
                  <a:lnTo>
                    <a:pt x="3340" y="0"/>
                  </a:lnTo>
                  <a:lnTo>
                    <a:pt x="0" y="2959"/>
                  </a:lnTo>
                  <a:lnTo>
                    <a:pt x="0" y="10261"/>
                  </a:lnTo>
                  <a:lnTo>
                    <a:pt x="3340" y="13233"/>
                  </a:lnTo>
                  <a:lnTo>
                    <a:pt x="11557" y="13233"/>
                  </a:lnTo>
                  <a:lnTo>
                    <a:pt x="14909" y="10261"/>
                  </a:lnTo>
                  <a:lnTo>
                    <a:pt x="14909" y="6616"/>
                  </a:lnTo>
                  <a:lnTo>
                    <a:pt x="14909" y="2959"/>
                  </a:lnTo>
                  <a:close/>
                </a:path>
                <a:path w="299719" h="266700">
                  <a:moveTo>
                    <a:pt x="299681" y="256692"/>
                  </a:moveTo>
                  <a:lnTo>
                    <a:pt x="296583" y="253936"/>
                  </a:lnTo>
                  <a:lnTo>
                    <a:pt x="288925" y="253936"/>
                  </a:lnTo>
                  <a:lnTo>
                    <a:pt x="285851" y="256692"/>
                  </a:lnTo>
                  <a:lnTo>
                    <a:pt x="285851" y="263474"/>
                  </a:lnTo>
                  <a:lnTo>
                    <a:pt x="288925" y="266242"/>
                  </a:lnTo>
                  <a:lnTo>
                    <a:pt x="296583" y="266242"/>
                  </a:lnTo>
                  <a:lnTo>
                    <a:pt x="299681" y="263474"/>
                  </a:lnTo>
                  <a:lnTo>
                    <a:pt x="299681" y="260083"/>
                  </a:lnTo>
                  <a:lnTo>
                    <a:pt x="299681" y="256692"/>
                  </a:lnTo>
                  <a:close/>
                </a:path>
              </a:pathLst>
            </a:custGeom>
            <a:solidFill>
              <a:srgbClr val="FFFFFF">
                <a:alpha val="50000"/>
              </a:srgbClr>
            </a:solidFill>
          </p:spPr>
          <p:txBody>
            <a:bodyPr wrap="square" lIns="0" tIns="0" rIns="0" bIns="0" rtlCol="0"/>
            <a:lstStyle/>
            <a:p>
              <a:endParaRPr/>
            </a:p>
          </p:txBody>
        </p:sp>
        <p:sp>
          <p:nvSpPr>
            <p:cNvPr id="308" name="object 308"/>
            <p:cNvSpPr/>
            <p:nvPr/>
          </p:nvSpPr>
          <p:spPr>
            <a:xfrm>
              <a:off x="16178690" y="6835253"/>
              <a:ext cx="36195" cy="32384"/>
            </a:xfrm>
            <a:custGeom>
              <a:avLst/>
              <a:gdLst/>
              <a:ahLst/>
              <a:cxnLst/>
              <a:rect l="l" t="t" r="r" b="b"/>
              <a:pathLst>
                <a:path w="36194" h="32384">
                  <a:moveTo>
                    <a:pt x="27894" y="0"/>
                  </a:moveTo>
                  <a:lnTo>
                    <a:pt x="8010" y="0"/>
                  </a:lnTo>
                  <a:lnTo>
                    <a:pt x="0" y="7162"/>
                  </a:lnTo>
                  <a:lnTo>
                    <a:pt x="0" y="24784"/>
                  </a:lnTo>
                  <a:lnTo>
                    <a:pt x="8010" y="31967"/>
                  </a:lnTo>
                  <a:lnTo>
                    <a:pt x="27894" y="31967"/>
                  </a:lnTo>
                  <a:lnTo>
                    <a:pt x="35946" y="24784"/>
                  </a:lnTo>
                  <a:lnTo>
                    <a:pt x="35946" y="15968"/>
                  </a:lnTo>
                  <a:lnTo>
                    <a:pt x="35946" y="7162"/>
                  </a:lnTo>
                  <a:lnTo>
                    <a:pt x="27894" y="0"/>
                  </a:lnTo>
                  <a:close/>
                </a:path>
              </a:pathLst>
            </a:custGeom>
            <a:solidFill>
              <a:srgbClr val="384746">
                <a:alpha val="50000"/>
              </a:srgbClr>
            </a:solidFill>
          </p:spPr>
          <p:txBody>
            <a:bodyPr wrap="square" lIns="0" tIns="0" rIns="0" bIns="0" rtlCol="0"/>
            <a:lstStyle/>
            <a:p>
              <a:endParaRPr/>
            </a:p>
          </p:txBody>
        </p:sp>
        <p:sp>
          <p:nvSpPr>
            <p:cNvPr id="309" name="object 309"/>
            <p:cNvSpPr/>
            <p:nvPr/>
          </p:nvSpPr>
          <p:spPr>
            <a:xfrm>
              <a:off x="15940354" y="6907993"/>
              <a:ext cx="137160" cy="116839"/>
            </a:xfrm>
            <a:custGeom>
              <a:avLst/>
              <a:gdLst/>
              <a:ahLst/>
              <a:cxnLst/>
              <a:rect l="l" t="t" r="r" b="b"/>
              <a:pathLst>
                <a:path w="137159" h="116840">
                  <a:moveTo>
                    <a:pt x="11226" y="108851"/>
                  </a:moveTo>
                  <a:lnTo>
                    <a:pt x="8699" y="106616"/>
                  </a:lnTo>
                  <a:lnTo>
                    <a:pt x="2527" y="106616"/>
                  </a:lnTo>
                  <a:lnTo>
                    <a:pt x="0" y="108851"/>
                  </a:lnTo>
                  <a:lnTo>
                    <a:pt x="0" y="114338"/>
                  </a:lnTo>
                  <a:lnTo>
                    <a:pt x="2527" y="116586"/>
                  </a:lnTo>
                  <a:lnTo>
                    <a:pt x="8699" y="116586"/>
                  </a:lnTo>
                  <a:lnTo>
                    <a:pt x="11226" y="114338"/>
                  </a:lnTo>
                  <a:lnTo>
                    <a:pt x="11226" y="111607"/>
                  </a:lnTo>
                  <a:lnTo>
                    <a:pt x="11226" y="108851"/>
                  </a:lnTo>
                  <a:close/>
                </a:path>
                <a:path w="137159" h="116840">
                  <a:moveTo>
                    <a:pt x="137033" y="1841"/>
                  </a:moveTo>
                  <a:lnTo>
                    <a:pt x="134962" y="0"/>
                  </a:lnTo>
                  <a:lnTo>
                    <a:pt x="129832" y="0"/>
                  </a:lnTo>
                  <a:lnTo>
                    <a:pt x="127736" y="1841"/>
                  </a:lnTo>
                  <a:lnTo>
                    <a:pt x="127736" y="6413"/>
                  </a:lnTo>
                  <a:lnTo>
                    <a:pt x="129832" y="8255"/>
                  </a:lnTo>
                  <a:lnTo>
                    <a:pt x="134962" y="8255"/>
                  </a:lnTo>
                  <a:lnTo>
                    <a:pt x="137033" y="6413"/>
                  </a:lnTo>
                  <a:lnTo>
                    <a:pt x="137033" y="4127"/>
                  </a:lnTo>
                  <a:lnTo>
                    <a:pt x="137033" y="1841"/>
                  </a:lnTo>
                  <a:close/>
                </a:path>
              </a:pathLst>
            </a:custGeom>
            <a:solidFill>
              <a:srgbClr val="FFFFFF">
                <a:alpha val="50000"/>
              </a:srgbClr>
            </a:solidFill>
          </p:spPr>
          <p:txBody>
            <a:bodyPr wrap="square" lIns="0" tIns="0" rIns="0" bIns="0" rtlCol="0"/>
            <a:lstStyle/>
            <a:p>
              <a:endParaRPr/>
            </a:p>
          </p:txBody>
        </p:sp>
        <p:sp>
          <p:nvSpPr>
            <p:cNvPr id="310" name="object 310"/>
            <p:cNvSpPr/>
            <p:nvPr/>
          </p:nvSpPr>
          <p:spPr>
            <a:xfrm>
              <a:off x="19875568" y="7481456"/>
              <a:ext cx="26670" cy="23495"/>
            </a:xfrm>
            <a:custGeom>
              <a:avLst/>
              <a:gdLst/>
              <a:ahLst/>
              <a:cxnLst/>
              <a:rect l="l" t="t" r="r" b="b"/>
              <a:pathLst>
                <a:path w="26669"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38999"/>
              </a:srgbClr>
            </a:solidFill>
          </p:spPr>
          <p:txBody>
            <a:bodyPr wrap="square" lIns="0" tIns="0" rIns="0" bIns="0" rtlCol="0"/>
            <a:lstStyle/>
            <a:p>
              <a:endParaRPr/>
            </a:p>
          </p:txBody>
        </p:sp>
        <p:sp>
          <p:nvSpPr>
            <p:cNvPr id="311" name="object 311"/>
            <p:cNvSpPr/>
            <p:nvPr/>
          </p:nvSpPr>
          <p:spPr>
            <a:xfrm>
              <a:off x="19192988" y="6938303"/>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312" name="object 312"/>
            <p:cNvSpPr/>
            <p:nvPr/>
          </p:nvSpPr>
          <p:spPr>
            <a:xfrm>
              <a:off x="19101067" y="6747080"/>
              <a:ext cx="14604" cy="13335"/>
            </a:xfrm>
            <a:custGeom>
              <a:avLst/>
              <a:gdLst/>
              <a:ahLst/>
              <a:cxnLst/>
              <a:rect l="l" t="t" r="r" b="b"/>
              <a:pathLst>
                <a:path w="14605"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313" name="object 313"/>
            <p:cNvSpPr/>
            <p:nvPr/>
          </p:nvSpPr>
          <p:spPr>
            <a:xfrm>
              <a:off x="19858031" y="7149171"/>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38999"/>
              </a:srgbClr>
            </a:solidFill>
          </p:spPr>
          <p:txBody>
            <a:bodyPr wrap="square" lIns="0" tIns="0" rIns="0" bIns="0" rtlCol="0"/>
            <a:lstStyle/>
            <a:p>
              <a:endParaRPr/>
            </a:p>
          </p:txBody>
        </p:sp>
        <p:sp>
          <p:nvSpPr>
            <p:cNvPr id="314" name="object 314"/>
            <p:cNvSpPr/>
            <p:nvPr/>
          </p:nvSpPr>
          <p:spPr>
            <a:xfrm>
              <a:off x="18743988" y="7000518"/>
              <a:ext cx="19685" cy="17145"/>
            </a:xfrm>
            <a:custGeom>
              <a:avLst/>
              <a:gdLst/>
              <a:ahLst/>
              <a:cxnLst/>
              <a:rect l="l" t="t" r="r" b="b"/>
              <a:pathLst>
                <a:path w="19684" h="17145">
                  <a:moveTo>
                    <a:pt x="14879" y="0"/>
                  </a:moveTo>
                  <a:lnTo>
                    <a:pt x="4230" y="0"/>
                  </a:lnTo>
                  <a:lnTo>
                    <a:pt x="0" y="3842"/>
                  </a:lnTo>
                  <a:lnTo>
                    <a:pt x="0" y="13266"/>
                  </a:lnTo>
                  <a:lnTo>
                    <a:pt x="4230" y="17098"/>
                  </a:lnTo>
                  <a:lnTo>
                    <a:pt x="14879" y="17098"/>
                  </a:lnTo>
                  <a:lnTo>
                    <a:pt x="19182" y="13266"/>
                  </a:lnTo>
                  <a:lnTo>
                    <a:pt x="19182" y="8554"/>
                  </a:lnTo>
                  <a:lnTo>
                    <a:pt x="19182" y="3842"/>
                  </a:lnTo>
                  <a:lnTo>
                    <a:pt x="14879" y="0"/>
                  </a:lnTo>
                  <a:close/>
                </a:path>
              </a:pathLst>
            </a:custGeom>
            <a:solidFill>
              <a:srgbClr val="6F4478">
                <a:alpha val="50000"/>
              </a:srgbClr>
            </a:solidFill>
          </p:spPr>
          <p:txBody>
            <a:bodyPr wrap="square" lIns="0" tIns="0" rIns="0" bIns="0" rtlCol="0"/>
            <a:lstStyle/>
            <a:p>
              <a:endParaRPr/>
            </a:p>
          </p:txBody>
        </p:sp>
        <p:sp>
          <p:nvSpPr>
            <p:cNvPr id="315" name="object 315"/>
            <p:cNvSpPr/>
            <p:nvPr/>
          </p:nvSpPr>
          <p:spPr>
            <a:xfrm>
              <a:off x="18326709" y="6698849"/>
              <a:ext cx="1203325" cy="64769"/>
            </a:xfrm>
            <a:custGeom>
              <a:avLst/>
              <a:gdLst/>
              <a:ahLst/>
              <a:cxnLst/>
              <a:rect l="l" t="t" r="r" b="b"/>
              <a:pathLst>
                <a:path w="1203325" h="64770">
                  <a:moveTo>
                    <a:pt x="16268" y="3238"/>
                  </a:moveTo>
                  <a:lnTo>
                    <a:pt x="12636" y="0"/>
                  </a:lnTo>
                  <a:lnTo>
                    <a:pt x="3594" y="0"/>
                  </a:lnTo>
                  <a:lnTo>
                    <a:pt x="0" y="3238"/>
                  </a:lnTo>
                  <a:lnTo>
                    <a:pt x="0" y="11252"/>
                  </a:lnTo>
                  <a:lnTo>
                    <a:pt x="3594" y="14503"/>
                  </a:lnTo>
                  <a:lnTo>
                    <a:pt x="12636" y="14503"/>
                  </a:lnTo>
                  <a:lnTo>
                    <a:pt x="16268" y="11252"/>
                  </a:lnTo>
                  <a:lnTo>
                    <a:pt x="16268" y="7239"/>
                  </a:lnTo>
                  <a:lnTo>
                    <a:pt x="16268" y="3238"/>
                  </a:lnTo>
                  <a:close/>
                </a:path>
                <a:path w="1203325" h="64770">
                  <a:moveTo>
                    <a:pt x="1203032" y="56908"/>
                  </a:moveTo>
                  <a:lnTo>
                    <a:pt x="1200518" y="54673"/>
                  </a:lnTo>
                  <a:lnTo>
                    <a:pt x="1194333" y="54673"/>
                  </a:lnTo>
                  <a:lnTo>
                    <a:pt x="1191806" y="56908"/>
                  </a:lnTo>
                  <a:lnTo>
                    <a:pt x="1191806" y="62407"/>
                  </a:lnTo>
                  <a:lnTo>
                    <a:pt x="1194333" y="64655"/>
                  </a:lnTo>
                  <a:lnTo>
                    <a:pt x="1200518" y="64655"/>
                  </a:lnTo>
                  <a:lnTo>
                    <a:pt x="1203032" y="62407"/>
                  </a:lnTo>
                  <a:lnTo>
                    <a:pt x="1203032" y="59664"/>
                  </a:lnTo>
                  <a:lnTo>
                    <a:pt x="1203032" y="56908"/>
                  </a:lnTo>
                  <a:close/>
                </a:path>
              </a:pathLst>
            </a:custGeom>
            <a:solidFill>
              <a:srgbClr val="FFFFFF">
                <a:alpha val="50000"/>
              </a:srgbClr>
            </a:solidFill>
          </p:spPr>
          <p:txBody>
            <a:bodyPr wrap="square" lIns="0" tIns="0" rIns="0" bIns="0" rtlCol="0"/>
            <a:lstStyle/>
            <a:p>
              <a:endParaRPr/>
            </a:p>
          </p:txBody>
        </p:sp>
        <p:sp>
          <p:nvSpPr>
            <p:cNvPr id="316" name="object 316"/>
            <p:cNvSpPr/>
            <p:nvPr/>
          </p:nvSpPr>
          <p:spPr>
            <a:xfrm>
              <a:off x="18648395" y="6362138"/>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50000"/>
              </a:srgbClr>
            </a:solidFill>
          </p:spPr>
          <p:txBody>
            <a:bodyPr wrap="square" lIns="0" tIns="0" rIns="0" bIns="0" rtlCol="0"/>
            <a:lstStyle/>
            <a:p>
              <a:endParaRPr/>
            </a:p>
          </p:txBody>
        </p:sp>
        <p:sp>
          <p:nvSpPr>
            <p:cNvPr id="317" name="object 317"/>
            <p:cNvSpPr/>
            <p:nvPr/>
          </p:nvSpPr>
          <p:spPr>
            <a:xfrm>
              <a:off x="16390502" y="6446360"/>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318" name="object 318"/>
            <p:cNvSpPr/>
            <p:nvPr/>
          </p:nvSpPr>
          <p:spPr>
            <a:xfrm>
              <a:off x="11312384" y="7110741"/>
              <a:ext cx="26670" cy="23495"/>
            </a:xfrm>
            <a:custGeom>
              <a:avLst/>
              <a:gdLst/>
              <a:ahLst/>
              <a:cxnLst/>
              <a:rect l="l" t="t" r="r" b="b"/>
              <a:pathLst>
                <a:path w="26670" h="23495">
                  <a:moveTo>
                    <a:pt x="20271" y="0"/>
                  </a:moveTo>
                  <a:lnTo>
                    <a:pt x="5853" y="0"/>
                  </a:lnTo>
                  <a:lnTo>
                    <a:pt x="0" y="5172"/>
                  </a:lnTo>
                  <a:lnTo>
                    <a:pt x="0" y="17999"/>
                  </a:lnTo>
                  <a:lnTo>
                    <a:pt x="5853" y="23203"/>
                  </a:lnTo>
                  <a:lnTo>
                    <a:pt x="20271" y="23203"/>
                  </a:lnTo>
                  <a:lnTo>
                    <a:pt x="26124" y="17999"/>
                  </a:lnTo>
                  <a:lnTo>
                    <a:pt x="26124" y="11570"/>
                  </a:lnTo>
                  <a:lnTo>
                    <a:pt x="26124" y="5172"/>
                  </a:lnTo>
                  <a:lnTo>
                    <a:pt x="20271" y="0"/>
                  </a:lnTo>
                  <a:close/>
                </a:path>
              </a:pathLst>
            </a:custGeom>
            <a:solidFill>
              <a:srgbClr val="FFFFFF">
                <a:alpha val="29998"/>
              </a:srgbClr>
            </a:solidFill>
          </p:spPr>
          <p:txBody>
            <a:bodyPr wrap="square" lIns="0" tIns="0" rIns="0" bIns="0" rtlCol="0"/>
            <a:lstStyle/>
            <a:p>
              <a:endParaRPr/>
            </a:p>
          </p:txBody>
        </p:sp>
        <p:sp>
          <p:nvSpPr>
            <p:cNvPr id="319" name="object 319"/>
            <p:cNvSpPr/>
            <p:nvPr/>
          </p:nvSpPr>
          <p:spPr>
            <a:xfrm>
              <a:off x="12737882" y="6678103"/>
              <a:ext cx="20320" cy="17780"/>
            </a:xfrm>
            <a:custGeom>
              <a:avLst/>
              <a:gdLst/>
              <a:ahLst/>
              <a:cxnLst/>
              <a:rect l="l" t="t" r="r" b="b"/>
              <a:pathLst>
                <a:path w="20320" h="17779">
                  <a:moveTo>
                    <a:pt x="15381" y="0"/>
                  </a:moveTo>
                  <a:lnTo>
                    <a:pt x="4418" y="0"/>
                  </a:lnTo>
                  <a:lnTo>
                    <a:pt x="0" y="3978"/>
                  </a:lnTo>
                  <a:lnTo>
                    <a:pt x="0" y="13695"/>
                  </a:lnTo>
                  <a:lnTo>
                    <a:pt x="4418" y="17653"/>
                  </a:lnTo>
                  <a:lnTo>
                    <a:pt x="15381" y="17653"/>
                  </a:lnTo>
                  <a:lnTo>
                    <a:pt x="19821" y="13695"/>
                  </a:lnTo>
                  <a:lnTo>
                    <a:pt x="19821" y="8826"/>
                  </a:lnTo>
                  <a:lnTo>
                    <a:pt x="19821" y="3978"/>
                  </a:lnTo>
                  <a:lnTo>
                    <a:pt x="15381" y="0"/>
                  </a:lnTo>
                  <a:close/>
                </a:path>
              </a:pathLst>
            </a:custGeom>
            <a:solidFill>
              <a:srgbClr val="6F4478">
                <a:alpha val="50000"/>
              </a:srgbClr>
            </a:solidFill>
          </p:spPr>
          <p:txBody>
            <a:bodyPr wrap="square" lIns="0" tIns="0" rIns="0" bIns="0" rtlCol="0"/>
            <a:lstStyle/>
            <a:p>
              <a:endParaRPr/>
            </a:p>
          </p:txBody>
        </p:sp>
        <p:sp>
          <p:nvSpPr>
            <p:cNvPr id="320" name="object 320"/>
            <p:cNvSpPr/>
            <p:nvPr/>
          </p:nvSpPr>
          <p:spPr>
            <a:xfrm>
              <a:off x="12507939" y="6424978"/>
              <a:ext cx="25400" cy="22225"/>
            </a:xfrm>
            <a:custGeom>
              <a:avLst/>
              <a:gdLst/>
              <a:ahLst/>
              <a:cxnLst/>
              <a:rect l="l" t="t" r="r" b="b"/>
              <a:pathLst>
                <a:path w="25400" h="22225">
                  <a:moveTo>
                    <a:pt x="19255" y="0"/>
                  </a:moveTo>
                  <a:lnTo>
                    <a:pt x="5560" y="0"/>
                  </a:lnTo>
                  <a:lnTo>
                    <a:pt x="0" y="4931"/>
                  </a:lnTo>
                  <a:lnTo>
                    <a:pt x="0" y="17119"/>
                  </a:lnTo>
                  <a:lnTo>
                    <a:pt x="5560" y="22041"/>
                  </a:lnTo>
                  <a:lnTo>
                    <a:pt x="19255" y="22041"/>
                  </a:lnTo>
                  <a:lnTo>
                    <a:pt x="24784" y="17119"/>
                  </a:lnTo>
                  <a:lnTo>
                    <a:pt x="24784" y="11025"/>
                  </a:lnTo>
                  <a:lnTo>
                    <a:pt x="24784" y="4931"/>
                  </a:lnTo>
                  <a:lnTo>
                    <a:pt x="19255" y="0"/>
                  </a:lnTo>
                  <a:close/>
                </a:path>
              </a:pathLst>
            </a:custGeom>
            <a:solidFill>
              <a:srgbClr val="FFFFFF">
                <a:alpha val="38999"/>
              </a:srgbClr>
            </a:solidFill>
          </p:spPr>
          <p:txBody>
            <a:bodyPr wrap="square" lIns="0" tIns="0" rIns="0" bIns="0" rtlCol="0"/>
            <a:lstStyle/>
            <a:p>
              <a:endParaRPr/>
            </a:p>
          </p:txBody>
        </p:sp>
        <p:sp>
          <p:nvSpPr>
            <p:cNvPr id="321" name="object 321"/>
            <p:cNvSpPr/>
            <p:nvPr/>
          </p:nvSpPr>
          <p:spPr>
            <a:xfrm>
              <a:off x="12466883" y="7916905"/>
              <a:ext cx="26670" cy="23495"/>
            </a:xfrm>
            <a:custGeom>
              <a:avLst/>
              <a:gdLst/>
              <a:ahLst/>
              <a:cxnLst/>
              <a:rect l="l" t="t" r="r" b="b"/>
              <a:pathLst>
                <a:path w="26670" h="23495">
                  <a:moveTo>
                    <a:pt x="20397" y="0"/>
                  </a:moveTo>
                  <a:lnTo>
                    <a:pt x="5905" y="0"/>
                  </a:lnTo>
                  <a:lnTo>
                    <a:pt x="0" y="5256"/>
                  </a:lnTo>
                  <a:lnTo>
                    <a:pt x="0" y="18125"/>
                  </a:lnTo>
                  <a:lnTo>
                    <a:pt x="5905" y="23381"/>
                  </a:lnTo>
                  <a:lnTo>
                    <a:pt x="20397" y="23381"/>
                  </a:lnTo>
                  <a:lnTo>
                    <a:pt x="26250" y="18125"/>
                  </a:lnTo>
                  <a:lnTo>
                    <a:pt x="26250" y="11695"/>
                  </a:lnTo>
                  <a:lnTo>
                    <a:pt x="26250" y="5256"/>
                  </a:lnTo>
                  <a:lnTo>
                    <a:pt x="20397" y="0"/>
                  </a:lnTo>
                  <a:close/>
                </a:path>
              </a:pathLst>
            </a:custGeom>
            <a:solidFill>
              <a:srgbClr val="384746">
                <a:alpha val="50000"/>
              </a:srgbClr>
            </a:solidFill>
          </p:spPr>
          <p:txBody>
            <a:bodyPr wrap="square" lIns="0" tIns="0" rIns="0" bIns="0" rtlCol="0"/>
            <a:lstStyle/>
            <a:p>
              <a:endParaRPr/>
            </a:p>
          </p:txBody>
        </p:sp>
        <p:sp>
          <p:nvSpPr>
            <p:cNvPr id="322" name="object 322"/>
            <p:cNvSpPr/>
            <p:nvPr/>
          </p:nvSpPr>
          <p:spPr>
            <a:xfrm>
              <a:off x="11205191" y="7666661"/>
              <a:ext cx="13970" cy="12700"/>
            </a:xfrm>
            <a:custGeom>
              <a:avLst/>
              <a:gdLst/>
              <a:ahLst/>
              <a:cxnLst/>
              <a:rect l="l" t="t" r="r" b="b"/>
              <a:pathLst>
                <a:path w="13970" h="12700">
                  <a:moveTo>
                    <a:pt x="10805" y="0"/>
                  </a:moveTo>
                  <a:lnTo>
                    <a:pt x="3109" y="0"/>
                  </a:lnTo>
                  <a:lnTo>
                    <a:pt x="0" y="2764"/>
                  </a:lnTo>
                  <a:lnTo>
                    <a:pt x="0" y="9601"/>
                  </a:lnTo>
                  <a:lnTo>
                    <a:pt x="3109" y="12376"/>
                  </a:lnTo>
                  <a:lnTo>
                    <a:pt x="10805" y="12376"/>
                  </a:lnTo>
                  <a:lnTo>
                    <a:pt x="13915" y="9601"/>
                  </a:lnTo>
                  <a:lnTo>
                    <a:pt x="13915" y="6177"/>
                  </a:lnTo>
                  <a:lnTo>
                    <a:pt x="13915" y="2764"/>
                  </a:lnTo>
                  <a:lnTo>
                    <a:pt x="10805" y="0"/>
                  </a:lnTo>
                  <a:close/>
                </a:path>
              </a:pathLst>
            </a:custGeom>
            <a:solidFill>
              <a:srgbClr val="FFFFFF">
                <a:alpha val="37500"/>
              </a:srgbClr>
            </a:solidFill>
          </p:spPr>
          <p:txBody>
            <a:bodyPr wrap="square" lIns="0" tIns="0" rIns="0" bIns="0" rtlCol="0"/>
            <a:lstStyle/>
            <a:p>
              <a:endParaRPr/>
            </a:p>
          </p:txBody>
        </p:sp>
        <p:sp>
          <p:nvSpPr>
            <p:cNvPr id="323" name="object 323"/>
            <p:cNvSpPr/>
            <p:nvPr/>
          </p:nvSpPr>
          <p:spPr>
            <a:xfrm>
              <a:off x="11780480" y="10331255"/>
              <a:ext cx="36830" cy="32384"/>
            </a:xfrm>
            <a:custGeom>
              <a:avLst/>
              <a:gdLst/>
              <a:ahLst/>
              <a:cxnLst/>
              <a:rect l="l" t="t" r="r" b="b"/>
              <a:pathLst>
                <a:path w="36829" h="32384">
                  <a:moveTo>
                    <a:pt x="28271" y="0"/>
                  </a:moveTo>
                  <a:lnTo>
                    <a:pt x="8177" y="0"/>
                  </a:lnTo>
                  <a:lnTo>
                    <a:pt x="0" y="7235"/>
                  </a:lnTo>
                  <a:lnTo>
                    <a:pt x="0" y="25109"/>
                  </a:lnTo>
                  <a:lnTo>
                    <a:pt x="8177" y="32386"/>
                  </a:lnTo>
                  <a:lnTo>
                    <a:pt x="28271" y="32386"/>
                  </a:lnTo>
                  <a:lnTo>
                    <a:pt x="36417" y="25109"/>
                  </a:lnTo>
                  <a:lnTo>
                    <a:pt x="36417" y="16187"/>
                  </a:lnTo>
                  <a:lnTo>
                    <a:pt x="36417" y="7235"/>
                  </a:lnTo>
                  <a:lnTo>
                    <a:pt x="28271" y="0"/>
                  </a:lnTo>
                  <a:close/>
                </a:path>
              </a:pathLst>
            </a:custGeom>
            <a:solidFill>
              <a:srgbClr val="FFFFFF">
                <a:alpha val="38999"/>
              </a:srgbClr>
            </a:solidFill>
          </p:spPr>
          <p:txBody>
            <a:bodyPr wrap="square" lIns="0" tIns="0" rIns="0" bIns="0" rtlCol="0"/>
            <a:lstStyle/>
            <a:p>
              <a:endParaRPr/>
            </a:p>
          </p:txBody>
        </p:sp>
        <p:sp>
          <p:nvSpPr>
            <p:cNvPr id="324" name="object 324"/>
            <p:cNvSpPr/>
            <p:nvPr/>
          </p:nvSpPr>
          <p:spPr>
            <a:xfrm>
              <a:off x="11476070" y="8475865"/>
              <a:ext cx="41275" cy="36830"/>
            </a:xfrm>
            <a:custGeom>
              <a:avLst/>
              <a:gdLst/>
              <a:ahLst/>
              <a:cxnLst/>
              <a:rect l="l" t="t" r="r" b="b"/>
              <a:pathLst>
                <a:path w="41275" h="36829">
                  <a:moveTo>
                    <a:pt x="20491" y="0"/>
                  </a:moveTo>
                  <a:lnTo>
                    <a:pt x="12505" y="1434"/>
                  </a:lnTo>
                  <a:lnTo>
                    <a:pt x="5993" y="5345"/>
                  </a:lnTo>
                  <a:lnTo>
                    <a:pt x="1607" y="11140"/>
                  </a:lnTo>
                  <a:lnTo>
                    <a:pt x="0" y="18229"/>
                  </a:lnTo>
                  <a:lnTo>
                    <a:pt x="1607" y="25328"/>
                  </a:lnTo>
                  <a:lnTo>
                    <a:pt x="5993" y="31133"/>
                  </a:lnTo>
                  <a:lnTo>
                    <a:pt x="12505" y="35052"/>
                  </a:lnTo>
                  <a:lnTo>
                    <a:pt x="20491" y="36491"/>
                  </a:lnTo>
                  <a:lnTo>
                    <a:pt x="28488" y="35052"/>
                  </a:lnTo>
                  <a:lnTo>
                    <a:pt x="35014" y="31133"/>
                  </a:lnTo>
                  <a:lnTo>
                    <a:pt x="39412" y="25328"/>
                  </a:lnTo>
                  <a:lnTo>
                    <a:pt x="41024" y="18229"/>
                  </a:lnTo>
                  <a:lnTo>
                    <a:pt x="39412" y="11140"/>
                  </a:lnTo>
                  <a:lnTo>
                    <a:pt x="35014" y="5345"/>
                  </a:lnTo>
                  <a:lnTo>
                    <a:pt x="28488" y="1434"/>
                  </a:lnTo>
                  <a:lnTo>
                    <a:pt x="20491" y="0"/>
                  </a:lnTo>
                  <a:close/>
                </a:path>
              </a:pathLst>
            </a:custGeom>
            <a:solidFill>
              <a:srgbClr val="384746">
                <a:alpha val="50000"/>
              </a:srgbClr>
            </a:solidFill>
          </p:spPr>
          <p:txBody>
            <a:bodyPr wrap="square" lIns="0" tIns="0" rIns="0" bIns="0" rtlCol="0"/>
            <a:lstStyle/>
            <a:p>
              <a:endParaRPr/>
            </a:p>
          </p:txBody>
        </p:sp>
        <p:sp>
          <p:nvSpPr>
            <p:cNvPr id="325" name="object 325"/>
            <p:cNvSpPr/>
            <p:nvPr/>
          </p:nvSpPr>
          <p:spPr>
            <a:xfrm>
              <a:off x="10433812" y="7359376"/>
              <a:ext cx="1512570" cy="372745"/>
            </a:xfrm>
            <a:custGeom>
              <a:avLst/>
              <a:gdLst/>
              <a:ahLst/>
              <a:cxnLst/>
              <a:rect l="l" t="t" r="r" b="b"/>
              <a:pathLst>
                <a:path w="1512570" h="372745">
                  <a:moveTo>
                    <a:pt x="12801" y="2565"/>
                  </a:moveTo>
                  <a:lnTo>
                    <a:pt x="9918" y="0"/>
                  </a:lnTo>
                  <a:lnTo>
                    <a:pt x="2870" y="0"/>
                  </a:lnTo>
                  <a:lnTo>
                    <a:pt x="0" y="2565"/>
                  </a:lnTo>
                  <a:lnTo>
                    <a:pt x="0" y="8826"/>
                  </a:lnTo>
                  <a:lnTo>
                    <a:pt x="2870" y="11391"/>
                  </a:lnTo>
                  <a:lnTo>
                    <a:pt x="9918" y="11391"/>
                  </a:lnTo>
                  <a:lnTo>
                    <a:pt x="12801" y="8826"/>
                  </a:lnTo>
                  <a:lnTo>
                    <a:pt x="12801" y="5715"/>
                  </a:lnTo>
                  <a:lnTo>
                    <a:pt x="12801" y="2565"/>
                  </a:lnTo>
                  <a:close/>
                </a:path>
                <a:path w="1512570" h="372745">
                  <a:moveTo>
                    <a:pt x="1512011" y="364985"/>
                  </a:moveTo>
                  <a:lnTo>
                    <a:pt x="1509636" y="362877"/>
                  </a:lnTo>
                  <a:lnTo>
                    <a:pt x="1503794" y="362877"/>
                  </a:lnTo>
                  <a:lnTo>
                    <a:pt x="1501394" y="364985"/>
                  </a:lnTo>
                  <a:lnTo>
                    <a:pt x="1501394" y="370192"/>
                  </a:lnTo>
                  <a:lnTo>
                    <a:pt x="1503794" y="372300"/>
                  </a:lnTo>
                  <a:lnTo>
                    <a:pt x="1509636" y="372300"/>
                  </a:lnTo>
                  <a:lnTo>
                    <a:pt x="1512011" y="370192"/>
                  </a:lnTo>
                  <a:lnTo>
                    <a:pt x="1512011" y="367588"/>
                  </a:lnTo>
                  <a:lnTo>
                    <a:pt x="1512011" y="364985"/>
                  </a:lnTo>
                  <a:close/>
                </a:path>
              </a:pathLst>
            </a:custGeom>
            <a:solidFill>
              <a:srgbClr val="FFFFFF">
                <a:alpha val="50000"/>
              </a:srgbClr>
            </a:solidFill>
          </p:spPr>
          <p:txBody>
            <a:bodyPr wrap="square" lIns="0" tIns="0" rIns="0" bIns="0" rtlCol="0"/>
            <a:lstStyle/>
            <a:p>
              <a:endParaRPr/>
            </a:p>
          </p:txBody>
        </p:sp>
        <p:sp>
          <p:nvSpPr>
            <p:cNvPr id="326" name="object 326"/>
            <p:cNvSpPr/>
            <p:nvPr/>
          </p:nvSpPr>
          <p:spPr>
            <a:xfrm>
              <a:off x="12409611" y="7283164"/>
              <a:ext cx="15875" cy="14604"/>
            </a:xfrm>
            <a:custGeom>
              <a:avLst/>
              <a:gdLst/>
              <a:ahLst/>
              <a:cxnLst/>
              <a:rect l="l" t="t" r="r" b="b"/>
              <a:pathLst>
                <a:path w="15875" h="14604">
                  <a:moveTo>
                    <a:pt x="12250" y="0"/>
                  </a:moveTo>
                  <a:lnTo>
                    <a:pt x="3518" y="0"/>
                  </a:lnTo>
                  <a:lnTo>
                    <a:pt x="0" y="3151"/>
                  </a:lnTo>
                  <a:lnTo>
                    <a:pt x="0" y="10900"/>
                  </a:lnTo>
                  <a:lnTo>
                    <a:pt x="3518" y="14051"/>
                  </a:lnTo>
                  <a:lnTo>
                    <a:pt x="12250" y="14051"/>
                  </a:lnTo>
                  <a:lnTo>
                    <a:pt x="15790" y="10900"/>
                  </a:lnTo>
                  <a:lnTo>
                    <a:pt x="15790" y="7015"/>
                  </a:lnTo>
                  <a:lnTo>
                    <a:pt x="15790" y="3151"/>
                  </a:lnTo>
                  <a:lnTo>
                    <a:pt x="12250" y="0"/>
                  </a:lnTo>
                  <a:close/>
                </a:path>
              </a:pathLst>
            </a:custGeom>
            <a:solidFill>
              <a:srgbClr val="FFFFFF">
                <a:alpha val="38999"/>
              </a:srgbClr>
            </a:solidFill>
          </p:spPr>
          <p:txBody>
            <a:bodyPr wrap="square" lIns="0" tIns="0" rIns="0" bIns="0" rtlCol="0"/>
            <a:lstStyle/>
            <a:p>
              <a:endParaRPr/>
            </a:p>
          </p:txBody>
        </p:sp>
        <p:sp>
          <p:nvSpPr>
            <p:cNvPr id="327" name="object 327"/>
            <p:cNvSpPr/>
            <p:nvPr/>
          </p:nvSpPr>
          <p:spPr>
            <a:xfrm>
              <a:off x="17762852" y="702448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328" name="object 328"/>
            <p:cNvSpPr/>
            <p:nvPr/>
          </p:nvSpPr>
          <p:spPr>
            <a:xfrm>
              <a:off x="18019418" y="7578753"/>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38999"/>
              </a:srgbClr>
            </a:solidFill>
          </p:spPr>
          <p:txBody>
            <a:bodyPr wrap="square" lIns="0" tIns="0" rIns="0" bIns="0" rtlCol="0"/>
            <a:lstStyle/>
            <a:p>
              <a:endParaRPr/>
            </a:p>
          </p:txBody>
        </p:sp>
        <p:sp>
          <p:nvSpPr>
            <p:cNvPr id="329" name="object 329"/>
            <p:cNvSpPr/>
            <p:nvPr/>
          </p:nvSpPr>
          <p:spPr>
            <a:xfrm>
              <a:off x="16249971" y="8322731"/>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330" name="object 330"/>
            <p:cNvSpPr/>
            <p:nvPr/>
          </p:nvSpPr>
          <p:spPr>
            <a:xfrm>
              <a:off x="16278543" y="6833279"/>
              <a:ext cx="1407160" cy="1250950"/>
            </a:xfrm>
            <a:custGeom>
              <a:avLst/>
              <a:gdLst/>
              <a:ahLst/>
              <a:cxnLst/>
              <a:rect l="l" t="t" r="r" b="b"/>
              <a:pathLst>
                <a:path w="1407159" h="1250950">
                  <a:moveTo>
                    <a:pt x="16040" y="1239507"/>
                  </a:moveTo>
                  <a:lnTo>
                    <a:pt x="12446" y="1236306"/>
                  </a:lnTo>
                  <a:lnTo>
                    <a:pt x="3594" y="1236306"/>
                  </a:lnTo>
                  <a:lnTo>
                    <a:pt x="0" y="1239507"/>
                  </a:lnTo>
                  <a:lnTo>
                    <a:pt x="0" y="1247381"/>
                  </a:lnTo>
                  <a:lnTo>
                    <a:pt x="3594" y="1250594"/>
                  </a:lnTo>
                  <a:lnTo>
                    <a:pt x="12446" y="1250594"/>
                  </a:lnTo>
                  <a:lnTo>
                    <a:pt x="16040" y="1247381"/>
                  </a:lnTo>
                  <a:lnTo>
                    <a:pt x="16040" y="1243444"/>
                  </a:lnTo>
                  <a:lnTo>
                    <a:pt x="16040" y="1239507"/>
                  </a:lnTo>
                  <a:close/>
                </a:path>
                <a:path w="1407159" h="1250950">
                  <a:moveTo>
                    <a:pt x="1054481" y="257263"/>
                  </a:moveTo>
                  <a:lnTo>
                    <a:pt x="1050188" y="253415"/>
                  </a:lnTo>
                  <a:lnTo>
                    <a:pt x="1039533" y="253415"/>
                  </a:lnTo>
                  <a:lnTo>
                    <a:pt x="1035304" y="257263"/>
                  </a:lnTo>
                  <a:lnTo>
                    <a:pt x="1035304" y="266687"/>
                  </a:lnTo>
                  <a:lnTo>
                    <a:pt x="1039533" y="270510"/>
                  </a:lnTo>
                  <a:lnTo>
                    <a:pt x="1050188" y="270510"/>
                  </a:lnTo>
                  <a:lnTo>
                    <a:pt x="1054481" y="266687"/>
                  </a:lnTo>
                  <a:lnTo>
                    <a:pt x="1054481" y="261975"/>
                  </a:lnTo>
                  <a:lnTo>
                    <a:pt x="1054481" y="257263"/>
                  </a:lnTo>
                  <a:close/>
                </a:path>
                <a:path w="1407159" h="1250950">
                  <a:moveTo>
                    <a:pt x="1406817" y="2870"/>
                  </a:moveTo>
                  <a:lnTo>
                    <a:pt x="1403578" y="0"/>
                  </a:lnTo>
                  <a:lnTo>
                    <a:pt x="1395615" y="0"/>
                  </a:lnTo>
                  <a:lnTo>
                    <a:pt x="1392377" y="2870"/>
                  </a:lnTo>
                  <a:lnTo>
                    <a:pt x="1392377" y="9956"/>
                  </a:lnTo>
                  <a:lnTo>
                    <a:pt x="1395615" y="12839"/>
                  </a:lnTo>
                  <a:lnTo>
                    <a:pt x="1403578" y="12839"/>
                  </a:lnTo>
                  <a:lnTo>
                    <a:pt x="1406817" y="9956"/>
                  </a:lnTo>
                  <a:lnTo>
                    <a:pt x="1406817" y="6400"/>
                  </a:lnTo>
                  <a:lnTo>
                    <a:pt x="1406817" y="2870"/>
                  </a:lnTo>
                  <a:close/>
                </a:path>
              </a:pathLst>
            </a:custGeom>
            <a:solidFill>
              <a:srgbClr val="6F4478">
                <a:alpha val="50000"/>
              </a:srgbClr>
            </a:solidFill>
          </p:spPr>
          <p:txBody>
            <a:bodyPr wrap="square" lIns="0" tIns="0" rIns="0" bIns="0" rtlCol="0"/>
            <a:lstStyle/>
            <a:p>
              <a:endParaRPr/>
            </a:p>
          </p:txBody>
        </p:sp>
        <p:sp>
          <p:nvSpPr>
            <p:cNvPr id="331" name="object 331"/>
            <p:cNvSpPr/>
            <p:nvPr/>
          </p:nvSpPr>
          <p:spPr>
            <a:xfrm>
              <a:off x="16551593" y="6479952"/>
              <a:ext cx="722630" cy="1749425"/>
            </a:xfrm>
            <a:custGeom>
              <a:avLst/>
              <a:gdLst/>
              <a:ahLst/>
              <a:cxnLst/>
              <a:rect l="l" t="t" r="r" b="b"/>
              <a:pathLst>
                <a:path w="722630" h="1749425">
                  <a:moveTo>
                    <a:pt x="13042" y="1742465"/>
                  </a:moveTo>
                  <a:lnTo>
                    <a:pt x="10972" y="1740623"/>
                  </a:lnTo>
                  <a:lnTo>
                    <a:pt x="5842" y="1740623"/>
                  </a:lnTo>
                  <a:lnTo>
                    <a:pt x="3746" y="1742465"/>
                  </a:lnTo>
                  <a:lnTo>
                    <a:pt x="3746" y="1747037"/>
                  </a:lnTo>
                  <a:lnTo>
                    <a:pt x="5842" y="1748878"/>
                  </a:lnTo>
                  <a:lnTo>
                    <a:pt x="10972" y="1748878"/>
                  </a:lnTo>
                  <a:lnTo>
                    <a:pt x="13042" y="1747037"/>
                  </a:lnTo>
                  <a:lnTo>
                    <a:pt x="13042" y="1744751"/>
                  </a:lnTo>
                  <a:lnTo>
                    <a:pt x="13042" y="1742465"/>
                  </a:lnTo>
                  <a:close/>
                </a:path>
                <a:path w="722630" h="1749425">
                  <a:moveTo>
                    <a:pt x="26085" y="951433"/>
                  </a:moveTo>
                  <a:lnTo>
                    <a:pt x="20256" y="946238"/>
                  </a:lnTo>
                  <a:lnTo>
                    <a:pt x="5842" y="946238"/>
                  </a:lnTo>
                  <a:lnTo>
                    <a:pt x="0" y="951433"/>
                  </a:lnTo>
                  <a:lnTo>
                    <a:pt x="0" y="964234"/>
                  </a:lnTo>
                  <a:lnTo>
                    <a:pt x="5842" y="969441"/>
                  </a:lnTo>
                  <a:lnTo>
                    <a:pt x="20256" y="969441"/>
                  </a:lnTo>
                  <a:lnTo>
                    <a:pt x="26085" y="964234"/>
                  </a:lnTo>
                  <a:lnTo>
                    <a:pt x="26085" y="957859"/>
                  </a:lnTo>
                  <a:lnTo>
                    <a:pt x="26085" y="951433"/>
                  </a:lnTo>
                  <a:close/>
                </a:path>
                <a:path w="722630" h="1749425">
                  <a:moveTo>
                    <a:pt x="722617" y="2870"/>
                  </a:moveTo>
                  <a:lnTo>
                    <a:pt x="719378" y="0"/>
                  </a:lnTo>
                  <a:lnTo>
                    <a:pt x="711314" y="0"/>
                  </a:lnTo>
                  <a:lnTo>
                    <a:pt x="708088" y="2870"/>
                  </a:lnTo>
                  <a:lnTo>
                    <a:pt x="708088" y="9969"/>
                  </a:lnTo>
                  <a:lnTo>
                    <a:pt x="711314" y="12903"/>
                  </a:lnTo>
                  <a:lnTo>
                    <a:pt x="719378" y="12903"/>
                  </a:lnTo>
                  <a:lnTo>
                    <a:pt x="722617" y="9969"/>
                  </a:lnTo>
                  <a:lnTo>
                    <a:pt x="722617" y="6426"/>
                  </a:lnTo>
                  <a:lnTo>
                    <a:pt x="722617" y="2870"/>
                  </a:lnTo>
                  <a:close/>
                </a:path>
              </a:pathLst>
            </a:custGeom>
            <a:solidFill>
              <a:srgbClr val="FFFFFF">
                <a:alpha val="38999"/>
              </a:srgbClr>
            </a:solidFill>
          </p:spPr>
          <p:txBody>
            <a:bodyPr wrap="square" lIns="0" tIns="0" rIns="0" bIns="0" rtlCol="0"/>
            <a:lstStyle/>
            <a:p>
              <a:endParaRPr/>
            </a:p>
          </p:txBody>
        </p:sp>
        <p:sp>
          <p:nvSpPr>
            <p:cNvPr id="332" name="object 332"/>
            <p:cNvSpPr/>
            <p:nvPr/>
          </p:nvSpPr>
          <p:spPr>
            <a:xfrm>
              <a:off x="16149349" y="7585007"/>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16998"/>
              </a:srgbClr>
            </a:solidFill>
          </p:spPr>
          <p:txBody>
            <a:bodyPr wrap="square" lIns="0" tIns="0" rIns="0" bIns="0" rtlCol="0"/>
            <a:lstStyle/>
            <a:p>
              <a:endParaRPr/>
            </a:p>
          </p:txBody>
        </p:sp>
        <p:sp>
          <p:nvSpPr>
            <p:cNvPr id="333" name="object 333"/>
            <p:cNvSpPr/>
            <p:nvPr/>
          </p:nvSpPr>
          <p:spPr>
            <a:xfrm>
              <a:off x="14712023" y="6357499"/>
              <a:ext cx="3147695" cy="2363470"/>
            </a:xfrm>
            <a:custGeom>
              <a:avLst/>
              <a:gdLst/>
              <a:ahLst/>
              <a:cxnLst/>
              <a:rect l="l" t="t" r="r" b="b"/>
              <a:pathLst>
                <a:path w="3147694" h="2363470">
                  <a:moveTo>
                    <a:pt x="19037" y="2349995"/>
                  </a:moveTo>
                  <a:lnTo>
                    <a:pt x="14770" y="2346223"/>
                  </a:lnTo>
                  <a:lnTo>
                    <a:pt x="4292" y="2346223"/>
                  </a:lnTo>
                  <a:lnTo>
                    <a:pt x="0" y="2349995"/>
                  </a:lnTo>
                  <a:lnTo>
                    <a:pt x="0" y="2359329"/>
                  </a:lnTo>
                  <a:lnTo>
                    <a:pt x="4292" y="2363127"/>
                  </a:lnTo>
                  <a:lnTo>
                    <a:pt x="14770" y="2363127"/>
                  </a:lnTo>
                  <a:lnTo>
                    <a:pt x="19037" y="2359329"/>
                  </a:lnTo>
                  <a:lnTo>
                    <a:pt x="19037" y="2354669"/>
                  </a:lnTo>
                  <a:lnTo>
                    <a:pt x="19037" y="2349995"/>
                  </a:lnTo>
                  <a:close/>
                </a:path>
                <a:path w="3147694" h="2363470">
                  <a:moveTo>
                    <a:pt x="2200821" y="430758"/>
                  </a:moveTo>
                  <a:lnTo>
                    <a:pt x="2197189" y="427532"/>
                  </a:lnTo>
                  <a:lnTo>
                    <a:pt x="2188146" y="427532"/>
                  </a:lnTo>
                  <a:lnTo>
                    <a:pt x="2184552" y="430758"/>
                  </a:lnTo>
                  <a:lnTo>
                    <a:pt x="2184552" y="438772"/>
                  </a:lnTo>
                  <a:lnTo>
                    <a:pt x="2188146" y="442023"/>
                  </a:lnTo>
                  <a:lnTo>
                    <a:pt x="2197189" y="442023"/>
                  </a:lnTo>
                  <a:lnTo>
                    <a:pt x="2200821" y="438772"/>
                  </a:lnTo>
                  <a:lnTo>
                    <a:pt x="2200821" y="434771"/>
                  </a:lnTo>
                  <a:lnTo>
                    <a:pt x="2200821" y="430758"/>
                  </a:lnTo>
                  <a:close/>
                </a:path>
                <a:path w="3147694" h="2363470">
                  <a:moveTo>
                    <a:pt x="3147149" y="3454"/>
                  </a:moveTo>
                  <a:lnTo>
                    <a:pt x="3143262" y="0"/>
                  </a:lnTo>
                  <a:lnTo>
                    <a:pt x="3133623" y="0"/>
                  </a:lnTo>
                  <a:lnTo>
                    <a:pt x="3129750" y="3454"/>
                  </a:lnTo>
                  <a:lnTo>
                    <a:pt x="3129750" y="12039"/>
                  </a:lnTo>
                  <a:lnTo>
                    <a:pt x="3133623" y="15494"/>
                  </a:lnTo>
                  <a:lnTo>
                    <a:pt x="3143262" y="15494"/>
                  </a:lnTo>
                  <a:lnTo>
                    <a:pt x="3147149" y="12039"/>
                  </a:lnTo>
                  <a:lnTo>
                    <a:pt x="3147149" y="7759"/>
                  </a:lnTo>
                  <a:lnTo>
                    <a:pt x="3147149" y="3454"/>
                  </a:lnTo>
                  <a:close/>
                </a:path>
              </a:pathLst>
            </a:custGeom>
            <a:solidFill>
              <a:srgbClr val="FFFFFF">
                <a:alpha val="50000"/>
              </a:srgbClr>
            </a:solidFill>
          </p:spPr>
          <p:txBody>
            <a:bodyPr wrap="square" lIns="0" tIns="0" rIns="0" bIns="0" rtlCol="0"/>
            <a:lstStyle/>
            <a:p>
              <a:endParaRPr/>
            </a:p>
          </p:txBody>
        </p:sp>
        <p:sp>
          <p:nvSpPr>
            <p:cNvPr id="334" name="object 334"/>
            <p:cNvSpPr/>
            <p:nvPr/>
          </p:nvSpPr>
          <p:spPr>
            <a:xfrm>
              <a:off x="14339427" y="8404280"/>
              <a:ext cx="3810" cy="6350"/>
            </a:xfrm>
            <a:custGeom>
              <a:avLst/>
              <a:gdLst/>
              <a:ahLst/>
              <a:cxnLst/>
              <a:rect l="l" t="t" r="r" b="b"/>
              <a:pathLst>
                <a:path w="3809" h="6350">
                  <a:moveTo>
                    <a:pt x="3350" y="0"/>
                  </a:moveTo>
                  <a:lnTo>
                    <a:pt x="1465" y="0"/>
                  </a:lnTo>
                  <a:lnTo>
                    <a:pt x="0" y="1350"/>
                  </a:lnTo>
                  <a:lnTo>
                    <a:pt x="0" y="4659"/>
                  </a:lnTo>
                  <a:lnTo>
                    <a:pt x="1465" y="5957"/>
                  </a:lnTo>
                  <a:lnTo>
                    <a:pt x="3350" y="5957"/>
                  </a:lnTo>
                  <a:lnTo>
                    <a:pt x="3350" y="0"/>
                  </a:lnTo>
                  <a:close/>
                </a:path>
              </a:pathLst>
            </a:custGeom>
            <a:solidFill>
              <a:srgbClr val="384746">
                <a:alpha val="50000"/>
              </a:srgbClr>
            </a:solidFill>
          </p:spPr>
          <p:txBody>
            <a:bodyPr wrap="square" lIns="0" tIns="0" rIns="0" bIns="0" rtlCol="0"/>
            <a:lstStyle/>
            <a:p>
              <a:endParaRPr/>
            </a:p>
          </p:txBody>
        </p:sp>
        <p:sp>
          <p:nvSpPr>
            <p:cNvPr id="335" name="object 335"/>
            <p:cNvSpPr/>
            <p:nvPr/>
          </p:nvSpPr>
          <p:spPr>
            <a:xfrm>
              <a:off x="14244943" y="7988991"/>
              <a:ext cx="379095" cy="316865"/>
            </a:xfrm>
            <a:custGeom>
              <a:avLst/>
              <a:gdLst/>
              <a:ahLst/>
              <a:cxnLst/>
              <a:rect l="l" t="t" r="r" b="b"/>
              <a:pathLst>
                <a:path w="379094" h="316865">
                  <a:moveTo>
                    <a:pt x="28460" y="296862"/>
                  </a:moveTo>
                  <a:lnTo>
                    <a:pt x="22098" y="291211"/>
                  </a:lnTo>
                  <a:lnTo>
                    <a:pt x="6350" y="291211"/>
                  </a:lnTo>
                  <a:lnTo>
                    <a:pt x="0" y="296862"/>
                  </a:lnTo>
                  <a:lnTo>
                    <a:pt x="0" y="310832"/>
                  </a:lnTo>
                  <a:lnTo>
                    <a:pt x="6350" y="316522"/>
                  </a:lnTo>
                  <a:lnTo>
                    <a:pt x="22098" y="316522"/>
                  </a:lnTo>
                  <a:lnTo>
                    <a:pt x="28460" y="310832"/>
                  </a:lnTo>
                  <a:lnTo>
                    <a:pt x="28460" y="303847"/>
                  </a:lnTo>
                  <a:lnTo>
                    <a:pt x="28460" y="296862"/>
                  </a:lnTo>
                  <a:close/>
                </a:path>
                <a:path w="379094" h="316865">
                  <a:moveTo>
                    <a:pt x="49149" y="80822"/>
                  </a:moveTo>
                  <a:lnTo>
                    <a:pt x="47802" y="79629"/>
                  </a:lnTo>
                  <a:lnTo>
                    <a:pt x="44475" y="79629"/>
                  </a:lnTo>
                  <a:lnTo>
                    <a:pt x="43129" y="80822"/>
                  </a:lnTo>
                  <a:lnTo>
                    <a:pt x="43129" y="83756"/>
                  </a:lnTo>
                  <a:lnTo>
                    <a:pt x="44475" y="84937"/>
                  </a:lnTo>
                  <a:lnTo>
                    <a:pt x="47802" y="84937"/>
                  </a:lnTo>
                  <a:lnTo>
                    <a:pt x="49149" y="83756"/>
                  </a:lnTo>
                  <a:lnTo>
                    <a:pt x="49149" y="82296"/>
                  </a:lnTo>
                  <a:lnTo>
                    <a:pt x="49149" y="80822"/>
                  </a:lnTo>
                  <a:close/>
                </a:path>
                <a:path w="379094" h="316865">
                  <a:moveTo>
                    <a:pt x="378993" y="3073"/>
                  </a:moveTo>
                  <a:lnTo>
                    <a:pt x="374180" y="0"/>
                  </a:lnTo>
                  <a:lnTo>
                    <a:pt x="362331" y="0"/>
                  </a:lnTo>
                  <a:lnTo>
                    <a:pt x="357492" y="3073"/>
                  </a:lnTo>
                  <a:lnTo>
                    <a:pt x="357492" y="10655"/>
                  </a:lnTo>
                  <a:lnTo>
                    <a:pt x="362331" y="13728"/>
                  </a:lnTo>
                  <a:lnTo>
                    <a:pt x="374180" y="13728"/>
                  </a:lnTo>
                  <a:lnTo>
                    <a:pt x="378993" y="10655"/>
                  </a:lnTo>
                  <a:lnTo>
                    <a:pt x="378993" y="6870"/>
                  </a:lnTo>
                  <a:lnTo>
                    <a:pt x="378993" y="3073"/>
                  </a:lnTo>
                  <a:close/>
                </a:path>
              </a:pathLst>
            </a:custGeom>
            <a:solidFill>
              <a:srgbClr val="FFFFFF">
                <a:alpha val="50000"/>
              </a:srgbClr>
            </a:solidFill>
          </p:spPr>
          <p:txBody>
            <a:bodyPr wrap="square" lIns="0" tIns="0" rIns="0" bIns="0" rtlCol="0"/>
            <a:lstStyle/>
            <a:p>
              <a:endParaRPr/>
            </a:p>
          </p:txBody>
        </p:sp>
        <p:sp>
          <p:nvSpPr>
            <p:cNvPr id="336" name="object 336"/>
            <p:cNvSpPr/>
            <p:nvPr/>
          </p:nvSpPr>
          <p:spPr>
            <a:xfrm>
              <a:off x="14959005" y="8941735"/>
              <a:ext cx="14604" cy="13335"/>
            </a:xfrm>
            <a:custGeom>
              <a:avLst/>
              <a:gdLst/>
              <a:ahLst/>
              <a:cxnLst/>
              <a:rect l="l" t="t" r="r" b="b"/>
              <a:pathLst>
                <a:path w="14605" h="13334">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50000"/>
              </a:srgbClr>
            </a:solidFill>
          </p:spPr>
          <p:txBody>
            <a:bodyPr wrap="square" lIns="0" tIns="0" rIns="0" bIns="0" rtlCol="0"/>
            <a:lstStyle/>
            <a:p>
              <a:endParaRPr/>
            </a:p>
          </p:txBody>
        </p:sp>
        <p:sp>
          <p:nvSpPr>
            <p:cNvPr id="337" name="object 337"/>
            <p:cNvSpPr/>
            <p:nvPr/>
          </p:nvSpPr>
          <p:spPr>
            <a:xfrm>
              <a:off x="14547763" y="8588411"/>
              <a:ext cx="14604" cy="6985"/>
            </a:xfrm>
            <a:custGeom>
              <a:avLst/>
              <a:gdLst/>
              <a:ahLst/>
              <a:cxnLst/>
              <a:rect l="l" t="t" r="r" b="b"/>
              <a:pathLst>
                <a:path w="14605" h="6984">
                  <a:moveTo>
                    <a:pt x="11287" y="0"/>
                  </a:moveTo>
                  <a:lnTo>
                    <a:pt x="3235" y="0"/>
                  </a:lnTo>
                  <a:lnTo>
                    <a:pt x="0" y="2879"/>
                  </a:lnTo>
                  <a:lnTo>
                    <a:pt x="0" y="6429"/>
                  </a:lnTo>
                  <a:lnTo>
                    <a:pt x="14523" y="6429"/>
                  </a:lnTo>
                  <a:lnTo>
                    <a:pt x="14523" y="2879"/>
                  </a:lnTo>
                  <a:lnTo>
                    <a:pt x="11287" y="0"/>
                  </a:lnTo>
                  <a:close/>
                </a:path>
              </a:pathLst>
            </a:custGeom>
            <a:solidFill>
              <a:srgbClr val="384746">
                <a:alpha val="50000"/>
              </a:srgbClr>
            </a:solidFill>
          </p:spPr>
          <p:txBody>
            <a:bodyPr wrap="square" lIns="0" tIns="0" rIns="0" bIns="0" rtlCol="0"/>
            <a:lstStyle/>
            <a:p>
              <a:endParaRPr/>
            </a:p>
          </p:txBody>
        </p:sp>
        <p:sp>
          <p:nvSpPr>
            <p:cNvPr id="338" name="object 338"/>
            <p:cNvSpPr/>
            <p:nvPr/>
          </p:nvSpPr>
          <p:spPr>
            <a:xfrm>
              <a:off x="10794048" y="8465965"/>
              <a:ext cx="4353560" cy="1643380"/>
            </a:xfrm>
            <a:custGeom>
              <a:avLst/>
              <a:gdLst/>
              <a:ahLst/>
              <a:cxnLst/>
              <a:rect l="l" t="t" r="r" b="b"/>
              <a:pathLst>
                <a:path w="4353559" h="1643379">
                  <a:moveTo>
                    <a:pt x="13830" y="1633829"/>
                  </a:moveTo>
                  <a:lnTo>
                    <a:pt x="10731" y="1631073"/>
                  </a:lnTo>
                  <a:lnTo>
                    <a:pt x="3073" y="1631073"/>
                  </a:lnTo>
                  <a:lnTo>
                    <a:pt x="0" y="1633829"/>
                  </a:lnTo>
                  <a:lnTo>
                    <a:pt x="0" y="1640611"/>
                  </a:lnTo>
                  <a:lnTo>
                    <a:pt x="3073" y="1643380"/>
                  </a:lnTo>
                  <a:lnTo>
                    <a:pt x="10731" y="1643380"/>
                  </a:lnTo>
                  <a:lnTo>
                    <a:pt x="13830" y="1640611"/>
                  </a:lnTo>
                  <a:lnTo>
                    <a:pt x="13830" y="1637220"/>
                  </a:lnTo>
                  <a:lnTo>
                    <a:pt x="13830" y="1633829"/>
                  </a:lnTo>
                  <a:close/>
                </a:path>
                <a:path w="4353559" h="1643379">
                  <a:moveTo>
                    <a:pt x="3406864" y="430758"/>
                  </a:moveTo>
                  <a:lnTo>
                    <a:pt x="3403231" y="427532"/>
                  </a:lnTo>
                  <a:lnTo>
                    <a:pt x="3394202" y="427532"/>
                  </a:lnTo>
                  <a:lnTo>
                    <a:pt x="3390595" y="430758"/>
                  </a:lnTo>
                  <a:lnTo>
                    <a:pt x="3390595" y="438772"/>
                  </a:lnTo>
                  <a:lnTo>
                    <a:pt x="3394202" y="442023"/>
                  </a:lnTo>
                  <a:lnTo>
                    <a:pt x="3403231" y="442023"/>
                  </a:lnTo>
                  <a:lnTo>
                    <a:pt x="3406864" y="438772"/>
                  </a:lnTo>
                  <a:lnTo>
                    <a:pt x="3406864" y="434771"/>
                  </a:lnTo>
                  <a:lnTo>
                    <a:pt x="3406864" y="430758"/>
                  </a:lnTo>
                  <a:close/>
                </a:path>
                <a:path w="4353559" h="1643379">
                  <a:moveTo>
                    <a:pt x="4353191" y="3454"/>
                  </a:moveTo>
                  <a:lnTo>
                    <a:pt x="4349305" y="0"/>
                  </a:lnTo>
                  <a:lnTo>
                    <a:pt x="4339679" y="0"/>
                  </a:lnTo>
                  <a:lnTo>
                    <a:pt x="4335805" y="3454"/>
                  </a:lnTo>
                  <a:lnTo>
                    <a:pt x="4335805" y="12039"/>
                  </a:lnTo>
                  <a:lnTo>
                    <a:pt x="4339679" y="15494"/>
                  </a:lnTo>
                  <a:lnTo>
                    <a:pt x="4349305" y="15494"/>
                  </a:lnTo>
                  <a:lnTo>
                    <a:pt x="4353191" y="12039"/>
                  </a:lnTo>
                  <a:lnTo>
                    <a:pt x="4353191" y="7759"/>
                  </a:lnTo>
                  <a:lnTo>
                    <a:pt x="4353191" y="3454"/>
                  </a:lnTo>
                  <a:close/>
                </a:path>
              </a:pathLst>
            </a:custGeom>
            <a:solidFill>
              <a:srgbClr val="FFFFFF">
                <a:alpha val="50000"/>
              </a:srgbClr>
            </a:solidFill>
          </p:spPr>
          <p:txBody>
            <a:bodyPr wrap="square" lIns="0" tIns="0" rIns="0" bIns="0" rtlCol="0"/>
            <a:lstStyle/>
            <a:p>
              <a:endParaRPr/>
            </a:p>
          </p:txBody>
        </p:sp>
        <p:sp>
          <p:nvSpPr>
            <p:cNvPr id="339" name="object 339"/>
            <p:cNvSpPr/>
            <p:nvPr/>
          </p:nvSpPr>
          <p:spPr>
            <a:xfrm>
              <a:off x="10894024" y="7900555"/>
              <a:ext cx="36195" cy="32384"/>
            </a:xfrm>
            <a:custGeom>
              <a:avLst/>
              <a:gdLst/>
              <a:ahLst/>
              <a:cxnLst/>
              <a:rect l="l" t="t" r="r" b="b"/>
              <a:pathLst>
                <a:path w="36195" h="32384">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340" name="object 340"/>
            <p:cNvSpPr/>
            <p:nvPr/>
          </p:nvSpPr>
          <p:spPr>
            <a:xfrm>
              <a:off x="10655681" y="7973295"/>
              <a:ext cx="137160" cy="116839"/>
            </a:xfrm>
            <a:custGeom>
              <a:avLst/>
              <a:gdLst/>
              <a:ahLst/>
              <a:cxnLst/>
              <a:rect l="l" t="t" r="r" b="b"/>
              <a:pathLst>
                <a:path w="137159" h="116840">
                  <a:moveTo>
                    <a:pt x="11226" y="108851"/>
                  </a:moveTo>
                  <a:lnTo>
                    <a:pt x="8699" y="106616"/>
                  </a:lnTo>
                  <a:lnTo>
                    <a:pt x="2527" y="106616"/>
                  </a:lnTo>
                  <a:lnTo>
                    <a:pt x="0" y="108851"/>
                  </a:lnTo>
                  <a:lnTo>
                    <a:pt x="0" y="114350"/>
                  </a:lnTo>
                  <a:lnTo>
                    <a:pt x="2527" y="116586"/>
                  </a:lnTo>
                  <a:lnTo>
                    <a:pt x="8699" y="116586"/>
                  </a:lnTo>
                  <a:lnTo>
                    <a:pt x="11226" y="114350"/>
                  </a:lnTo>
                  <a:lnTo>
                    <a:pt x="11226" y="111607"/>
                  </a:lnTo>
                  <a:lnTo>
                    <a:pt x="11226" y="108851"/>
                  </a:lnTo>
                  <a:close/>
                </a:path>
                <a:path w="137159" h="116840">
                  <a:moveTo>
                    <a:pt x="137045" y="1841"/>
                  </a:moveTo>
                  <a:lnTo>
                    <a:pt x="134975" y="0"/>
                  </a:lnTo>
                  <a:lnTo>
                    <a:pt x="129844" y="0"/>
                  </a:lnTo>
                  <a:lnTo>
                    <a:pt x="127749" y="1841"/>
                  </a:lnTo>
                  <a:lnTo>
                    <a:pt x="127749" y="6400"/>
                  </a:lnTo>
                  <a:lnTo>
                    <a:pt x="129844" y="8255"/>
                  </a:lnTo>
                  <a:lnTo>
                    <a:pt x="134975" y="8255"/>
                  </a:lnTo>
                  <a:lnTo>
                    <a:pt x="137045" y="6400"/>
                  </a:lnTo>
                  <a:lnTo>
                    <a:pt x="137045" y="4127"/>
                  </a:lnTo>
                  <a:lnTo>
                    <a:pt x="137045" y="1841"/>
                  </a:lnTo>
                  <a:close/>
                </a:path>
              </a:pathLst>
            </a:custGeom>
            <a:solidFill>
              <a:srgbClr val="FFFFFF">
                <a:alpha val="50000"/>
              </a:srgbClr>
            </a:solidFill>
          </p:spPr>
          <p:txBody>
            <a:bodyPr wrap="square" lIns="0" tIns="0" rIns="0" bIns="0" rtlCol="0"/>
            <a:lstStyle/>
            <a:p>
              <a:endParaRPr/>
            </a:p>
          </p:txBody>
        </p:sp>
        <p:sp>
          <p:nvSpPr>
            <p:cNvPr id="341" name="object 341"/>
            <p:cNvSpPr/>
            <p:nvPr/>
          </p:nvSpPr>
          <p:spPr>
            <a:xfrm>
              <a:off x="9797687" y="9856799"/>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342" name="object 342"/>
            <p:cNvSpPr/>
            <p:nvPr/>
          </p:nvSpPr>
          <p:spPr>
            <a:xfrm>
              <a:off x="9915314" y="10550973"/>
              <a:ext cx="23495" cy="20320"/>
            </a:xfrm>
            <a:custGeom>
              <a:avLst/>
              <a:gdLst/>
              <a:ahLst/>
              <a:cxnLst/>
              <a:rect l="l" t="t" r="r" b="b"/>
              <a:pathLst>
                <a:path w="23495"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29998"/>
              </a:srgbClr>
            </a:solidFill>
          </p:spPr>
          <p:txBody>
            <a:bodyPr wrap="square" lIns="0" tIns="0" rIns="0" bIns="0" rtlCol="0"/>
            <a:lstStyle/>
            <a:p>
              <a:endParaRPr/>
            </a:p>
          </p:txBody>
        </p:sp>
        <p:sp>
          <p:nvSpPr>
            <p:cNvPr id="343" name="object 343"/>
            <p:cNvSpPr/>
            <p:nvPr/>
          </p:nvSpPr>
          <p:spPr>
            <a:xfrm>
              <a:off x="10089277" y="9007012"/>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16998"/>
              </a:srgbClr>
            </a:solidFill>
          </p:spPr>
          <p:txBody>
            <a:bodyPr wrap="square" lIns="0" tIns="0" rIns="0" bIns="0" rtlCol="0"/>
            <a:lstStyle/>
            <a:p>
              <a:endParaRPr/>
            </a:p>
          </p:txBody>
        </p:sp>
        <p:sp>
          <p:nvSpPr>
            <p:cNvPr id="344" name="object 344"/>
            <p:cNvSpPr/>
            <p:nvPr/>
          </p:nvSpPr>
          <p:spPr>
            <a:xfrm>
              <a:off x="14155908" y="10569706"/>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50000"/>
              </a:srgbClr>
            </a:solidFill>
          </p:spPr>
          <p:txBody>
            <a:bodyPr wrap="square" lIns="0" tIns="0" rIns="0" bIns="0" rtlCol="0"/>
            <a:lstStyle/>
            <a:p>
              <a:endParaRPr/>
            </a:p>
          </p:txBody>
        </p:sp>
        <p:sp>
          <p:nvSpPr>
            <p:cNvPr id="345" name="object 345"/>
            <p:cNvSpPr/>
            <p:nvPr/>
          </p:nvSpPr>
          <p:spPr>
            <a:xfrm>
              <a:off x="13783297" y="10270269"/>
              <a:ext cx="6985" cy="6350"/>
            </a:xfrm>
            <a:custGeom>
              <a:avLst/>
              <a:gdLst/>
              <a:ahLst/>
              <a:cxnLst/>
              <a:rect l="l" t="t" r="r" b="b"/>
              <a:pathLst>
                <a:path w="6984" h="6350">
                  <a:moveTo>
                    <a:pt x="5214" y="0"/>
                  </a:moveTo>
                  <a:lnTo>
                    <a:pt x="1465" y="0"/>
                  </a:lnTo>
                  <a:lnTo>
                    <a:pt x="0" y="1350"/>
                  </a:lnTo>
                  <a:lnTo>
                    <a:pt x="0" y="4659"/>
                  </a:lnTo>
                  <a:lnTo>
                    <a:pt x="1465" y="5957"/>
                  </a:lnTo>
                  <a:lnTo>
                    <a:pt x="5214" y="5957"/>
                  </a:lnTo>
                  <a:lnTo>
                    <a:pt x="6680" y="4659"/>
                  </a:lnTo>
                  <a:lnTo>
                    <a:pt x="6680" y="3005"/>
                  </a:lnTo>
                  <a:lnTo>
                    <a:pt x="6680" y="1350"/>
                  </a:lnTo>
                  <a:lnTo>
                    <a:pt x="5214" y="0"/>
                  </a:lnTo>
                  <a:close/>
                </a:path>
              </a:pathLst>
            </a:custGeom>
            <a:solidFill>
              <a:srgbClr val="FFFFFF">
                <a:alpha val="37500"/>
              </a:srgbClr>
            </a:solidFill>
          </p:spPr>
          <p:txBody>
            <a:bodyPr wrap="square" lIns="0" tIns="0" rIns="0" bIns="0" rtlCol="0"/>
            <a:lstStyle/>
            <a:p>
              <a:endParaRPr/>
            </a:p>
          </p:txBody>
        </p:sp>
        <p:sp>
          <p:nvSpPr>
            <p:cNvPr id="346" name="object 346"/>
            <p:cNvSpPr/>
            <p:nvPr/>
          </p:nvSpPr>
          <p:spPr>
            <a:xfrm>
              <a:off x="13688810" y="9854977"/>
              <a:ext cx="379095" cy="316865"/>
            </a:xfrm>
            <a:custGeom>
              <a:avLst/>
              <a:gdLst/>
              <a:ahLst/>
              <a:cxnLst/>
              <a:rect l="l" t="t" r="r" b="b"/>
              <a:pathLst>
                <a:path w="379094" h="316865">
                  <a:moveTo>
                    <a:pt x="28473" y="296875"/>
                  </a:moveTo>
                  <a:lnTo>
                    <a:pt x="22098" y="291211"/>
                  </a:lnTo>
                  <a:lnTo>
                    <a:pt x="6375" y="291211"/>
                  </a:lnTo>
                  <a:lnTo>
                    <a:pt x="0" y="296875"/>
                  </a:lnTo>
                  <a:lnTo>
                    <a:pt x="0" y="310832"/>
                  </a:lnTo>
                  <a:lnTo>
                    <a:pt x="6375" y="316522"/>
                  </a:lnTo>
                  <a:lnTo>
                    <a:pt x="22098" y="316522"/>
                  </a:lnTo>
                  <a:lnTo>
                    <a:pt x="28473" y="310832"/>
                  </a:lnTo>
                  <a:lnTo>
                    <a:pt x="28473" y="303847"/>
                  </a:lnTo>
                  <a:lnTo>
                    <a:pt x="28473" y="296875"/>
                  </a:lnTo>
                  <a:close/>
                </a:path>
                <a:path w="379094" h="316865">
                  <a:moveTo>
                    <a:pt x="49161" y="80822"/>
                  </a:moveTo>
                  <a:lnTo>
                    <a:pt x="47815" y="79629"/>
                  </a:lnTo>
                  <a:lnTo>
                    <a:pt x="44475" y="79629"/>
                  </a:lnTo>
                  <a:lnTo>
                    <a:pt x="43141" y="80822"/>
                  </a:lnTo>
                  <a:lnTo>
                    <a:pt x="43141" y="83769"/>
                  </a:lnTo>
                  <a:lnTo>
                    <a:pt x="44475" y="84950"/>
                  </a:lnTo>
                  <a:lnTo>
                    <a:pt x="47815" y="84950"/>
                  </a:lnTo>
                  <a:lnTo>
                    <a:pt x="49161" y="83769"/>
                  </a:lnTo>
                  <a:lnTo>
                    <a:pt x="49161" y="82296"/>
                  </a:lnTo>
                  <a:lnTo>
                    <a:pt x="49161" y="80822"/>
                  </a:lnTo>
                  <a:close/>
                </a:path>
                <a:path w="379094" h="316865">
                  <a:moveTo>
                    <a:pt x="379006" y="3086"/>
                  </a:moveTo>
                  <a:lnTo>
                    <a:pt x="374192" y="0"/>
                  </a:lnTo>
                  <a:lnTo>
                    <a:pt x="362343" y="0"/>
                  </a:lnTo>
                  <a:lnTo>
                    <a:pt x="357492" y="3086"/>
                  </a:lnTo>
                  <a:lnTo>
                    <a:pt x="357492" y="10655"/>
                  </a:lnTo>
                  <a:lnTo>
                    <a:pt x="362343" y="13741"/>
                  </a:lnTo>
                  <a:lnTo>
                    <a:pt x="374192" y="13741"/>
                  </a:lnTo>
                  <a:lnTo>
                    <a:pt x="379006" y="10655"/>
                  </a:lnTo>
                  <a:lnTo>
                    <a:pt x="379006" y="6870"/>
                  </a:lnTo>
                  <a:lnTo>
                    <a:pt x="379006" y="3086"/>
                  </a:lnTo>
                  <a:close/>
                </a:path>
              </a:pathLst>
            </a:custGeom>
            <a:solidFill>
              <a:srgbClr val="FFFFFF">
                <a:alpha val="50000"/>
              </a:srgbClr>
            </a:solidFill>
          </p:spPr>
          <p:txBody>
            <a:bodyPr wrap="square" lIns="0" tIns="0" rIns="0" bIns="0" rtlCol="0"/>
            <a:lstStyle/>
            <a:p>
              <a:endParaRPr/>
            </a:p>
          </p:txBody>
        </p:sp>
        <p:sp>
          <p:nvSpPr>
            <p:cNvPr id="347" name="object 347"/>
            <p:cNvSpPr/>
            <p:nvPr/>
          </p:nvSpPr>
          <p:spPr>
            <a:xfrm>
              <a:off x="14402879" y="10807718"/>
              <a:ext cx="14604" cy="13335"/>
            </a:xfrm>
            <a:custGeom>
              <a:avLst/>
              <a:gdLst/>
              <a:ahLst/>
              <a:cxnLst/>
              <a:rect l="l" t="t" r="r" b="b"/>
              <a:pathLst>
                <a:path w="14605"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348" name="object 348"/>
            <p:cNvSpPr/>
            <p:nvPr/>
          </p:nvSpPr>
          <p:spPr>
            <a:xfrm>
              <a:off x="13628522" y="10331951"/>
              <a:ext cx="962660" cy="442595"/>
            </a:xfrm>
            <a:custGeom>
              <a:avLst/>
              <a:gdLst/>
              <a:ahLst/>
              <a:cxnLst/>
              <a:rect l="l" t="t" r="r" b="b"/>
              <a:pathLst>
                <a:path w="962659" h="442595">
                  <a:moveTo>
                    <a:pt x="16268" y="430771"/>
                  </a:moveTo>
                  <a:lnTo>
                    <a:pt x="12636" y="427532"/>
                  </a:lnTo>
                  <a:lnTo>
                    <a:pt x="3606" y="427532"/>
                  </a:lnTo>
                  <a:lnTo>
                    <a:pt x="0" y="430771"/>
                  </a:lnTo>
                  <a:lnTo>
                    <a:pt x="0" y="438785"/>
                  </a:lnTo>
                  <a:lnTo>
                    <a:pt x="3606" y="442036"/>
                  </a:lnTo>
                  <a:lnTo>
                    <a:pt x="12636" y="442036"/>
                  </a:lnTo>
                  <a:lnTo>
                    <a:pt x="16268" y="438785"/>
                  </a:lnTo>
                  <a:lnTo>
                    <a:pt x="16268" y="434771"/>
                  </a:lnTo>
                  <a:lnTo>
                    <a:pt x="16268" y="430771"/>
                  </a:lnTo>
                  <a:close/>
                </a:path>
                <a:path w="962659" h="442595">
                  <a:moveTo>
                    <a:pt x="962596" y="3467"/>
                  </a:moveTo>
                  <a:lnTo>
                    <a:pt x="958710" y="0"/>
                  </a:lnTo>
                  <a:lnTo>
                    <a:pt x="949083" y="0"/>
                  </a:lnTo>
                  <a:lnTo>
                    <a:pt x="945197" y="3467"/>
                  </a:lnTo>
                  <a:lnTo>
                    <a:pt x="945197" y="12052"/>
                  </a:lnTo>
                  <a:lnTo>
                    <a:pt x="949083" y="15506"/>
                  </a:lnTo>
                  <a:lnTo>
                    <a:pt x="958710" y="15506"/>
                  </a:lnTo>
                  <a:lnTo>
                    <a:pt x="962596" y="12052"/>
                  </a:lnTo>
                  <a:lnTo>
                    <a:pt x="962596" y="7759"/>
                  </a:lnTo>
                  <a:lnTo>
                    <a:pt x="962596" y="3467"/>
                  </a:lnTo>
                  <a:close/>
                </a:path>
              </a:pathLst>
            </a:custGeom>
            <a:solidFill>
              <a:srgbClr val="FFFFFF">
                <a:alpha val="50000"/>
              </a:srgbClr>
            </a:solidFill>
          </p:spPr>
          <p:txBody>
            <a:bodyPr wrap="square" lIns="0" tIns="0" rIns="0" bIns="0" rtlCol="0"/>
            <a:lstStyle/>
            <a:p>
              <a:endParaRPr/>
            </a:p>
          </p:txBody>
        </p:sp>
        <p:sp>
          <p:nvSpPr>
            <p:cNvPr id="349" name="object 349"/>
            <p:cNvSpPr/>
            <p:nvPr/>
          </p:nvSpPr>
          <p:spPr>
            <a:xfrm>
              <a:off x="17906341" y="835191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350" name="object 350"/>
            <p:cNvSpPr/>
            <p:nvPr/>
          </p:nvSpPr>
          <p:spPr>
            <a:xfrm>
              <a:off x="17452364" y="7987467"/>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50000"/>
              </a:srgbClr>
            </a:solidFill>
          </p:spPr>
          <p:txBody>
            <a:bodyPr wrap="square" lIns="0" tIns="0" rIns="0" bIns="0" rtlCol="0"/>
            <a:lstStyle/>
            <a:p>
              <a:endParaRPr/>
            </a:p>
          </p:txBody>
        </p:sp>
        <p:sp>
          <p:nvSpPr>
            <p:cNvPr id="351" name="object 351"/>
            <p:cNvSpPr/>
            <p:nvPr/>
          </p:nvSpPr>
          <p:spPr>
            <a:xfrm>
              <a:off x="17311275" y="7535134"/>
              <a:ext cx="24765" cy="22225"/>
            </a:xfrm>
            <a:custGeom>
              <a:avLst/>
              <a:gdLst/>
              <a:ahLst/>
              <a:cxnLst/>
              <a:rect l="l" t="t" r="r" b="b"/>
              <a:pathLst>
                <a:path w="24765" h="22225">
                  <a:moveTo>
                    <a:pt x="18910" y="0"/>
                  </a:moveTo>
                  <a:lnTo>
                    <a:pt x="5423" y="0"/>
                  </a:lnTo>
                  <a:lnTo>
                    <a:pt x="0" y="4879"/>
                  </a:lnTo>
                  <a:lnTo>
                    <a:pt x="0" y="16816"/>
                  </a:lnTo>
                  <a:lnTo>
                    <a:pt x="5423" y="21695"/>
                  </a:lnTo>
                  <a:lnTo>
                    <a:pt x="18910" y="21695"/>
                  </a:lnTo>
                  <a:lnTo>
                    <a:pt x="24344" y="16816"/>
                  </a:lnTo>
                  <a:lnTo>
                    <a:pt x="24344" y="10837"/>
                  </a:lnTo>
                  <a:lnTo>
                    <a:pt x="24344" y="4879"/>
                  </a:lnTo>
                  <a:lnTo>
                    <a:pt x="18910" y="0"/>
                  </a:lnTo>
                  <a:close/>
                </a:path>
              </a:pathLst>
            </a:custGeom>
            <a:solidFill>
              <a:srgbClr val="384746">
                <a:alpha val="50000"/>
              </a:srgbClr>
            </a:solidFill>
          </p:spPr>
          <p:txBody>
            <a:bodyPr wrap="square" lIns="0" tIns="0" rIns="0" bIns="0" rtlCol="0"/>
            <a:lstStyle/>
            <a:p>
              <a:endParaRPr/>
            </a:p>
          </p:txBody>
        </p:sp>
        <p:sp>
          <p:nvSpPr>
            <p:cNvPr id="352" name="object 352"/>
            <p:cNvSpPr/>
            <p:nvPr/>
          </p:nvSpPr>
          <p:spPr>
            <a:xfrm>
              <a:off x="1263760" y="4299067"/>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353" name="object 353"/>
            <p:cNvSpPr/>
            <p:nvPr/>
          </p:nvSpPr>
          <p:spPr>
            <a:xfrm>
              <a:off x="1540045" y="6099536"/>
              <a:ext cx="17780" cy="15875"/>
            </a:xfrm>
            <a:custGeom>
              <a:avLst/>
              <a:gdLst/>
              <a:ahLst/>
              <a:cxnLst/>
              <a:rect l="l" t="t" r="r" b="b"/>
              <a:pathLst>
                <a:path w="17780" h="15875">
                  <a:moveTo>
                    <a:pt x="13601" y="0"/>
                  </a:moveTo>
                  <a:lnTo>
                    <a:pt x="3926" y="0"/>
                  </a:lnTo>
                  <a:lnTo>
                    <a:pt x="0" y="3476"/>
                  </a:lnTo>
                  <a:lnTo>
                    <a:pt x="0" y="12093"/>
                  </a:lnTo>
                  <a:lnTo>
                    <a:pt x="3926" y="15570"/>
                  </a:lnTo>
                  <a:lnTo>
                    <a:pt x="13601" y="15570"/>
                  </a:lnTo>
                  <a:lnTo>
                    <a:pt x="17517" y="12093"/>
                  </a:lnTo>
                  <a:lnTo>
                    <a:pt x="17517" y="7779"/>
                  </a:lnTo>
                  <a:lnTo>
                    <a:pt x="17517" y="3476"/>
                  </a:lnTo>
                  <a:lnTo>
                    <a:pt x="13601" y="0"/>
                  </a:lnTo>
                  <a:close/>
                </a:path>
              </a:pathLst>
            </a:custGeom>
            <a:solidFill>
              <a:srgbClr val="384746">
                <a:alpha val="50000"/>
              </a:srgbClr>
            </a:solidFill>
          </p:spPr>
          <p:txBody>
            <a:bodyPr wrap="square" lIns="0" tIns="0" rIns="0" bIns="0" rtlCol="0"/>
            <a:lstStyle/>
            <a:p>
              <a:endParaRPr/>
            </a:p>
          </p:txBody>
        </p:sp>
        <p:sp>
          <p:nvSpPr>
            <p:cNvPr id="354" name="object 354"/>
            <p:cNvSpPr/>
            <p:nvPr/>
          </p:nvSpPr>
          <p:spPr>
            <a:xfrm>
              <a:off x="407847" y="5672194"/>
              <a:ext cx="1551940" cy="940435"/>
            </a:xfrm>
            <a:custGeom>
              <a:avLst/>
              <a:gdLst/>
              <a:ahLst/>
              <a:cxnLst/>
              <a:rect l="l" t="t" r="r" b="b"/>
              <a:pathLst>
                <a:path w="1551939" h="940434">
                  <a:moveTo>
                    <a:pt x="19024" y="926833"/>
                  </a:moveTo>
                  <a:lnTo>
                    <a:pt x="14770" y="923061"/>
                  </a:lnTo>
                  <a:lnTo>
                    <a:pt x="4279" y="923061"/>
                  </a:lnTo>
                  <a:lnTo>
                    <a:pt x="0" y="926833"/>
                  </a:lnTo>
                  <a:lnTo>
                    <a:pt x="0" y="936167"/>
                  </a:lnTo>
                  <a:lnTo>
                    <a:pt x="4279" y="939965"/>
                  </a:lnTo>
                  <a:lnTo>
                    <a:pt x="14770" y="939965"/>
                  </a:lnTo>
                  <a:lnTo>
                    <a:pt x="19024" y="936167"/>
                  </a:lnTo>
                  <a:lnTo>
                    <a:pt x="19024" y="931494"/>
                  </a:lnTo>
                  <a:lnTo>
                    <a:pt x="19024" y="926833"/>
                  </a:lnTo>
                  <a:close/>
                </a:path>
                <a:path w="1551939" h="940434">
                  <a:moveTo>
                    <a:pt x="1551520" y="2959"/>
                  </a:moveTo>
                  <a:lnTo>
                    <a:pt x="1548168" y="0"/>
                  </a:lnTo>
                  <a:lnTo>
                    <a:pt x="1539951" y="0"/>
                  </a:lnTo>
                  <a:lnTo>
                    <a:pt x="1536611" y="2959"/>
                  </a:lnTo>
                  <a:lnTo>
                    <a:pt x="1536611" y="10261"/>
                  </a:lnTo>
                  <a:lnTo>
                    <a:pt x="1539951" y="13233"/>
                  </a:lnTo>
                  <a:lnTo>
                    <a:pt x="1548168" y="13233"/>
                  </a:lnTo>
                  <a:lnTo>
                    <a:pt x="1551520" y="10261"/>
                  </a:lnTo>
                  <a:lnTo>
                    <a:pt x="1551520" y="6616"/>
                  </a:lnTo>
                  <a:lnTo>
                    <a:pt x="1551520" y="2959"/>
                  </a:lnTo>
                  <a:close/>
                </a:path>
              </a:pathLst>
            </a:custGeom>
            <a:solidFill>
              <a:srgbClr val="FFFFFF">
                <a:alpha val="50000"/>
              </a:srgbClr>
            </a:solidFill>
          </p:spPr>
          <p:txBody>
            <a:bodyPr wrap="square" lIns="0" tIns="0" rIns="0" bIns="0" rtlCol="0"/>
            <a:lstStyle/>
            <a:p>
              <a:endParaRPr/>
            </a:p>
          </p:txBody>
        </p:sp>
        <p:sp>
          <p:nvSpPr>
            <p:cNvPr id="355" name="object 355"/>
            <p:cNvSpPr/>
            <p:nvPr/>
          </p:nvSpPr>
          <p:spPr>
            <a:xfrm>
              <a:off x="3158968" y="5155502"/>
              <a:ext cx="21590" cy="19050"/>
            </a:xfrm>
            <a:custGeom>
              <a:avLst/>
              <a:gdLst/>
              <a:ahLst/>
              <a:cxnLst/>
              <a:rect l="l" t="t" r="r" b="b"/>
              <a:pathLst>
                <a:path w="21589" h="19050">
                  <a:moveTo>
                    <a:pt x="16303" y="0"/>
                  </a:moveTo>
                  <a:lnTo>
                    <a:pt x="4711" y="0"/>
                  </a:lnTo>
                  <a:lnTo>
                    <a:pt x="0" y="4177"/>
                  </a:lnTo>
                  <a:lnTo>
                    <a:pt x="0" y="14491"/>
                  </a:lnTo>
                  <a:lnTo>
                    <a:pt x="4711" y="18680"/>
                  </a:lnTo>
                  <a:lnTo>
                    <a:pt x="16303" y="18680"/>
                  </a:lnTo>
                  <a:lnTo>
                    <a:pt x="20994" y="14491"/>
                  </a:lnTo>
                  <a:lnTo>
                    <a:pt x="20994" y="9340"/>
                  </a:lnTo>
                  <a:lnTo>
                    <a:pt x="20994" y="4177"/>
                  </a:lnTo>
                  <a:lnTo>
                    <a:pt x="16303" y="0"/>
                  </a:lnTo>
                  <a:close/>
                </a:path>
              </a:pathLst>
            </a:custGeom>
            <a:solidFill>
              <a:srgbClr val="FFFFFF">
                <a:alpha val="38999"/>
              </a:srgbClr>
            </a:solidFill>
          </p:spPr>
          <p:txBody>
            <a:bodyPr wrap="square" lIns="0" tIns="0" rIns="0" bIns="0" rtlCol="0"/>
            <a:lstStyle/>
            <a:p>
              <a:endParaRPr/>
            </a:p>
          </p:txBody>
        </p:sp>
        <p:sp>
          <p:nvSpPr>
            <p:cNvPr id="356" name="object 356"/>
            <p:cNvSpPr/>
            <p:nvPr/>
          </p:nvSpPr>
          <p:spPr>
            <a:xfrm>
              <a:off x="2544797" y="5221323"/>
              <a:ext cx="27305" cy="24765"/>
            </a:xfrm>
            <a:custGeom>
              <a:avLst/>
              <a:gdLst/>
              <a:ahLst/>
              <a:cxnLst/>
              <a:rect l="l" t="t" r="r" b="b"/>
              <a:pathLst>
                <a:path w="27305" h="24764">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357" name="object 357"/>
            <p:cNvSpPr/>
            <p:nvPr/>
          </p:nvSpPr>
          <p:spPr>
            <a:xfrm>
              <a:off x="721131" y="5104923"/>
              <a:ext cx="772795" cy="966469"/>
            </a:xfrm>
            <a:custGeom>
              <a:avLst/>
              <a:gdLst/>
              <a:ahLst/>
              <a:cxnLst/>
              <a:rect l="l" t="t" r="r" b="b"/>
              <a:pathLst>
                <a:path w="772794" h="966470">
                  <a:moveTo>
                    <a:pt x="25133" y="4978"/>
                  </a:moveTo>
                  <a:lnTo>
                    <a:pt x="19519" y="0"/>
                  </a:lnTo>
                  <a:lnTo>
                    <a:pt x="5664" y="0"/>
                  </a:lnTo>
                  <a:lnTo>
                    <a:pt x="0" y="4978"/>
                  </a:lnTo>
                  <a:lnTo>
                    <a:pt x="0" y="17310"/>
                  </a:lnTo>
                  <a:lnTo>
                    <a:pt x="5664" y="22313"/>
                  </a:lnTo>
                  <a:lnTo>
                    <a:pt x="19519" y="22313"/>
                  </a:lnTo>
                  <a:lnTo>
                    <a:pt x="25133" y="17310"/>
                  </a:lnTo>
                  <a:lnTo>
                    <a:pt x="25133" y="11163"/>
                  </a:lnTo>
                  <a:lnTo>
                    <a:pt x="25133" y="4978"/>
                  </a:lnTo>
                  <a:close/>
                </a:path>
                <a:path w="772794" h="966470">
                  <a:moveTo>
                    <a:pt x="772236" y="951522"/>
                  </a:moveTo>
                  <a:lnTo>
                    <a:pt x="767422" y="947267"/>
                  </a:lnTo>
                  <a:lnTo>
                    <a:pt x="755573" y="947267"/>
                  </a:lnTo>
                  <a:lnTo>
                    <a:pt x="750785" y="951522"/>
                  </a:lnTo>
                  <a:lnTo>
                    <a:pt x="750785" y="962063"/>
                  </a:lnTo>
                  <a:lnTo>
                    <a:pt x="755573" y="966355"/>
                  </a:lnTo>
                  <a:lnTo>
                    <a:pt x="767422" y="966355"/>
                  </a:lnTo>
                  <a:lnTo>
                    <a:pt x="772236" y="962063"/>
                  </a:lnTo>
                  <a:lnTo>
                    <a:pt x="772236" y="956818"/>
                  </a:lnTo>
                  <a:lnTo>
                    <a:pt x="772236" y="951522"/>
                  </a:lnTo>
                  <a:close/>
                </a:path>
              </a:pathLst>
            </a:custGeom>
            <a:solidFill>
              <a:srgbClr val="FFFFFF">
                <a:alpha val="50000"/>
              </a:srgbClr>
            </a:solidFill>
          </p:spPr>
          <p:txBody>
            <a:bodyPr wrap="square" lIns="0" tIns="0" rIns="0" bIns="0" rtlCol="0"/>
            <a:lstStyle/>
            <a:p>
              <a:endParaRPr/>
            </a:p>
          </p:txBody>
        </p:sp>
        <p:sp>
          <p:nvSpPr>
            <p:cNvPr id="358" name="object 358"/>
            <p:cNvSpPr/>
            <p:nvPr/>
          </p:nvSpPr>
          <p:spPr>
            <a:xfrm>
              <a:off x="2631004" y="5931651"/>
              <a:ext cx="36195" cy="32384"/>
            </a:xfrm>
            <a:custGeom>
              <a:avLst/>
              <a:gdLst/>
              <a:ahLst/>
              <a:cxnLst/>
              <a:rect l="l" t="t" r="r" b="b"/>
              <a:pathLst>
                <a:path w="36194"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359" name="object 359"/>
            <p:cNvSpPr/>
            <p:nvPr/>
          </p:nvSpPr>
          <p:spPr>
            <a:xfrm>
              <a:off x="1523401" y="5754081"/>
              <a:ext cx="14604" cy="13335"/>
            </a:xfrm>
            <a:custGeom>
              <a:avLst/>
              <a:gdLst/>
              <a:ahLst/>
              <a:cxnLst/>
              <a:rect l="l" t="t" r="r" b="b"/>
              <a:pathLst>
                <a:path w="14605" h="13335">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360" name="object 360"/>
            <p:cNvSpPr/>
            <p:nvPr/>
          </p:nvSpPr>
          <p:spPr>
            <a:xfrm>
              <a:off x="1275882" y="6241239"/>
              <a:ext cx="29209" cy="26034"/>
            </a:xfrm>
            <a:custGeom>
              <a:avLst/>
              <a:gdLst/>
              <a:ahLst/>
              <a:cxnLst/>
              <a:rect l="l" t="t" r="r" b="b"/>
              <a:pathLst>
                <a:path w="29209"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50000"/>
              </a:srgbClr>
            </a:solidFill>
          </p:spPr>
          <p:txBody>
            <a:bodyPr wrap="square" lIns="0" tIns="0" rIns="0" bIns="0" rtlCol="0"/>
            <a:lstStyle/>
            <a:p>
              <a:endParaRPr/>
            </a:p>
          </p:txBody>
        </p:sp>
        <p:sp>
          <p:nvSpPr>
            <p:cNvPr id="361" name="object 361"/>
            <p:cNvSpPr/>
            <p:nvPr/>
          </p:nvSpPr>
          <p:spPr>
            <a:xfrm>
              <a:off x="3567456" y="4812100"/>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362" name="object 362"/>
            <p:cNvSpPr/>
            <p:nvPr/>
          </p:nvSpPr>
          <p:spPr>
            <a:xfrm>
              <a:off x="2573380" y="4968180"/>
              <a:ext cx="16510" cy="14604"/>
            </a:xfrm>
            <a:custGeom>
              <a:avLst/>
              <a:gdLst/>
              <a:ahLst/>
              <a:cxnLst/>
              <a:rect l="l" t="t" r="r" b="b"/>
              <a:pathLst>
                <a:path w="16510" h="14604">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50000"/>
              </a:srgbClr>
            </a:solidFill>
          </p:spPr>
          <p:txBody>
            <a:bodyPr wrap="square" lIns="0" tIns="0" rIns="0" bIns="0" rtlCol="0"/>
            <a:lstStyle/>
            <a:p>
              <a:endParaRPr/>
            </a:p>
          </p:txBody>
        </p:sp>
        <p:sp>
          <p:nvSpPr>
            <p:cNvPr id="363" name="object 363"/>
            <p:cNvSpPr/>
            <p:nvPr/>
          </p:nvSpPr>
          <p:spPr>
            <a:xfrm>
              <a:off x="3918736" y="8963207"/>
              <a:ext cx="24765" cy="22225"/>
            </a:xfrm>
            <a:custGeom>
              <a:avLst/>
              <a:gdLst/>
              <a:ahLst/>
              <a:cxnLst/>
              <a:rect l="l" t="t" r="r" b="b"/>
              <a:pathLst>
                <a:path w="24764" h="22225">
                  <a:moveTo>
                    <a:pt x="19088" y="0"/>
                  </a:moveTo>
                  <a:lnTo>
                    <a:pt x="5507" y="0"/>
                  </a:lnTo>
                  <a:lnTo>
                    <a:pt x="0" y="4900"/>
                  </a:lnTo>
                  <a:lnTo>
                    <a:pt x="0" y="16962"/>
                  </a:lnTo>
                  <a:lnTo>
                    <a:pt x="5507" y="21863"/>
                  </a:lnTo>
                  <a:lnTo>
                    <a:pt x="19088" y="21863"/>
                  </a:lnTo>
                  <a:lnTo>
                    <a:pt x="24554" y="16962"/>
                  </a:lnTo>
                  <a:lnTo>
                    <a:pt x="24554" y="10921"/>
                  </a:lnTo>
                  <a:lnTo>
                    <a:pt x="24554" y="4900"/>
                  </a:lnTo>
                  <a:lnTo>
                    <a:pt x="19088" y="0"/>
                  </a:lnTo>
                  <a:close/>
                </a:path>
              </a:pathLst>
            </a:custGeom>
            <a:solidFill>
              <a:srgbClr val="FFFFFF">
                <a:alpha val="50000"/>
              </a:srgbClr>
            </a:solidFill>
          </p:spPr>
          <p:txBody>
            <a:bodyPr wrap="square" lIns="0" tIns="0" rIns="0" bIns="0" rtlCol="0"/>
            <a:lstStyle/>
            <a:p>
              <a:endParaRPr/>
            </a:p>
          </p:txBody>
        </p:sp>
        <p:sp>
          <p:nvSpPr>
            <p:cNvPr id="364" name="object 364"/>
            <p:cNvSpPr/>
            <p:nvPr/>
          </p:nvSpPr>
          <p:spPr>
            <a:xfrm>
              <a:off x="3072409" y="4042275"/>
              <a:ext cx="31115" cy="27940"/>
            </a:xfrm>
            <a:custGeom>
              <a:avLst/>
              <a:gdLst/>
              <a:ahLst/>
              <a:cxnLst/>
              <a:rect l="l" t="t" r="r" b="b"/>
              <a:pathLst>
                <a:path w="31114" h="27939">
                  <a:moveTo>
                    <a:pt x="23936" y="0"/>
                  </a:moveTo>
                  <a:lnTo>
                    <a:pt x="6942" y="0"/>
                  </a:lnTo>
                  <a:lnTo>
                    <a:pt x="0" y="6146"/>
                  </a:lnTo>
                  <a:lnTo>
                    <a:pt x="0" y="21287"/>
                  </a:lnTo>
                  <a:lnTo>
                    <a:pt x="6942" y="27444"/>
                  </a:lnTo>
                  <a:lnTo>
                    <a:pt x="23936" y="27444"/>
                  </a:lnTo>
                  <a:lnTo>
                    <a:pt x="30868" y="21287"/>
                  </a:lnTo>
                  <a:lnTo>
                    <a:pt x="30868" y="13737"/>
                  </a:lnTo>
                  <a:lnTo>
                    <a:pt x="30868" y="6146"/>
                  </a:lnTo>
                  <a:lnTo>
                    <a:pt x="23936" y="0"/>
                  </a:lnTo>
                  <a:close/>
                </a:path>
              </a:pathLst>
            </a:custGeom>
            <a:solidFill>
              <a:srgbClr val="FFFFFF">
                <a:alpha val="37500"/>
              </a:srgbClr>
            </a:solidFill>
          </p:spPr>
          <p:txBody>
            <a:bodyPr wrap="square" lIns="0" tIns="0" rIns="0" bIns="0" rtlCol="0"/>
            <a:lstStyle/>
            <a:p>
              <a:endParaRPr/>
            </a:p>
          </p:txBody>
        </p:sp>
        <p:sp>
          <p:nvSpPr>
            <p:cNvPr id="365" name="object 365"/>
            <p:cNvSpPr/>
            <p:nvPr/>
          </p:nvSpPr>
          <p:spPr>
            <a:xfrm>
              <a:off x="3113623" y="3837041"/>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50000"/>
              </a:srgbClr>
            </a:solidFill>
          </p:spPr>
          <p:txBody>
            <a:bodyPr wrap="square" lIns="0" tIns="0" rIns="0" bIns="0" rtlCol="0"/>
            <a:lstStyle/>
            <a:p>
              <a:endParaRPr/>
            </a:p>
          </p:txBody>
        </p:sp>
        <p:sp>
          <p:nvSpPr>
            <p:cNvPr id="366" name="object 366"/>
            <p:cNvSpPr/>
            <p:nvPr/>
          </p:nvSpPr>
          <p:spPr>
            <a:xfrm>
              <a:off x="1495456" y="5734404"/>
              <a:ext cx="19685" cy="17145"/>
            </a:xfrm>
            <a:custGeom>
              <a:avLst/>
              <a:gdLst/>
              <a:ahLst/>
              <a:cxnLst/>
              <a:rect l="l" t="t" r="r" b="b"/>
              <a:pathLst>
                <a:path w="19684" h="17145">
                  <a:moveTo>
                    <a:pt x="14879" y="0"/>
                  </a:moveTo>
                  <a:lnTo>
                    <a:pt x="4240" y="0"/>
                  </a:lnTo>
                  <a:lnTo>
                    <a:pt x="0" y="3842"/>
                  </a:lnTo>
                  <a:lnTo>
                    <a:pt x="0" y="13266"/>
                  </a:lnTo>
                  <a:lnTo>
                    <a:pt x="4240" y="17088"/>
                  </a:lnTo>
                  <a:lnTo>
                    <a:pt x="14879" y="17088"/>
                  </a:lnTo>
                  <a:lnTo>
                    <a:pt x="19182" y="13266"/>
                  </a:lnTo>
                  <a:lnTo>
                    <a:pt x="19182" y="8554"/>
                  </a:lnTo>
                  <a:lnTo>
                    <a:pt x="19182" y="3842"/>
                  </a:lnTo>
                  <a:lnTo>
                    <a:pt x="14879" y="0"/>
                  </a:lnTo>
                  <a:close/>
                </a:path>
              </a:pathLst>
            </a:custGeom>
            <a:solidFill>
              <a:srgbClr val="6F4478">
                <a:alpha val="50000"/>
              </a:srgbClr>
            </a:solidFill>
          </p:spPr>
          <p:txBody>
            <a:bodyPr wrap="square" lIns="0" tIns="0" rIns="0" bIns="0" rtlCol="0"/>
            <a:lstStyle/>
            <a:p>
              <a:endParaRPr/>
            </a:p>
          </p:txBody>
        </p:sp>
        <p:sp>
          <p:nvSpPr>
            <p:cNvPr id="367" name="object 367"/>
            <p:cNvSpPr/>
            <p:nvPr/>
          </p:nvSpPr>
          <p:spPr>
            <a:xfrm>
              <a:off x="224875" y="4542673"/>
              <a:ext cx="21590" cy="19050"/>
            </a:xfrm>
            <a:custGeom>
              <a:avLst/>
              <a:gdLst/>
              <a:ahLst/>
              <a:cxnLst/>
              <a:rect l="l" t="t" r="r" b="b"/>
              <a:pathLst>
                <a:path w="21589"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50000"/>
              </a:srgbClr>
            </a:solidFill>
          </p:spPr>
          <p:txBody>
            <a:bodyPr wrap="square" lIns="0" tIns="0" rIns="0" bIns="0" rtlCol="0"/>
            <a:lstStyle/>
            <a:p>
              <a:endParaRPr/>
            </a:p>
          </p:txBody>
        </p:sp>
        <p:sp>
          <p:nvSpPr>
            <p:cNvPr id="368" name="object 368"/>
            <p:cNvSpPr/>
            <p:nvPr/>
          </p:nvSpPr>
          <p:spPr>
            <a:xfrm>
              <a:off x="1264361" y="5119172"/>
              <a:ext cx="1595120" cy="248920"/>
            </a:xfrm>
            <a:custGeom>
              <a:avLst/>
              <a:gdLst/>
              <a:ahLst/>
              <a:cxnLst/>
              <a:rect l="l" t="t" r="r" b="b"/>
              <a:pathLst>
                <a:path w="1595120" h="248920">
                  <a:moveTo>
                    <a:pt x="26085" y="230619"/>
                  </a:moveTo>
                  <a:lnTo>
                    <a:pt x="20256" y="225425"/>
                  </a:lnTo>
                  <a:lnTo>
                    <a:pt x="5842" y="225425"/>
                  </a:lnTo>
                  <a:lnTo>
                    <a:pt x="0" y="230619"/>
                  </a:lnTo>
                  <a:lnTo>
                    <a:pt x="0" y="243408"/>
                  </a:lnTo>
                  <a:lnTo>
                    <a:pt x="5842" y="248615"/>
                  </a:lnTo>
                  <a:lnTo>
                    <a:pt x="20256" y="248615"/>
                  </a:lnTo>
                  <a:lnTo>
                    <a:pt x="26085" y="243408"/>
                  </a:lnTo>
                  <a:lnTo>
                    <a:pt x="26085" y="237032"/>
                  </a:lnTo>
                  <a:lnTo>
                    <a:pt x="26085" y="230619"/>
                  </a:lnTo>
                  <a:close/>
                </a:path>
                <a:path w="1595120" h="248920">
                  <a:moveTo>
                    <a:pt x="191452" y="11366"/>
                  </a:moveTo>
                  <a:lnTo>
                    <a:pt x="188214" y="8483"/>
                  </a:lnTo>
                  <a:lnTo>
                    <a:pt x="180162" y="8483"/>
                  </a:lnTo>
                  <a:lnTo>
                    <a:pt x="176936" y="11366"/>
                  </a:lnTo>
                  <a:lnTo>
                    <a:pt x="176936" y="18465"/>
                  </a:lnTo>
                  <a:lnTo>
                    <a:pt x="180162" y="21399"/>
                  </a:lnTo>
                  <a:lnTo>
                    <a:pt x="188214" y="21399"/>
                  </a:lnTo>
                  <a:lnTo>
                    <a:pt x="191452" y="18465"/>
                  </a:lnTo>
                  <a:lnTo>
                    <a:pt x="191452" y="14909"/>
                  </a:lnTo>
                  <a:lnTo>
                    <a:pt x="191452" y="11366"/>
                  </a:lnTo>
                  <a:close/>
                </a:path>
                <a:path w="1595120" h="248920">
                  <a:moveTo>
                    <a:pt x="1595107" y="1841"/>
                  </a:moveTo>
                  <a:lnTo>
                    <a:pt x="1593024" y="0"/>
                  </a:lnTo>
                  <a:lnTo>
                    <a:pt x="1587893" y="0"/>
                  </a:lnTo>
                  <a:lnTo>
                    <a:pt x="1585798" y="1841"/>
                  </a:lnTo>
                  <a:lnTo>
                    <a:pt x="1585798" y="6400"/>
                  </a:lnTo>
                  <a:lnTo>
                    <a:pt x="1587893" y="8255"/>
                  </a:lnTo>
                  <a:lnTo>
                    <a:pt x="1593024" y="8255"/>
                  </a:lnTo>
                  <a:lnTo>
                    <a:pt x="1595107" y="6400"/>
                  </a:lnTo>
                  <a:lnTo>
                    <a:pt x="1595107" y="4127"/>
                  </a:lnTo>
                  <a:lnTo>
                    <a:pt x="1595107" y="1841"/>
                  </a:lnTo>
                  <a:close/>
                </a:path>
              </a:pathLst>
            </a:custGeom>
            <a:solidFill>
              <a:srgbClr val="FFFFFF">
                <a:alpha val="38999"/>
              </a:srgbClr>
            </a:solidFill>
          </p:spPr>
          <p:txBody>
            <a:bodyPr wrap="square" lIns="0" tIns="0" rIns="0" bIns="0" rtlCol="0"/>
            <a:lstStyle/>
            <a:p>
              <a:endParaRPr/>
            </a:p>
          </p:txBody>
        </p:sp>
        <p:sp>
          <p:nvSpPr>
            <p:cNvPr id="369" name="object 369"/>
            <p:cNvSpPr/>
            <p:nvPr/>
          </p:nvSpPr>
          <p:spPr>
            <a:xfrm>
              <a:off x="1411719" y="4416443"/>
              <a:ext cx="1827530" cy="221615"/>
            </a:xfrm>
            <a:custGeom>
              <a:avLst/>
              <a:gdLst/>
              <a:ahLst/>
              <a:cxnLst/>
              <a:rect l="l" t="t" r="r" b="b"/>
              <a:pathLst>
                <a:path w="1827530" h="221614">
                  <a:moveTo>
                    <a:pt x="24244" y="204431"/>
                  </a:moveTo>
                  <a:lnTo>
                    <a:pt x="18808" y="199618"/>
                  </a:lnTo>
                  <a:lnTo>
                    <a:pt x="5435" y="199618"/>
                  </a:lnTo>
                  <a:lnTo>
                    <a:pt x="0" y="204431"/>
                  </a:lnTo>
                  <a:lnTo>
                    <a:pt x="0" y="216331"/>
                  </a:lnTo>
                  <a:lnTo>
                    <a:pt x="5435" y="221170"/>
                  </a:lnTo>
                  <a:lnTo>
                    <a:pt x="18808" y="221170"/>
                  </a:lnTo>
                  <a:lnTo>
                    <a:pt x="24244" y="216331"/>
                  </a:lnTo>
                  <a:lnTo>
                    <a:pt x="24244" y="210388"/>
                  </a:lnTo>
                  <a:lnTo>
                    <a:pt x="24244" y="204431"/>
                  </a:lnTo>
                  <a:close/>
                </a:path>
                <a:path w="1827530" h="221614">
                  <a:moveTo>
                    <a:pt x="1047356" y="70116"/>
                  </a:moveTo>
                  <a:lnTo>
                    <a:pt x="1044003" y="67157"/>
                  </a:lnTo>
                  <a:lnTo>
                    <a:pt x="1035799" y="67157"/>
                  </a:lnTo>
                  <a:lnTo>
                    <a:pt x="1032446" y="70116"/>
                  </a:lnTo>
                  <a:lnTo>
                    <a:pt x="1032446" y="77419"/>
                  </a:lnTo>
                  <a:lnTo>
                    <a:pt x="1035799" y="80391"/>
                  </a:lnTo>
                  <a:lnTo>
                    <a:pt x="1044003" y="80391"/>
                  </a:lnTo>
                  <a:lnTo>
                    <a:pt x="1047356" y="77419"/>
                  </a:lnTo>
                  <a:lnTo>
                    <a:pt x="1047356" y="73774"/>
                  </a:lnTo>
                  <a:lnTo>
                    <a:pt x="1047356" y="70116"/>
                  </a:lnTo>
                  <a:close/>
                </a:path>
                <a:path w="1827530" h="221614">
                  <a:moveTo>
                    <a:pt x="1827441" y="2247"/>
                  </a:moveTo>
                  <a:lnTo>
                    <a:pt x="1824926" y="0"/>
                  </a:lnTo>
                  <a:lnTo>
                    <a:pt x="1818741" y="0"/>
                  </a:lnTo>
                  <a:lnTo>
                    <a:pt x="1816214" y="2247"/>
                  </a:lnTo>
                  <a:lnTo>
                    <a:pt x="1816214" y="7747"/>
                  </a:lnTo>
                  <a:lnTo>
                    <a:pt x="1818741" y="9982"/>
                  </a:lnTo>
                  <a:lnTo>
                    <a:pt x="1824926" y="9982"/>
                  </a:lnTo>
                  <a:lnTo>
                    <a:pt x="1827441" y="7747"/>
                  </a:lnTo>
                  <a:lnTo>
                    <a:pt x="1827441" y="5003"/>
                  </a:lnTo>
                  <a:lnTo>
                    <a:pt x="1827441" y="2247"/>
                  </a:lnTo>
                  <a:close/>
                </a:path>
              </a:pathLst>
            </a:custGeom>
            <a:solidFill>
              <a:srgbClr val="FFFFFF">
                <a:alpha val="50000"/>
              </a:srgbClr>
            </a:solidFill>
          </p:spPr>
          <p:txBody>
            <a:bodyPr wrap="square" lIns="0" tIns="0" rIns="0" bIns="0" rtlCol="0"/>
            <a:lstStyle/>
            <a:p>
              <a:endParaRPr/>
            </a:p>
          </p:txBody>
        </p:sp>
        <p:sp>
          <p:nvSpPr>
            <p:cNvPr id="370" name="object 370"/>
            <p:cNvSpPr/>
            <p:nvPr/>
          </p:nvSpPr>
          <p:spPr>
            <a:xfrm>
              <a:off x="2741349" y="4358248"/>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371" name="object 371"/>
            <p:cNvSpPr/>
            <p:nvPr/>
          </p:nvSpPr>
          <p:spPr>
            <a:xfrm>
              <a:off x="2289179" y="3981716"/>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372" name="object 372"/>
            <p:cNvSpPr/>
            <p:nvPr/>
          </p:nvSpPr>
          <p:spPr>
            <a:xfrm>
              <a:off x="1760461" y="3752068"/>
              <a:ext cx="1720850" cy="606425"/>
            </a:xfrm>
            <a:custGeom>
              <a:avLst/>
              <a:gdLst/>
              <a:ahLst/>
              <a:cxnLst/>
              <a:rect l="l" t="t" r="r" b="b"/>
              <a:pathLst>
                <a:path w="1720850" h="606425">
                  <a:moveTo>
                    <a:pt x="11226" y="108851"/>
                  </a:moveTo>
                  <a:lnTo>
                    <a:pt x="8699" y="106616"/>
                  </a:lnTo>
                  <a:lnTo>
                    <a:pt x="2514" y="106616"/>
                  </a:lnTo>
                  <a:lnTo>
                    <a:pt x="0" y="108851"/>
                  </a:lnTo>
                  <a:lnTo>
                    <a:pt x="0" y="114350"/>
                  </a:lnTo>
                  <a:lnTo>
                    <a:pt x="2514" y="116598"/>
                  </a:lnTo>
                  <a:lnTo>
                    <a:pt x="8699" y="116598"/>
                  </a:lnTo>
                  <a:lnTo>
                    <a:pt x="11226" y="114350"/>
                  </a:lnTo>
                  <a:lnTo>
                    <a:pt x="11226" y="111607"/>
                  </a:lnTo>
                  <a:lnTo>
                    <a:pt x="11226" y="108851"/>
                  </a:lnTo>
                  <a:close/>
                </a:path>
                <a:path w="1720850" h="606425">
                  <a:moveTo>
                    <a:pt x="137033" y="1841"/>
                  </a:moveTo>
                  <a:lnTo>
                    <a:pt x="134962" y="0"/>
                  </a:lnTo>
                  <a:lnTo>
                    <a:pt x="129832" y="0"/>
                  </a:lnTo>
                  <a:lnTo>
                    <a:pt x="127736" y="1841"/>
                  </a:lnTo>
                  <a:lnTo>
                    <a:pt x="127736" y="6413"/>
                  </a:lnTo>
                  <a:lnTo>
                    <a:pt x="129832" y="8255"/>
                  </a:lnTo>
                  <a:lnTo>
                    <a:pt x="134962" y="8255"/>
                  </a:lnTo>
                  <a:lnTo>
                    <a:pt x="137033" y="6413"/>
                  </a:lnTo>
                  <a:lnTo>
                    <a:pt x="137033" y="4127"/>
                  </a:lnTo>
                  <a:lnTo>
                    <a:pt x="137033" y="1841"/>
                  </a:lnTo>
                  <a:close/>
                </a:path>
                <a:path w="1720850" h="606425">
                  <a:moveTo>
                    <a:pt x="460705" y="589216"/>
                  </a:moveTo>
                  <a:lnTo>
                    <a:pt x="455244" y="584314"/>
                  </a:lnTo>
                  <a:lnTo>
                    <a:pt x="441655" y="584314"/>
                  </a:lnTo>
                  <a:lnTo>
                    <a:pt x="436156" y="589216"/>
                  </a:lnTo>
                  <a:lnTo>
                    <a:pt x="436156" y="601281"/>
                  </a:lnTo>
                  <a:lnTo>
                    <a:pt x="441655" y="606183"/>
                  </a:lnTo>
                  <a:lnTo>
                    <a:pt x="455244" y="606183"/>
                  </a:lnTo>
                  <a:lnTo>
                    <a:pt x="460705" y="601281"/>
                  </a:lnTo>
                  <a:lnTo>
                    <a:pt x="460705" y="595236"/>
                  </a:lnTo>
                  <a:lnTo>
                    <a:pt x="460705" y="589216"/>
                  </a:lnTo>
                  <a:close/>
                </a:path>
                <a:path w="1720850" h="606425">
                  <a:moveTo>
                    <a:pt x="1720278" y="254647"/>
                  </a:moveTo>
                  <a:lnTo>
                    <a:pt x="1717179" y="251879"/>
                  </a:lnTo>
                  <a:lnTo>
                    <a:pt x="1709521" y="251879"/>
                  </a:lnTo>
                  <a:lnTo>
                    <a:pt x="1706448" y="254647"/>
                  </a:lnTo>
                  <a:lnTo>
                    <a:pt x="1706448" y="261429"/>
                  </a:lnTo>
                  <a:lnTo>
                    <a:pt x="1709521" y="264198"/>
                  </a:lnTo>
                  <a:lnTo>
                    <a:pt x="1717179" y="264198"/>
                  </a:lnTo>
                  <a:lnTo>
                    <a:pt x="1720278" y="261429"/>
                  </a:lnTo>
                  <a:lnTo>
                    <a:pt x="1720278" y="258025"/>
                  </a:lnTo>
                  <a:lnTo>
                    <a:pt x="1720278" y="254647"/>
                  </a:lnTo>
                  <a:close/>
                </a:path>
              </a:pathLst>
            </a:custGeom>
            <a:solidFill>
              <a:srgbClr val="FFFFFF">
                <a:alpha val="50000"/>
              </a:srgbClr>
            </a:solidFill>
          </p:spPr>
          <p:txBody>
            <a:bodyPr wrap="square" lIns="0" tIns="0" rIns="0" bIns="0" rtlCol="0"/>
            <a:lstStyle/>
            <a:p>
              <a:endParaRPr/>
            </a:p>
          </p:txBody>
        </p:sp>
        <p:sp>
          <p:nvSpPr>
            <p:cNvPr id="373" name="object 373"/>
            <p:cNvSpPr/>
            <p:nvPr/>
          </p:nvSpPr>
          <p:spPr>
            <a:xfrm>
              <a:off x="878674" y="3204673"/>
              <a:ext cx="1013460" cy="1422400"/>
            </a:xfrm>
            <a:custGeom>
              <a:avLst/>
              <a:gdLst/>
              <a:ahLst/>
              <a:cxnLst/>
              <a:rect l="l" t="t" r="r" b="b"/>
              <a:pathLst>
                <a:path w="1013460" h="1422400">
                  <a:moveTo>
                    <a:pt x="13830" y="1412621"/>
                  </a:moveTo>
                  <a:lnTo>
                    <a:pt x="10731" y="1409852"/>
                  </a:lnTo>
                  <a:lnTo>
                    <a:pt x="3086" y="1409852"/>
                  </a:lnTo>
                  <a:lnTo>
                    <a:pt x="0" y="1412621"/>
                  </a:lnTo>
                  <a:lnTo>
                    <a:pt x="0" y="1419402"/>
                  </a:lnTo>
                  <a:lnTo>
                    <a:pt x="3086" y="1422158"/>
                  </a:lnTo>
                  <a:lnTo>
                    <a:pt x="10731" y="1422158"/>
                  </a:lnTo>
                  <a:lnTo>
                    <a:pt x="13830" y="1419402"/>
                  </a:lnTo>
                  <a:lnTo>
                    <a:pt x="13830" y="1415999"/>
                  </a:lnTo>
                  <a:lnTo>
                    <a:pt x="13830" y="1412621"/>
                  </a:lnTo>
                  <a:close/>
                </a:path>
                <a:path w="1013460" h="1422400">
                  <a:moveTo>
                    <a:pt x="1012990" y="6350"/>
                  </a:moveTo>
                  <a:lnTo>
                    <a:pt x="1005840" y="0"/>
                  </a:lnTo>
                  <a:lnTo>
                    <a:pt x="988237" y="0"/>
                  </a:lnTo>
                  <a:lnTo>
                    <a:pt x="981075" y="6350"/>
                  </a:lnTo>
                  <a:lnTo>
                    <a:pt x="981075" y="22009"/>
                  </a:lnTo>
                  <a:lnTo>
                    <a:pt x="988237" y="28384"/>
                  </a:lnTo>
                  <a:lnTo>
                    <a:pt x="1005840" y="28384"/>
                  </a:lnTo>
                  <a:lnTo>
                    <a:pt x="1012990" y="22009"/>
                  </a:lnTo>
                  <a:lnTo>
                    <a:pt x="1012990" y="14185"/>
                  </a:lnTo>
                  <a:lnTo>
                    <a:pt x="1012990" y="6350"/>
                  </a:lnTo>
                  <a:close/>
                </a:path>
              </a:pathLst>
            </a:custGeom>
            <a:solidFill>
              <a:srgbClr val="6F4478">
                <a:alpha val="50000"/>
              </a:srgbClr>
            </a:solidFill>
          </p:spPr>
          <p:txBody>
            <a:bodyPr wrap="square" lIns="0" tIns="0" rIns="0" bIns="0" rtlCol="0"/>
            <a:lstStyle/>
            <a:p>
              <a:endParaRPr/>
            </a:p>
          </p:txBody>
        </p:sp>
        <p:sp>
          <p:nvSpPr>
            <p:cNvPr id="374" name="object 374"/>
            <p:cNvSpPr/>
            <p:nvPr/>
          </p:nvSpPr>
          <p:spPr>
            <a:xfrm>
              <a:off x="303403" y="5484973"/>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50000"/>
              </a:srgbClr>
            </a:solidFill>
          </p:spPr>
          <p:txBody>
            <a:bodyPr wrap="square" lIns="0" tIns="0" rIns="0" bIns="0" rtlCol="0"/>
            <a:lstStyle/>
            <a:p>
              <a:endParaRPr/>
            </a:p>
          </p:txBody>
        </p:sp>
        <p:sp>
          <p:nvSpPr>
            <p:cNvPr id="375" name="object 375"/>
            <p:cNvSpPr/>
            <p:nvPr/>
          </p:nvSpPr>
          <p:spPr>
            <a:xfrm>
              <a:off x="1853656" y="6782969"/>
              <a:ext cx="12700" cy="11430"/>
            </a:xfrm>
            <a:custGeom>
              <a:avLst/>
              <a:gdLst/>
              <a:ahLst/>
              <a:cxnLst/>
              <a:rect l="l" t="t" r="r" b="b"/>
              <a:pathLst>
                <a:path w="12700" h="11429">
                  <a:moveTo>
                    <a:pt x="9465" y="0"/>
                  </a:moveTo>
                  <a:lnTo>
                    <a:pt x="2732" y="0"/>
                  </a:lnTo>
                  <a:lnTo>
                    <a:pt x="0" y="2429"/>
                  </a:lnTo>
                  <a:lnTo>
                    <a:pt x="0" y="8408"/>
                  </a:lnTo>
                  <a:lnTo>
                    <a:pt x="2732" y="10847"/>
                  </a:lnTo>
                  <a:lnTo>
                    <a:pt x="9465" y="10847"/>
                  </a:lnTo>
                  <a:lnTo>
                    <a:pt x="12198" y="8408"/>
                  </a:lnTo>
                  <a:lnTo>
                    <a:pt x="12198" y="5413"/>
                  </a:lnTo>
                  <a:lnTo>
                    <a:pt x="12198" y="2429"/>
                  </a:lnTo>
                  <a:lnTo>
                    <a:pt x="9465" y="0"/>
                  </a:lnTo>
                  <a:close/>
                </a:path>
              </a:pathLst>
            </a:custGeom>
            <a:solidFill>
              <a:srgbClr val="FFFFFF">
                <a:alpha val="37500"/>
              </a:srgbClr>
            </a:solidFill>
          </p:spPr>
          <p:txBody>
            <a:bodyPr wrap="square" lIns="0" tIns="0" rIns="0" bIns="0" rtlCol="0"/>
            <a:lstStyle/>
            <a:p>
              <a:endParaRPr/>
            </a:p>
          </p:txBody>
        </p:sp>
        <p:sp>
          <p:nvSpPr>
            <p:cNvPr id="376" name="object 376"/>
            <p:cNvSpPr/>
            <p:nvPr/>
          </p:nvSpPr>
          <p:spPr>
            <a:xfrm>
              <a:off x="3444087" y="3708870"/>
              <a:ext cx="12065" cy="10795"/>
            </a:xfrm>
            <a:custGeom>
              <a:avLst/>
              <a:gdLst/>
              <a:ahLst/>
              <a:cxnLst/>
              <a:rect l="l" t="t" r="r" b="b"/>
              <a:pathLst>
                <a:path w="12064" h="10795">
                  <a:moveTo>
                    <a:pt x="9120" y="0"/>
                  </a:moveTo>
                  <a:lnTo>
                    <a:pt x="2617" y="0"/>
                  </a:lnTo>
                  <a:lnTo>
                    <a:pt x="0" y="2355"/>
                  </a:lnTo>
                  <a:lnTo>
                    <a:pt x="0" y="8114"/>
                  </a:lnTo>
                  <a:lnTo>
                    <a:pt x="2617" y="10470"/>
                  </a:lnTo>
                  <a:lnTo>
                    <a:pt x="9120" y="10470"/>
                  </a:lnTo>
                  <a:lnTo>
                    <a:pt x="11769" y="8114"/>
                  </a:lnTo>
                  <a:lnTo>
                    <a:pt x="11769" y="5235"/>
                  </a:lnTo>
                  <a:lnTo>
                    <a:pt x="11769" y="2355"/>
                  </a:lnTo>
                  <a:lnTo>
                    <a:pt x="9120" y="0"/>
                  </a:lnTo>
                  <a:close/>
                </a:path>
              </a:pathLst>
            </a:custGeom>
            <a:solidFill>
              <a:srgbClr val="FFFFFF">
                <a:alpha val="29998"/>
              </a:srgbClr>
            </a:solidFill>
          </p:spPr>
          <p:txBody>
            <a:bodyPr wrap="square" lIns="0" tIns="0" rIns="0" bIns="0" rtlCol="0"/>
            <a:lstStyle/>
            <a:p>
              <a:endParaRPr/>
            </a:p>
          </p:txBody>
        </p:sp>
        <p:sp>
          <p:nvSpPr>
            <p:cNvPr id="377" name="object 377"/>
            <p:cNvSpPr/>
            <p:nvPr/>
          </p:nvSpPr>
          <p:spPr>
            <a:xfrm>
              <a:off x="2339897" y="5500892"/>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50000"/>
              </a:srgbClr>
            </a:solidFill>
          </p:spPr>
          <p:txBody>
            <a:bodyPr wrap="square" lIns="0" tIns="0" rIns="0" bIns="0" rtlCol="0"/>
            <a:lstStyle/>
            <a:p>
              <a:endParaRPr/>
            </a:p>
          </p:txBody>
        </p:sp>
        <p:sp>
          <p:nvSpPr>
            <p:cNvPr id="378" name="object 378"/>
            <p:cNvSpPr/>
            <p:nvPr/>
          </p:nvSpPr>
          <p:spPr>
            <a:xfrm>
              <a:off x="3646375" y="3624109"/>
              <a:ext cx="15240" cy="13335"/>
            </a:xfrm>
            <a:custGeom>
              <a:avLst/>
              <a:gdLst/>
              <a:ahLst/>
              <a:cxnLst/>
              <a:rect l="l" t="t" r="r" b="b"/>
              <a:pathLst>
                <a:path w="15239" h="13335">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29998"/>
              </a:srgbClr>
            </a:solidFill>
          </p:spPr>
          <p:txBody>
            <a:bodyPr wrap="square" lIns="0" tIns="0" rIns="0" bIns="0" rtlCol="0"/>
            <a:lstStyle/>
            <a:p>
              <a:endParaRPr/>
            </a:p>
          </p:txBody>
        </p:sp>
        <p:sp>
          <p:nvSpPr>
            <p:cNvPr id="379" name="object 379"/>
            <p:cNvSpPr/>
            <p:nvPr/>
          </p:nvSpPr>
          <p:spPr>
            <a:xfrm>
              <a:off x="874560" y="4130160"/>
              <a:ext cx="1416050" cy="2342515"/>
            </a:xfrm>
            <a:custGeom>
              <a:avLst/>
              <a:gdLst/>
              <a:ahLst/>
              <a:cxnLst/>
              <a:rect l="l" t="t" r="r" b="b"/>
              <a:pathLst>
                <a:path w="1416050" h="2342515">
                  <a:moveTo>
                    <a:pt x="8229" y="1638"/>
                  </a:moveTo>
                  <a:lnTo>
                    <a:pt x="6362" y="0"/>
                  </a:lnTo>
                  <a:lnTo>
                    <a:pt x="1841" y="0"/>
                  </a:lnTo>
                  <a:lnTo>
                    <a:pt x="0" y="1638"/>
                  </a:lnTo>
                  <a:lnTo>
                    <a:pt x="0" y="5689"/>
                  </a:lnTo>
                  <a:lnTo>
                    <a:pt x="1841" y="7340"/>
                  </a:lnTo>
                  <a:lnTo>
                    <a:pt x="6362" y="7340"/>
                  </a:lnTo>
                  <a:lnTo>
                    <a:pt x="8229" y="5689"/>
                  </a:lnTo>
                  <a:lnTo>
                    <a:pt x="8229" y="3632"/>
                  </a:lnTo>
                  <a:lnTo>
                    <a:pt x="8229" y="1638"/>
                  </a:lnTo>
                  <a:close/>
                </a:path>
                <a:path w="1416050" h="2342515">
                  <a:moveTo>
                    <a:pt x="1415834" y="2337409"/>
                  </a:moveTo>
                  <a:lnTo>
                    <a:pt x="1414348" y="2336038"/>
                  </a:lnTo>
                  <a:lnTo>
                    <a:pt x="1410627" y="2336038"/>
                  </a:lnTo>
                  <a:lnTo>
                    <a:pt x="1409115" y="2337409"/>
                  </a:lnTo>
                  <a:lnTo>
                    <a:pt x="1409115" y="2340686"/>
                  </a:lnTo>
                  <a:lnTo>
                    <a:pt x="1410627" y="2342032"/>
                  </a:lnTo>
                  <a:lnTo>
                    <a:pt x="1414348" y="2342032"/>
                  </a:lnTo>
                  <a:lnTo>
                    <a:pt x="1415834" y="2340686"/>
                  </a:lnTo>
                  <a:lnTo>
                    <a:pt x="1415834" y="2339022"/>
                  </a:lnTo>
                  <a:lnTo>
                    <a:pt x="1415834" y="2337409"/>
                  </a:lnTo>
                  <a:close/>
                </a:path>
              </a:pathLst>
            </a:custGeom>
            <a:solidFill>
              <a:srgbClr val="FFFFFF">
                <a:alpha val="37500"/>
              </a:srgbClr>
            </a:solidFill>
          </p:spPr>
          <p:txBody>
            <a:bodyPr wrap="square" lIns="0" tIns="0" rIns="0" bIns="0" rtlCol="0"/>
            <a:lstStyle/>
            <a:p>
              <a:endParaRPr/>
            </a:p>
          </p:txBody>
        </p:sp>
        <p:sp>
          <p:nvSpPr>
            <p:cNvPr id="380" name="object 380"/>
            <p:cNvSpPr/>
            <p:nvPr/>
          </p:nvSpPr>
          <p:spPr>
            <a:xfrm>
              <a:off x="3685083" y="5506265"/>
              <a:ext cx="23495" cy="20955"/>
            </a:xfrm>
            <a:custGeom>
              <a:avLst/>
              <a:gdLst/>
              <a:ahLst/>
              <a:cxnLst/>
              <a:rect l="l" t="t" r="r" b="b"/>
              <a:pathLst>
                <a:path w="23495" h="20954">
                  <a:moveTo>
                    <a:pt x="17758" y="0"/>
                  </a:moveTo>
                  <a:lnTo>
                    <a:pt x="5120" y="0"/>
                  </a:lnTo>
                  <a:lnTo>
                    <a:pt x="0" y="4533"/>
                  </a:lnTo>
                  <a:lnTo>
                    <a:pt x="0" y="15779"/>
                  </a:lnTo>
                  <a:lnTo>
                    <a:pt x="5120" y="20334"/>
                  </a:lnTo>
                  <a:lnTo>
                    <a:pt x="17758" y="20334"/>
                  </a:lnTo>
                  <a:lnTo>
                    <a:pt x="22889" y="15779"/>
                  </a:lnTo>
                  <a:lnTo>
                    <a:pt x="22889" y="10146"/>
                  </a:lnTo>
                  <a:lnTo>
                    <a:pt x="22889" y="4533"/>
                  </a:lnTo>
                  <a:lnTo>
                    <a:pt x="17758" y="0"/>
                  </a:lnTo>
                  <a:close/>
                </a:path>
              </a:pathLst>
            </a:custGeom>
            <a:solidFill>
              <a:srgbClr val="FFFFFF">
                <a:alpha val="29998"/>
              </a:srgbClr>
            </a:solidFill>
          </p:spPr>
          <p:txBody>
            <a:bodyPr wrap="square" lIns="0" tIns="0" rIns="0" bIns="0" rtlCol="0"/>
            <a:lstStyle/>
            <a:p>
              <a:endParaRPr/>
            </a:p>
          </p:txBody>
        </p:sp>
        <p:sp>
          <p:nvSpPr>
            <p:cNvPr id="381" name="object 381"/>
            <p:cNvSpPr/>
            <p:nvPr/>
          </p:nvSpPr>
          <p:spPr>
            <a:xfrm>
              <a:off x="271879" y="4087929"/>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50000"/>
              </a:srgbClr>
            </a:solidFill>
          </p:spPr>
          <p:txBody>
            <a:bodyPr wrap="square" lIns="0" tIns="0" rIns="0" bIns="0" rtlCol="0"/>
            <a:lstStyle/>
            <a:p>
              <a:endParaRPr/>
            </a:p>
          </p:txBody>
        </p:sp>
        <p:sp>
          <p:nvSpPr>
            <p:cNvPr id="382" name="object 382"/>
            <p:cNvSpPr/>
            <p:nvPr/>
          </p:nvSpPr>
          <p:spPr>
            <a:xfrm>
              <a:off x="35248" y="6295809"/>
              <a:ext cx="6985" cy="6350"/>
            </a:xfrm>
            <a:custGeom>
              <a:avLst/>
              <a:gdLst/>
              <a:ahLst/>
              <a:cxnLst/>
              <a:rect l="l" t="t" r="r" b="b"/>
              <a:pathLst>
                <a:path w="6984" h="6350">
                  <a:moveTo>
                    <a:pt x="5214" y="0"/>
                  </a:moveTo>
                  <a:lnTo>
                    <a:pt x="1465" y="0"/>
                  </a:lnTo>
                  <a:lnTo>
                    <a:pt x="0" y="1361"/>
                  </a:lnTo>
                  <a:lnTo>
                    <a:pt x="0" y="4659"/>
                  </a:lnTo>
                  <a:lnTo>
                    <a:pt x="1465" y="5957"/>
                  </a:lnTo>
                  <a:lnTo>
                    <a:pt x="5214" y="5957"/>
                  </a:lnTo>
                  <a:lnTo>
                    <a:pt x="6680" y="4659"/>
                  </a:lnTo>
                  <a:lnTo>
                    <a:pt x="6680" y="3005"/>
                  </a:lnTo>
                  <a:lnTo>
                    <a:pt x="6680" y="1361"/>
                  </a:lnTo>
                  <a:lnTo>
                    <a:pt x="5214" y="0"/>
                  </a:lnTo>
                  <a:close/>
                </a:path>
              </a:pathLst>
            </a:custGeom>
            <a:solidFill>
              <a:srgbClr val="FFFFFF">
                <a:alpha val="37500"/>
              </a:srgbClr>
            </a:solidFill>
          </p:spPr>
          <p:txBody>
            <a:bodyPr wrap="square" lIns="0" tIns="0" rIns="0" bIns="0" rtlCol="0"/>
            <a:lstStyle/>
            <a:p>
              <a:endParaRPr/>
            </a:p>
          </p:txBody>
        </p:sp>
        <p:sp>
          <p:nvSpPr>
            <p:cNvPr id="383" name="object 383"/>
            <p:cNvSpPr/>
            <p:nvPr/>
          </p:nvSpPr>
          <p:spPr>
            <a:xfrm>
              <a:off x="298259" y="3672299"/>
              <a:ext cx="1743075" cy="2222500"/>
            </a:xfrm>
            <a:custGeom>
              <a:avLst/>
              <a:gdLst/>
              <a:ahLst/>
              <a:cxnLst/>
              <a:rect l="l" t="t" r="r" b="b"/>
              <a:pathLst>
                <a:path w="1743075" h="2222500">
                  <a:moveTo>
                    <a:pt x="21501" y="2211298"/>
                  </a:moveTo>
                  <a:lnTo>
                    <a:pt x="16687" y="2208225"/>
                  </a:lnTo>
                  <a:lnTo>
                    <a:pt x="4838" y="2208225"/>
                  </a:lnTo>
                  <a:lnTo>
                    <a:pt x="0" y="2211298"/>
                  </a:lnTo>
                  <a:lnTo>
                    <a:pt x="0" y="2218880"/>
                  </a:lnTo>
                  <a:lnTo>
                    <a:pt x="4838" y="2221954"/>
                  </a:lnTo>
                  <a:lnTo>
                    <a:pt x="16687" y="2221954"/>
                  </a:lnTo>
                  <a:lnTo>
                    <a:pt x="21501" y="2218880"/>
                  </a:lnTo>
                  <a:lnTo>
                    <a:pt x="21501" y="2215083"/>
                  </a:lnTo>
                  <a:lnTo>
                    <a:pt x="21501" y="2211298"/>
                  </a:lnTo>
                  <a:close/>
                </a:path>
                <a:path w="1743075" h="2222500">
                  <a:moveTo>
                    <a:pt x="796188" y="1763674"/>
                  </a:moveTo>
                  <a:lnTo>
                    <a:pt x="792556" y="1760435"/>
                  </a:lnTo>
                  <a:lnTo>
                    <a:pt x="783526" y="1760435"/>
                  </a:lnTo>
                  <a:lnTo>
                    <a:pt x="779919" y="1763674"/>
                  </a:lnTo>
                  <a:lnTo>
                    <a:pt x="779919" y="1771688"/>
                  </a:lnTo>
                  <a:lnTo>
                    <a:pt x="783526" y="1774926"/>
                  </a:lnTo>
                  <a:lnTo>
                    <a:pt x="792556" y="1774926"/>
                  </a:lnTo>
                  <a:lnTo>
                    <a:pt x="796188" y="1771688"/>
                  </a:lnTo>
                  <a:lnTo>
                    <a:pt x="796188" y="1767674"/>
                  </a:lnTo>
                  <a:lnTo>
                    <a:pt x="796188" y="1763674"/>
                  </a:lnTo>
                  <a:close/>
                </a:path>
                <a:path w="1743075" h="2222500">
                  <a:moveTo>
                    <a:pt x="1444409" y="2946"/>
                  </a:moveTo>
                  <a:lnTo>
                    <a:pt x="1441094" y="0"/>
                  </a:lnTo>
                  <a:lnTo>
                    <a:pt x="1432915" y="0"/>
                  </a:lnTo>
                  <a:lnTo>
                    <a:pt x="1429613" y="2946"/>
                  </a:lnTo>
                  <a:lnTo>
                    <a:pt x="1429613" y="10223"/>
                  </a:lnTo>
                  <a:lnTo>
                    <a:pt x="1432915" y="13169"/>
                  </a:lnTo>
                  <a:lnTo>
                    <a:pt x="1441094" y="13169"/>
                  </a:lnTo>
                  <a:lnTo>
                    <a:pt x="1444409" y="10223"/>
                  </a:lnTo>
                  <a:lnTo>
                    <a:pt x="1444409" y="6578"/>
                  </a:lnTo>
                  <a:lnTo>
                    <a:pt x="1444409" y="2946"/>
                  </a:lnTo>
                  <a:close/>
                </a:path>
                <a:path w="1743075" h="2222500">
                  <a:moveTo>
                    <a:pt x="1742516" y="1336357"/>
                  </a:moveTo>
                  <a:lnTo>
                    <a:pt x="1738630" y="1332903"/>
                  </a:lnTo>
                  <a:lnTo>
                    <a:pt x="1729003" y="1332903"/>
                  </a:lnTo>
                  <a:lnTo>
                    <a:pt x="1725117" y="1336357"/>
                  </a:lnTo>
                  <a:lnTo>
                    <a:pt x="1725117" y="1344955"/>
                  </a:lnTo>
                  <a:lnTo>
                    <a:pt x="1729003" y="1348409"/>
                  </a:lnTo>
                  <a:lnTo>
                    <a:pt x="1738630" y="1348409"/>
                  </a:lnTo>
                  <a:lnTo>
                    <a:pt x="1742516" y="1344955"/>
                  </a:lnTo>
                  <a:lnTo>
                    <a:pt x="1742516" y="1340662"/>
                  </a:lnTo>
                  <a:lnTo>
                    <a:pt x="1742516" y="1336357"/>
                  </a:lnTo>
                  <a:close/>
                </a:path>
              </a:pathLst>
            </a:custGeom>
            <a:solidFill>
              <a:srgbClr val="FFFFFF">
                <a:alpha val="50000"/>
              </a:srgbClr>
            </a:solidFill>
          </p:spPr>
          <p:txBody>
            <a:bodyPr wrap="square" lIns="0" tIns="0" rIns="0" bIns="0" rtlCol="0"/>
            <a:lstStyle/>
            <a:p>
              <a:endParaRPr/>
            </a:p>
          </p:txBody>
        </p:sp>
        <p:sp>
          <p:nvSpPr>
            <p:cNvPr id="384" name="object 384"/>
            <p:cNvSpPr/>
            <p:nvPr/>
          </p:nvSpPr>
          <p:spPr>
            <a:xfrm>
              <a:off x="1951920" y="4883785"/>
              <a:ext cx="24765" cy="22225"/>
            </a:xfrm>
            <a:custGeom>
              <a:avLst/>
              <a:gdLst/>
              <a:ahLst/>
              <a:cxnLst/>
              <a:rect l="l" t="t" r="r" b="b"/>
              <a:pathLst>
                <a:path w="24764"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50000"/>
              </a:srgbClr>
            </a:solidFill>
          </p:spPr>
          <p:txBody>
            <a:bodyPr wrap="square" lIns="0" tIns="0" rIns="0" bIns="0" rtlCol="0"/>
            <a:lstStyle/>
            <a:p>
              <a:endParaRPr/>
            </a:p>
          </p:txBody>
        </p:sp>
        <p:sp>
          <p:nvSpPr>
            <p:cNvPr id="385" name="object 385"/>
            <p:cNvSpPr/>
            <p:nvPr/>
          </p:nvSpPr>
          <p:spPr>
            <a:xfrm>
              <a:off x="4259108" y="4017099"/>
              <a:ext cx="24765" cy="21590"/>
            </a:xfrm>
            <a:custGeom>
              <a:avLst/>
              <a:gdLst/>
              <a:ahLst/>
              <a:cxnLst/>
              <a:rect l="l" t="t" r="r" b="b"/>
              <a:pathLst>
                <a:path w="24764"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386" name="object 386"/>
            <p:cNvSpPr/>
            <p:nvPr/>
          </p:nvSpPr>
          <p:spPr>
            <a:xfrm>
              <a:off x="4939808" y="5390222"/>
              <a:ext cx="15240" cy="13335"/>
            </a:xfrm>
            <a:custGeom>
              <a:avLst/>
              <a:gdLst/>
              <a:ahLst/>
              <a:cxnLst/>
              <a:rect l="l" t="t" r="r" b="b"/>
              <a:pathLst>
                <a:path w="15239"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387" name="object 387"/>
            <p:cNvSpPr/>
            <p:nvPr/>
          </p:nvSpPr>
          <p:spPr>
            <a:xfrm>
              <a:off x="5196373" y="5944493"/>
              <a:ext cx="21590" cy="19050"/>
            </a:xfrm>
            <a:custGeom>
              <a:avLst/>
              <a:gdLst/>
              <a:ahLst/>
              <a:cxnLst/>
              <a:rect l="l" t="t" r="r" b="b"/>
              <a:pathLst>
                <a:path w="21589" h="19050">
                  <a:moveTo>
                    <a:pt x="16292" y="0"/>
                  </a:moveTo>
                  <a:lnTo>
                    <a:pt x="4711" y="0"/>
                  </a:lnTo>
                  <a:lnTo>
                    <a:pt x="0" y="4177"/>
                  </a:lnTo>
                  <a:lnTo>
                    <a:pt x="0" y="14481"/>
                  </a:lnTo>
                  <a:lnTo>
                    <a:pt x="4711" y="18680"/>
                  </a:lnTo>
                  <a:lnTo>
                    <a:pt x="16292" y="18680"/>
                  </a:lnTo>
                  <a:lnTo>
                    <a:pt x="20994" y="14481"/>
                  </a:lnTo>
                  <a:lnTo>
                    <a:pt x="20994" y="9340"/>
                  </a:lnTo>
                  <a:lnTo>
                    <a:pt x="20994" y="4177"/>
                  </a:lnTo>
                  <a:lnTo>
                    <a:pt x="16292" y="0"/>
                  </a:lnTo>
                  <a:close/>
                </a:path>
              </a:pathLst>
            </a:custGeom>
            <a:solidFill>
              <a:srgbClr val="FFFFFF">
                <a:alpha val="38999"/>
              </a:srgbClr>
            </a:solidFill>
          </p:spPr>
          <p:txBody>
            <a:bodyPr wrap="square" lIns="0" tIns="0" rIns="0" bIns="0" rtlCol="0"/>
            <a:lstStyle/>
            <a:p>
              <a:endParaRPr/>
            </a:p>
          </p:txBody>
        </p:sp>
        <p:sp>
          <p:nvSpPr>
            <p:cNvPr id="388" name="object 388"/>
            <p:cNvSpPr/>
            <p:nvPr/>
          </p:nvSpPr>
          <p:spPr>
            <a:xfrm>
              <a:off x="3361217" y="6961304"/>
              <a:ext cx="27305" cy="24765"/>
            </a:xfrm>
            <a:custGeom>
              <a:avLst/>
              <a:gdLst/>
              <a:ahLst/>
              <a:cxnLst/>
              <a:rect l="l" t="t" r="r" b="b"/>
              <a:pathLst>
                <a:path w="27304" h="24765">
                  <a:moveTo>
                    <a:pt x="21161" y="0"/>
                  </a:moveTo>
                  <a:lnTo>
                    <a:pt x="6125" y="0"/>
                  </a:lnTo>
                  <a:lnTo>
                    <a:pt x="0" y="5423"/>
                  </a:lnTo>
                  <a:lnTo>
                    <a:pt x="0" y="18805"/>
                  </a:lnTo>
                  <a:lnTo>
                    <a:pt x="6125" y="24240"/>
                  </a:lnTo>
                  <a:lnTo>
                    <a:pt x="21161" y="24240"/>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389" name="object 389"/>
            <p:cNvSpPr/>
            <p:nvPr/>
          </p:nvSpPr>
          <p:spPr>
            <a:xfrm>
              <a:off x="4847885" y="5198999"/>
              <a:ext cx="14604" cy="13335"/>
            </a:xfrm>
            <a:custGeom>
              <a:avLst/>
              <a:gdLst/>
              <a:ahLst/>
              <a:cxnLst/>
              <a:rect l="l" t="t" r="r" b="b"/>
              <a:pathLst>
                <a:path w="14604" h="13335">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390" name="object 390"/>
            <p:cNvSpPr/>
            <p:nvPr/>
          </p:nvSpPr>
          <p:spPr>
            <a:xfrm>
              <a:off x="5604851" y="5601091"/>
              <a:ext cx="13970" cy="12700"/>
            </a:xfrm>
            <a:custGeom>
              <a:avLst/>
              <a:gdLst/>
              <a:ahLst/>
              <a:cxnLst/>
              <a:rect l="l" t="t" r="r" b="b"/>
              <a:pathLst>
                <a:path w="13970" h="12700">
                  <a:moveTo>
                    <a:pt x="10732" y="0"/>
                  </a:moveTo>
                  <a:lnTo>
                    <a:pt x="3088" y="0"/>
                  </a:lnTo>
                  <a:lnTo>
                    <a:pt x="0" y="2764"/>
                  </a:lnTo>
                  <a:lnTo>
                    <a:pt x="0" y="9549"/>
                  </a:lnTo>
                  <a:lnTo>
                    <a:pt x="3088" y="12313"/>
                  </a:lnTo>
                  <a:lnTo>
                    <a:pt x="10732" y="12313"/>
                  </a:lnTo>
                  <a:lnTo>
                    <a:pt x="13842" y="9549"/>
                  </a:lnTo>
                  <a:lnTo>
                    <a:pt x="13842" y="6146"/>
                  </a:lnTo>
                  <a:lnTo>
                    <a:pt x="13842" y="2764"/>
                  </a:lnTo>
                  <a:lnTo>
                    <a:pt x="10732" y="0"/>
                  </a:lnTo>
                  <a:close/>
                </a:path>
              </a:pathLst>
            </a:custGeom>
            <a:solidFill>
              <a:srgbClr val="FFFFFF">
                <a:alpha val="38999"/>
              </a:srgbClr>
            </a:solidFill>
          </p:spPr>
          <p:txBody>
            <a:bodyPr wrap="square" lIns="0" tIns="0" rIns="0" bIns="0" rtlCol="0"/>
            <a:lstStyle/>
            <a:p>
              <a:endParaRPr/>
            </a:p>
          </p:txBody>
        </p:sp>
        <p:sp>
          <p:nvSpPr>
            <p:cNvPr id="391" name="object 391"/>
            <p:cNvSpPr/>
            <p:nvPr/>
          </p:nvSpPr>
          <p:spPr>
            <a:xfrm>
              <a:off x="3061991" y="6226376"/>
              <a:ext cx="16510" cy="14604"/>
            </a:xfrm>
            <a:custGeom>
              <a:avLst/>
              <a:gdLst/>
              <a:ahLst/>
              <a:cxnLst/>
              <a:rect l="l" t="t" r="r" b="b"/>
              <a:pathLst>
                <a:path w="16510" h="14604">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50000"/>
              </a:srgbClr>
            </a:solidFill>
          </p:spPr>
          <p:txBody>
            <a:bodyPr wrap="square" lIns="0" tIns="0" rIns="0" bIns="0" rtlCol="0"/>
            <a:lstStyle/>
            <a:p>
              <a:endParaRPr/>
            </a:p>
          </p:txBody>
        </p:sp>
        <p:sp>
          <p:nvSpPr>
            <p:cNvPr id="392" name="object 392"/>
            <p:cNvSpPr/>
            <p:nvPr/>
          </p:nvSpPr>
          <p:spPr>
            <a:xfrm>
              <a:off x="3960349" y="6957106"/>
              <a:ext cx="24765" cy="22225"/>
            </a:xfrm>
            <a:custGeom>
              <a:avLst/>
              <a:gdLst/>
              <a:ahLst/>
              <a:cxnLst/>
              <a:rect l="l" t="t" r="r" b="b"/>
              <a:pathLst>
                <a:path w="24764"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50000"/>
              </a:srgbClr>
            </a:solidFill>
          </p:spPr>
          <p:txBody>
            <a:bodyPr wrap="square" lIns="0" tIns="0" rIns="0" bIns="0" rtlCol="0"/>
            <a:lstStyle/>
            <a:p>
              <a:endParaRPr/>
            </a:p>
          </p:txBody>
        </p:sp>
        <p:sp>
          <p:nvSpPr>
            <p:cNvPr id="393" name="object 393"/>
            <p:cNvSpPr/>
            <p:nvPr/>
          </p:nvSpPr>
          <p:spPr>
            <a:xfrm>
              <a:off x="4490804" y="5452426"/>
              <a:ext cx="19685" cy="17145"/>
            </a:xfrm>
            <a:custGeom>
              <a:avLst/>
              <a:gdLst/>
              <a:ahLst/>
              <a:cxnLst/>
              <a:rect l="l" t="t" r="r" b="b"/>
              <a:pathLst>
                <a:path w="19685" h="17145">
                  <a:moveTo>
                    <a:pt x="14879" y="0"/>
                  </a:moveTo>
                  <a:lnTo>
                    <a:pt x="4230" y="0"/>
                  </a:lnTo>
                  <a:lnTo>
                    <a:pt x="0" y="3853"/>
                  </a:lnTo>
                  <a:lnTo>
                    <a:pt x="0" y="13277"/>
                  </a:lnTo>
                  <a:lnTo>
                    <a:pt x="4230" y="17109"/>
                  </a:lnTo>
                  <a:lnTo>
                    <a:pt x="14879" y="17109"/>
                  </a:lnTo>
                  <a:lnTo>
                    <a:pt x="19182" y="13277"/>
                  </a:lnTo>
                  <a:lnTo>
                    <a:pt x="19182" y="8565"/>
                  </a:lnTo>
                  <a:lnTo>
                    <a:pt x="19182" y="3853"/>
                  </a:lnTo>
                  <a:lnTo>
                    <a:pt x="14879" y="0"/>
                  </a:lnTo>
                  <a:close/>
                </a:path>
              </a:pathLst>
            </a:custGeom>
            <a:solidFill>
              <a:srgbClr val="6F4478">
                <a:alpha val="50000"/>
              </a:srgbClr>
            </a:solidFill>
          </p:spPr>
          <p:txBody>
            <a:bodyPr wrap="square" lIns="0" tIns="0" rIns="0" bIns="0" rtlCol="0"/>
            <a:lstStyle/>
            <a:p>
              <a:endParaRPr/>
            </a:p>
          </p:txBody>
        </p:sp>
        <p:sp>
          <p:nvSpPr>
            <p:cNvPr id="394" name="object 394"/>
            <p:cNvSpPr/>
            <p:nvPr/>
          </p:nvSpPr>
          <p:spPr>
            <a:xfrm>
              <a:off x="3728542" y="4845678"/>
              <a:ext cx="722630" cy="1749425"/>
            </a:xfrm>
            <a:custGeom>
              <a:avLst/>
              <a:gdLst/>
              <a:ahLst/>
              <a:cxnLst/>
              <a:rect l="l" t="t" r="r" b="b"/>
              <a:pathLst>
                <a:path w="722629" h="1749425">
                  <a:moveTo>
                    <a:pt x="13042" y="1742490"/>
                  </a:moveTo>
                  <a:lnTo>
                    <a:pt x="10972" y="1740636"/>
                  </a:lnTo>
                  <a:lnTo>
                    <a:pt x="5842" y="1740636"/>
                  </a:lnTo>
                  <a:lnTo>
                    <a:pt x="3746" y="1742490"/>
                  </a:lnTo>
                  <a:lnTo>
                    <a:pt x="3746" y="1747050"/>
                  </a:lnTo>
                  <a:lnTo>
                    <a:pt x="5842" y="1748891"/>
                  </a:lnTo>
                  <a:lnTo>
                    <a:pt x="10972" y="1748891"/>
                  </a:lnTo>
                  <a:lnTo>
                    <a:pt x="13042" y="1747050"/>
                  </a:lnTo>
                  <a:lnTo>
                    <a:pt x="13042" y="1744764"/>
                  </a:lnTo>
                  <a:lnTo>
                    <a:pt x="13042" y="1742490"/>
                  </a:lnTo>
                  <a:close/>
                </a:path>
                <a:path w="722629" h="1749425">
                  <a:moveTo>
                    <a:pt x="26085" y="951445"/>
                  </a:moveTo>
                  <a:lnTo>
                    <a:pt x="20243" y="946264"/>
                  </a:lnTo>
                  <a:lnTo>
                    <a:pt x="5842" y="946264"/>
                  </a:lnTo>
                  <a:lnTo>
                    <a:pt x="0" y="951445"/>
                  </a:lnTo>
                  <a:lnTo>
                    <a:pt x="0" y="964247"/>
                  </a:lnTo>
                  <a:lnTo>
                    <a:pt x="5842" y="969454"/>
                  </a:lnTo>
                  <a:lnTo>
                    <a:pt x="20243" y="969454"/>
                  </a:lnTo>
                  <a:lnTo>
                    <a:pt x="26085" y="964247"/>
                  </a:lnTo>
                  <a:lnTo>
                    <a:pt x="26085" y="957872"/>
                  </a:lnTo>
                  <a:lnTo>
                    <a:pt x="26085" y="951445"/>
                  </a:lnTo>
                  <a:close/>
                </a:path>
                <a:path w="722629" h="1749425">
                  <a:moveTo>
                    <a:pt x="722617" y="2895"/>
                  </a:moveTo>
                  <a:lnTo>
                    <a:pt x="719378" y="0"/>
                  </a:lnTo>
                  <a:lnTo>
                    <a:pt x="711327" y="0"/>
                  </a:lnTo>
                  <a:lnTo>
                    <a:pt x="708088" y="2895"/>
                  </a:lnTo>
                  <a:lnTo>
                    <a:pt x="708088" y="9994"/>
                  </a:lnTo>
                  <a:lnTo>
                    <a:pt x="711327" y="12928"/>
                  </a:lnTo>
                  <a:lnTo>
                    <a:pt x="719378" y="12928"/>
                  </a:lnTo>
                  <a:lnTo>
                    <a:pt x="722617" y="9994"/>
                  </a:lnTo>
                  <a:lnTo>
                    <a:pt x="722617" y="6438"/>
                  </a:lnTo>
                  <a:lnTo>
                    <a:pt x="722617" y="2895"/>
                  </a:lnTo>
                  <a:close/>
                </a:path>
              </a:pathLst>
            </a:custGeom>
            <a:solidFill>
              <a:srgbClr val="FFFFFF">
                <a:alpha val="38999"/>
              </a:srgbClr>
            </a:solidFill>
          </p:spPr>
          <p:txBody>
            <a:bodyPr wrap="square" lIns="0" tIns="0" rIns="0" bIns="0" rtlCol="0"/>
            <a:lstStyle/>
            <a:p>
              <a:endParaRPr/>
            </a:p>
          </p:txBody>
        </p:sp>
        <p:sp>
          <p:nvSpPr>
            <p:cNvPr id="395" name="object 395"/>
            <p:cNvSpPr/>
            <p:nvPr/>
          </p:nvSpPr>
          <p:spPr>
            <a:xfrm>
              <a:off x="3326295" y="4334097"/>
              <a:ext cx="1950720" cy="1630045"/>
            </a:xfrm>
            <a:custGeom>
              <a:avLst/>
              <a:gdLst/>
              <a:ahLst/>
              <a:cxnLst/>
              <a:rect l="l" t="t" r="r" b="b"/>
              <a:pathLst>
                <a:path w="1950720" h="1630045">
                  <a:moveTo>
                    <a:pt x="14909" y="1619605"/>
                  </a:moveTo>
                  <a:lnTo>
                    <a:pt x="11557" y="1616659"/>
                  </a:lnTo>
                  <a:lnTo>
                    <a:pt x="3340" y="1616659"/>
                  </a:lnTo>
                  <a:lnTo>
                    <a:pt x="0" y="1619605"/>
                  </a:lnTo>
                  <a:lnTo>
                    <a:pt x="0" y="1626920"/>
                  </a:lnTo>
                  <a:lnTo>
                    <a:pt x="3340" y="1629892"/>
                  </a:lnTo>
                  <a:lnTo>
                    <a:pt x="11557" y="1629892"/>
                  </a:lnTo>
                  <a:lnTo>
                    <a:pt x="14909" y="1626920"/>
                  </a:lnTo>
                  <a:lnTo>
                    <a:pt x="14909" y="1623275"/>
                  </a:lnTo>
                  <a:lnTo>
                    <a:pt x="14909" y="1619605"/>
                  </a:lnTo>
                  <a:close/>
                </a:path>
                <a:path w="1950720" h="1630045">
                  <a:moveTo>
                    <a:pt x="1105014" y="4813"/>
                  </a:moveTo>
                  <a:lnTo>
                    <a:pt x="1099578" y="0"/>
                  </a:lnTo>
                  <a:lnTo>
                    <a:pt x="1086205" y="0"/>
                  </a:lnTo>
                  <a:lnTo>
                    <a:pt x="1080770" y="4813"/>
                  </a:lnTo>
                  <a:lnTo>
                    <a:pt x="1080770" y="16713"/>
                  </a:lnTo>
                  <a:lnTo>
                    <a:pt x="1086205" y="21551"/>
                  </a:lnTo>
                  <a:lnTo>
                    <a:pt x="1099578" y="21551"/>
                  </a:lnTo>
                  <a:lnTo>
                    <a:pt x="1105014" y="16713"/>
                  </a:lnTo>
                  <a:lnTo>
                    <a:pt x="1105014" y="10769"/>
                  </a:lnTo>
                  <a:lnTo>
                    <a:pt x="1105014" y="4813"/>
                  </a:lnTo>
                  <a:close/>
                </a:path>
                <a:path w="1950720" h="1630045">
                  <a:moveTo>
                    <a:pt x="1950275" y="873582"/>
                  </a:moveTo>
                  <a:lnTo>
                    <a:pt x="1947748" y="871347"/>
                  </a:lnTo>
                  <a:lnTo>
                    <a:pt x="1941563" y="871347"/>
                  </a:lnTo>
                  <a:lnTo>
                    <a:pt x="1939048" y="873582"/>
                  </a:lnTo>
                  <a:lnTo>
                    <a:pt x="1939048" y="879081"/>
                  </a:lnTo>
                  <a:lnTo>
                    <a:pt x="1941563" y="881316"/>
                  </a:lnTo>
                  <a:lnTo>
                    <a:pt x="1947748" y="881316"/>
                  </a:lnTo>
                  <a:lnTo>
                    <a:pt x="1950275" y="879081"/>
                  </a:lnTo>
                  <a:lnTo>
                    <a:pt x="1950275" y="876338"/>
                  </a:lnTo>
                  <a:lnTo>
                    <a:pt x="1950275" y="873582"/>
                  </a:lnTo>
                  <a:close/>
                </a:path>
              </a:pathLst>
            </a:custGeom>
            <a:solidFill>
              <a:srgbClr val="FFFFFF">
                <a:alpha val="50000"/>
              </a:srgbClr>
            </a:solidFill>
          </p:spPr>
          <p:txBody>
            <a:bodyPr wrap="square" lIns="0" tIns="0" rIns="0" bIns="0" rtlCol="0"/>
            <a:lstStyle/>
            <a:p>
              <a:endParaRPr/>
            </a:p>
          </p:txBody>
        </p:sp>
        <p:sp>
          <p:nvSpPr>
            <p:cNvPr id="396" name="object 396"/>
            <p:cNvSpPr/>
            <p:nvPr/>
          </p:nvSpPr>
          <p:spPr>
            <a:xfrm>
              <a:off x="3623477" y="5825397"/>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397" name="object 397"/>
            <p:cNvSpPr/>
            <p:nvPr/>
          </p:nvSpPr>
          <p:spPr>
            <a:xfrm>
              <a:off x="5284525" y="3699750"/>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398" name="object 398"/>
            <p:cNvSpPr/>
            <p:nvPr/>
          </p:nvSpPr>
          <p:spPr>
            <a:xfrm>
              <a:off x="3078734" y="3470103"/>
              <a:ext cx="2460625" cy="2355850"/>
            </a:xfrm>
            <a:custGeom>
              <a:avLst/>
              <a:gdLst/>
              <a:ahLst/>
              <a:cxnLst/>
              <a:rect l="l" t="t" r="r" b="b"/>
              <a:pathLst>
                <a:path w="2460625" h="2355850">
                  <a:moveTo>
                    <a:pt x="24561" y="2338336"/>
                  </a:moveTo>
                  <a:lnTo>
                    <a:pt x="19100" y="2333434"/>
                  </a:lnTo>
                  <a:lnTo>
                    <a:pt x="5511" y="2333434"/>
                  </a:lnTo>
                  <a:lnTo>
                    <a:pt x="0" y="2338336"/>
                  </a:lnTo>
                  <a:lnTo>
                    <a:pt x="0" y="2350401"/>
                  </a:lnTo>
                  <a:lnTo>
                    <a:pt x="5511" y="2355304"/>
                  </a:lnTo>
                  <a:lnTo>
                    <a:pt x="19100" y="2355304"/>
                  </a:lnTo>
                  <a:lnTo>
                    <a:pt x="24561" y="2350401"/>
                  </a:lnTo>
                  <a:lnTo>
                    <a:pt x="24561" y="2344356"/>
                  </a:lnTo>
                  <a:lnTo>
                    <a:pt x="24561" y="2338336"/>
                  </a:lnTo>
                  <a:close/>
                </a:path>
                <a:path w="2460625" h="2355850">
                  <a:moveTo>
                    <a:pt x="1688299" y="108851"/>
                  </a:moveTo>
                  <a:lnTo>
                    <a:pt x="1685772" y="106616"/>
                  </a:lnTo>
                  <a:lnTo>
                    <a:pt x="1679587" y="106616"/>
                  </a:lnTo>
                  <a:lnTo>
                    <a:pt x="1677073" y="108851"/>
                  </a:lnTo>
                  <a:lnTo>
                    <a:pt x="1677073" y="114350"/>
                  </a:lnTo>
                  <a:lnTo>
                    <a:pt x="1679587" y="116586"/>
                  </a:lnTo>
                  <a:lnTo>
                    <a:pt x="1685772" y="116586"/>
                  </a:lnTo>
                  <a:lnTo>
                    <a:pt x="1688299" y="114350"/>
                  </a:lnTo>
                  <a:lnTo>
                    <a:pt x="1688299" y="111607"/>
                  </a:lnTo>
                  <a:lnTo>
                    <a:pt x="1688299" y="108851"/>
                  </a:lnTo>
                  <a:close/>
                </a:path>
                <a:path w="2460625" h="2355850">
                  <a:moveTo>
                    <a:pt x="1814106" y="1841"/>
                  </a:moveTo>
                  <a:lnTo>
                    <a:pt x="1812036" y="0"/>
                  </a:lnTo>
                  <a:lnTo>
                    <a:pt x="1806905" y="0"/>
                  </a:lnTo>
                  <a:lnTo>
                    <a:pt x="1804809" y="1841"/>
                  </a:lnTo>
                  <a:lnTo>
                    <a:pt x="1804809" y="6413"/>
                  </a:lnTo>
                  <a:lnTo>
                    <a:pt x="1806905" y="8255"/>
                  </a:lnTo>
                  <a:lnTo>
                    <a:pt x="1812036" y="8255"/>
                  </a:lnTo>
                  <a:lnTo>
                    <a:pt x="1814106" y="6413"/>
                  </a:lnTo>
                  <a:lnTo>
                    <a:pt x="1814106" y="4127"/>
                  </a:lnTo>
                  <a:lnTo>
                    <a:pt x="1814106" y="1841"/>
                  </a:lnTo>
                  <a:close/>
                </a:path>
                <a:path w="2460625" h="2355850">
                  <a:moveTo>
                    <a:pt x="2460193" y="528688"/>
                  </a:moveTo>
                  <a:lnTo>
                    <a:pt x="2457094" y="525932"/>
                  </a:lnTo>
                  <a:lnTo>
                    <a:pt x="2449436" y="525932"/>
                  </a:lnTo>
                  <a:lnTo>
                    <a:pt x="2446363" y="528688"/>
                  </a:lnTo>
                  <a:lnTo>
                    <a:pt x="2446363" y="535470"/>
                  </a:lnTo>
                  <a:lnTo>
                    <a:pt x="2449436" y="538238"/>
                  </a:lnTo>
                  <a:lnTo>
                    <a:pt x="2457094" y="538238"/>
                  </a:lnTo>
                  <a:lnTo>
                    <a:pt x="2460193" y="535470"/>
                  </a:lnTo>
                  <a:lnTo>
                    <a:pt x="2460193" y="532079"/>
                  </a:lnTo>
                  <a:lnTo>
                    <a:pt x="2460193" y="528688"/>
                  </a:lnTo>
                  <a:close/>
                </a:path>
              </a:pathLst>
            </a:custGeom>
            <a:solidFill>
              <a:srgbClr val="FFFFFF">
                <a:alpha val="50000"/>
              </a:srgbClr>
            </a:solidFill>
          </p:spPr>
          <p:txBody>
            <a:bodyPr wrap="square" lIns="0" tIns="0" rIns="0" bIns="0" rtlCol="0"/>
            <a:lstStyle/>
            <a:p>
              <a:endParaRPr/>
            </a:p>
          </p:txBody>
        </p:sp>
        <p:sp>
          <p:nvSpPr>
            <p:cNvPr id="399" name="object 399"/>
            <p:cNvSpPr/>
            <p:nvPr/>
          </p:nvSpPr>
          <p:spPr>
            <a:xfrm>
              <a:off x="4855099" y="2922704"/>
              <a:ext cx="32384" cy="28575"/>
            </a:xfrm>
            <a:custGeom>
              <a:avLst/>
              <a:gdLst/>
              <a:ahLst/>
              <a:cxnLst/>
              <a:rect l="l" t="t" r="r" b="b"/>
              <a:pathLst>
                <a:path w="32385"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400" name="object 400"/>
            <p:cNvSpPr/>
            <p:nvPr/>
          </p:nvSpPr>
          <p:spPr>
            <a:xfrm>
              <a:off x="3231096" y="6605874"/>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50000"/>
              </a:srgbClr>
            </a:solidFill>
          </p:spPr>
          <p:txBody>
            <a:bodyPr wrap="square" lIns="0" tIns="0" rIns="0" bIns="0" rtlCol="0"/>
            <a:lstStyle/>
            <a:p>
              <a:endParaRPr/>
            </a:p>
          </p:txBody>
        </p:sp>
        <p:sp>
          <p:nvSpPr>
            <p:cNvPr id="401" name="object 401"/>
            <p:cNvSpPr/>
            <p:nvPr/>
          </p:nvSpPr>
          <p:spPr>
            <a:xfrm>
              <a:off x="5722485" y="6295264"/>
              <a:ext cx="23495" cy="20955"/>
            </a:xfrm>
            <a:custGeom>
              <a:avLst/>
              <a:gdLst/>
              <a:ahLst/>
              <a:cxnLst/>
              <a:rect l="l" t="t" r="r" b="b"/>
              <a:pathLst>
                <a:path w="23495" h="20954">
                  <a:moveTo>
                    <a:pt x="17769" y="0"/>
                  </a:moveTo>
                  <a:lnTo>
                    <a:pt x="5120" y="0"/>
                  </a:lnTo>
                  <a:lnTo>
                    <a:pt x="0" y="4523"/>
                  </a:lnTo>
                  <a:lnTo>
                    <a:pt x="0" y="15769"/>
                  </a:lnTo>
                  <a:lnTo>
                    <a:pt x="5120" y="20334"/>
                  </a:lnTo>
                  <a:lnTo>
                    <a:pt x="17769" y="20334"/>
                  </a:lnTo>
                  <a:lnTo>
                    <a:pt x="22889" y="15769"/>
                  </a:lnTo>
                  <a:lnTo>
                    <a:pt x="22889" y="10135"/>
                  </a:lnTo>
                  <a:lnTo>
                    <a:pt x="22889" y="4523"/>
                  </a:lnTo>
                  <a:lnTo>
                    <a:pt x="17769" y="0"/>
                  </a:lnTo>
                  <a:close/>
                </a:path>
              </a:pathLst>
            </a:custGeom>
            <a:solidFill>
              <a:srgbClr val="FFFFFF">
                <a:alpha val="29998"/>
              </a:srgbClr>
            </a:solidFill>
          </p:spPr>
          <p:txBody>
            <a:bodyPr wrap="square" lIns="0" tIns="0" rIns="0" bIns="0" rtlCol="0"/>
            <a:lstStyle/>
            <a:p>
              <a:endParaRPr/>
            </a:p>
          </p:txBody>
        </p:sp>
        <p:sp>
          <p:nvSpPr>
            <p:cNvPr id="402" name="object 402"/>
            <p:cNvSpPr/>
            <p:nvPr/>
          </p:nvSpPr>
          <p:spPr>
            <a:xfrm>
              <a:off x="4073525" y="4723237"/>
              <a:ext cx="962660" cy="442595"/>
            </a:xfrm>
            <a:custGeom>
              <a:avLst/>
              <a:gdLst/>
              <a:ahLst/>
              <a:cxnLst/>
              <a:rect l="l" t="t" r="r" b="b"/>
              <a:pathLst>
                <a:path w="962660" h="442595">
                  <a:moveTo>
                    <a:pt x="16268" y="430771"/>
                  </a:moveTo>
                  <a:lnTo>
                    <a:pt x="12636" y="427532"/>
                  </a:lnTo>
                  <a:lnTo>
                    <a:pt x="3606" y="427532"/>
                  </a:lnTo>
                  <a:lnTo>
                    <a:pt x="0" y="430771"/>
                  </a:lnTo>
                  <a:lnTo>
                    <a:pt x="0" y="438772"/>
                  </a:lnTo>
                  <a:lnTo>
                    <a:pt x="3606" y="442023"/>
                  </a:lnTo>
                  <a:lnTo>
                    <a:pt x="12636" y="442023"/>
                  </a:lnTo>
                  <a:lnTo>
                    <a:pt x="16268" y="438772"/>
                  </a:lnTo>
                  <a:lnTo>
                    <a:pt x="16268" y="434771"/>
                  </a:lnTo>
                  <a:lnTo>
                    <a:pt x="16268" y="430771"/>
                  </a:lnTo>
                  <a:close/>
                </a:path>
                <a:path w="962660" h="442595">
                  <a:moveTo>
                    <a:pt x="962596" y="3454"/>
                  </a:moveTo>
                  <a:lnTo>
                    <a:pt x="958710" y="0"/>
                  </a:lnTo>
                  <a:lnTo>
                    <a:pt x="949083" y="0"/>
                  </a:lnTo>
                  <a:lnTo>
                    <a:pt x="945197" y="3454"/>
                  </a:lnTo>
                  <a:lnTo>
                    <a:pt x="945197" y="12039"/>
                  </a:lnTo>
                  <a:lnTo>
                    <a:pt x="949083" y="15494"/>
                  </a:lnTo>
                  <a:lnTo>
                    <a:pt x="958710" y="15494"/>
                  </a:lnTo>
                  <a:lnTo>
                    <a:pt x="962596" y="12039"/>
                  </a:lnTo>
                  <a:lnTo>
                    <a:pt x="962596" y="7759"/>
                  </a:lnTo>
                  <a:lnTo>
                    <a:pt x="962596" y="3454"/>
                  </a:lnTo>
                  <a:close/>
                </a:path>
              </a:pathLst>
            </a:custGeom>
            <a:solidFill>
              <a:srgbClr val="FFFFFF">
                <a:alpha val="50000"/>
              </a:srgbClr>
            </a:solidFill>
          </p:spPr>
          <p:txBody>
            <a:bodyPr wrap="square" lIns="0" tIns="0" rIns="0" bIns="0" rtlCol="0"/>
            <a:lstStyle/>
            <a:p>
              <a:endParaRPr/>
            </a:p>
          </p:txBody>
        </p:sp>
        <p:sp>
          <p:nvSpPr>
            <p:cNvPr id="403" name="object 403"/>
            <p:cNvSpPr/>
            <p:nvPr/>
          </p:nvSpPr>
          <p:spPr>
            <a:xfrm>
              <a:off x="4947267" y="4601819"/>
              <a:ext cx="24765" cy="22225"/>
            </a:xfrm>
            <a:custGeom>
              <a:avLst/>
              <a:gdLst/>
              <a:ahLst/>
              <a:cxnLst/>
              <a:rect l="l" t="t" r="r" b="b"/>
              <a:pathLst>
                <a:path w="24764" h="22225">
                  <a:moveTo>
                    <a:pt x="18920" y="0"/>
                  </a:moveTo>
                  <a:lnTo>
                    <a:pt x="5423" y="0"/>
                  </a:lnTo>
                  <a:lnTo>
                    <a:pt x="0" y="4879"/>
                  </a:lnTo>
                  <a:lnTo>
                    <a:pt x="0" y="16816"/>
                  </a:lnTo>
                  <a:lnTo>
                    <a:pt x="5423" y="21695"/>
                  </a:lnTo>
                  <a:lnTo>
                    <a:pt x="18920" y="21695"/>
                  </a:lnTo>
                  <a:lnTo>
                    <a:pt x="24344" y="1681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404" name="object 404"/>
            <p:cNvSpPr/>
            <p:nvPr/>
          </p:nvSpPr>
          <p:spPr>
            <a:xfrm>
              <a:off x="5239248" y="3742094"/>
              <a:ext cx="15240" cy="13335"/>
            </a:xfrm>
            <a:custGeom>
              <a:avLst/>
              <a:gdLst/>
              <a:ahLst/>
              <a:cxnLst/>
              <a:rect l="l" t="t" r="r" b="b"/>
              <a:pathLst>
                <a:path w="15239"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405" name="object 405"/>
            <p:cNvSpPr/>
            <p:nvPr/>
          </p:nvSpPr>
          <p:spPr>
            <a:xfrm>
              <a:off x="5925791" y="4001555"/>
              <a:ext cx="36195" cy="32384"/>
            </a:xfrm>
            <a:custGeom>
              <a:avLst/>
              <a:gdLst/>
              <a:ahLst/>
              <a:cxnLst/>
              <a:rect l="l" t="t" r="r" b="b"/>
              <a:pathLst>
                <a:path w="36195"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406" name="object 406"/>
            <p:cNvSpPr/>
            <p:nvPr/>
          </p:nvSpPr>
          <p:spPr>
            <a:xfrm>
              <a:off x="5083295" y="671765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407" name="object 407"/>
            <p:cNvSpPr/>
            <p:nvPr/>
          </p:nvSpPr>
          <p:spPr>
            <a:xfrm>
              <a:off x="4573016" y="6353219"/>
              <a:ext cx="74295" cy="757555"/>
            </a:xfrm>
            <a:custGeom>
              <a:avLst/>
              <a:gdLst/>
              <a:ahLst/>
              <a:cxnLst/>
              <a:rect l="l" t="t" r="r" b="b"/>
              <a:pathLst>
                <a:path w="74295" h="757554">
                  <a:moveTo>
                    <a:pt x="12077" y="748601"/>
                  </a:moveTo>
                  <a:lnTo>
                    <a:pt x="9398" y="746175"/>
                  </a:lnTo>
                  <a:lnTo>
                    <a:pt x="2705" y="746175"/>
                  </a:lnTo>
                  <a:lnTo>
                    <a:pt x="0" y="748601"/>
                  </a:lnTo>
                  <a:lnTo>
                    <a:pt x="0" y="754507"/>
                  </a:lnTo>
                  <a:lnTo>
                    <a:pt x="2705" y="756932"/>
                  </a:lnTo>
                  <a:lnTo>
                    <a:pt x="9398" y="756932"/>
                  </a:lnTo>
                  <a:lnTo>
                    <a:pt x="12077" y="754507"/>
                  </a:lnTo>
                  <a:lnTo>
                    <a:pt x="12077" y="751547"/>
                  </a:lnTo>
                  <a:lnTo>
                    <a:pt x="12077" y="748601"/>
                  </a:lnTo>
                  <a:close/>
                </a:path>
                <a:path w="74295" h="757554">
                  <a:moveTo>
                    <a:pt x="73685" y="3441"/>
                  </a:moveTo>
                  <a:lnTo>
                    <a:pt x="69799" y="0"/>
                  </a:lnTo>
                  <a:lnTo>
                    <a:pt x="60185" y="0"/>
                  </a:lnTo>
                  <a:lnTo>
                    <a:pt x="56299" y="3441"/>
                  </a:lnTo>
                  <a:lnTo>
                    <a:pt x="56299" y="12039"/>
                  </a:lnTo>
                  <a:lnTo>
                    <a:pt x="60185" y="15494"/>
                  </a:lnTo>
                  <a:lnTo>
                    <a:pt x="69799" y="15494"/>
                  </a:lnTo>
                  <a:lnTo>
                    <a:pt x="73685" y="12039"/>
                  </a:lnTo>
                  <a:lnTo>
                    <a:pt x="73685" y="7759"/>
                  </a:lnTo>
                  <a:lnTo>
                    <a:pt x="73685" y="3441"/>
                  </a:lnTo>
                  <a:close/>
                </a:path>
              </a:pathLst>
            </a:custGeom>
            <a:solidFill>
              <a:srgbClr val="FFFFFF">
                <a:alpha val="50000"/>
              </a:srgbClr>
            </a:solidFill>
          </p:spPr>
          <p:txBody>
            <a:bodyPr wrap="square" lIns="0" tIns="0" rIns="0" bIns="0" rtlCol="0"/>
            <a:lstStyle/>
            <a:p>
              <a:endParaRPr/>
            </a:p>
          </p:txBody>
        </p:sp>
        <p:sp>
          <p:nvSpPr>
            <p:cNvPr id="408" name="object 408"/>
            <p:cNvSpPr/>
            <p:nvPr/>
          </p:nvSpPr>
          <p:spPr>
            <a:xfrm>
              <a:off x="4488218" y="1876316"/>
              <a:ext cx="844550" cy="4046854"/>
            </a:xfrm>
            <a:custGeom>
              <a:avLst/>
              <a:gdLst/>
              <a:ahLst/>
              <a:cxnLst/>
              <a:rect l="l" t="t" r="r" b="b"/>
              <a:pathLst>
                <a:path w="844550" h="4046854">
                  <a:moveTo>
                    <a:pt x="24345" y="4029443"/>
                  </a:moveTo>
                  <a:lnTo>
                    <a:pt x="18910" y="4024566"/>
                  </a:lnTo>
                  <a:lnTo>
                    <a:pt x="5422" y="4024566"/>
                  </a:lnTo>
                  <a:lnTo>
                    <a:pt x="0" y="4029443"/>
                  </a:lnTo>
                  <a:lnTo>
                    <a:pt x="0" y="4041381"/>
                  </a:lnTo>
                  <a:lnTo>
                    <a:pt x="5422" y="4046270"/>
                  </a:lnTo>
                  <a:lnTo>
                    <a:pt x="18910" y="4046270"/>
                  </a:lnTo>
                  <a:lnTo>
                    <a:pt x="24345" y="4041381"/>
                  </a:lnTo>
                  <a:lnTo>
                    <a:pt x="24345" y="4035399"/>
                  </a:lnTo>
                  <a:lnTo>
                    <a:pt x="24345" y="4029443"/>
                  </a:lnTo>
                  <a:close/>
                </a:path>
                <a:path w="844550" h="4046854">
                  <a:moveTo>
                    <a:pt x="844232" y="3479"/>
                  </a:moveTo>
                  <a:lnTo>
                    <a:pt x="840308" y="0"/>
                  </a:lnTo>
                  <a:lnTo>
                    <a:pt x="830643" y="0"/>
                  </a:lnTo>
                  <a:lnTo>
                    <a:pt x="826719" y="3479"/>
                  </a:lnTo>
                  <a:lnTo>
                    <a:pt x="826719" y="12090"/>
                  </a:lnTo>
                  <a:lnTo>
                    <a:pt x="830643" y="15582"/>
                  </a:lnTo>
                  <a:lnTo>
                    <a:pt x="840308" y="15582"/>
                  </a:lnTo>
                  <a:lnTo>
                    <a:pt x="844232" y="12090"/>
                  </a:lnTo>
                  <a:lnTo>
                    <a:pt x="844232" y="7785"/>
                  </a:lnTo>
                  <a:lnTo>
                    <a:pt x="844232" y="3479"/>
                  </a:lnTo>
                  <a:close/>
                </a:path>
              </a:pathLst>
            </a:custGeom>
            <a:solidFill>
              <a:srgbClr val="384746">
                <a:alpha val="50000"/>
              </a:srgbClr>
            </a:solidFill>
          </p:spPr>
          <p:txBody>
            <a:bodyPr wrap="square" lIns="0" tIns="0" rIns="0" bIns="0" rtlCol="0"/>
            <a:lstStyle/>
            <a:p>
              <a:endParaRPr/>
            </a:p>
          </p:txBody>
        </p:sp>
        <p:sp>
          <p:nvSpPr>
            <p:cNvPr id="409" name="object 409"/>
            <p:cNvSpPr/>
            <p:nvPr/>
          </p:nvSpPr>
          <p:spPr>
            <a:xfrm>
              <a:off x="3244469" y="2372035"/>
              <a:ext cx="957580" cy="1044575"/>
            </a:xfrm>
            <a:custGeom>
              <a:avLst/>
              <a:gdLst/>
              <a:ahLst/>
              <a:cxnLst/>
              <a:rect l="l" t="t" r="r" b="b"/>
              <a:pathLst>
                <a:path w="957579" h="1044575">
                  <a:moveTo>
                    <a:pt x="14909" y="1034135"/>
                  </a:moveTo>
                  <a:lnTo>
                    <a:pt x="11557" y="1031189"/>
                  </a:lnTo>
                  <a:lnTo>
                    <a:pt x="3340" y="1031189"/>
                  </a:lnTo>
                  <a:lnTo>
                    <a:pt x="0" y="1034135"/>
                  </a:lnTo>
                  <a:lnTo>
                    <a:pt x="0" y="1041450"/>
                  </a:lnTo>
                  <a:lnTo>
                    <a:pt x="3340" y="1044422"/>
                  </a:lnTo>
                  <a:lnTo>
                    <a:pt x="11557" y="1044422"/>
                  </a:lnTo>
                  <a:lnTo>
                    <a:pt x="14909" y="1041450"/>
                  </a:lnTo>
                  <a:lnTo>
                    <a:pt x="14909" y="1037805"/>
                  </a:lnTo>
                  <a:lnTo>
                    <a:pt x="14909" y="1034135"/>
                  </a:lnTo>
                  <a:close/>
                </a:path>
                <a:path w="957579" h="1044575">
                  <a:moveTo>
                    <a:pt x="957300" y="3771"/>
                  </a:moveTo>
                  <a:lnTo>
                    <a:pt x="953033" y="0"/>
                  </a:lnTo>
                  <a:lnTo>
                    <a:pt x="942555" y="0"/>
                  </a:lnTo>
                  <a:lnTo>
                    <a:pt x="938276" y="3771"/>
                  </a:lnTo>
                  <a:lnTo>
                    <a:pt x="938276" y="13106"/>
                  </a:lnTo>
                  <a:lnTo>
                    <a:pt x="942555" y="16891"/>
                  </a:lnTo>
                  <a:lnTo>
                    <a:pt x="953033" y="16891"/>
                  </a:lnTo>
                  <a:lnTo>
                    <a:pt x="957300" y="13106"/>
                  </a:lnTo>
                  <a:lnTo>
                    <a:pt x="957300" y="8432"/>
                  </a:lnTo>
                  <a:lnTo>
                    <a:pt x="957300" y="3771"/>
                  </a:lnTo>
                  <a:close/>
                </a:path>
              </a:pathLst>
            </a:custGeom>
            <a:solidFill>
              <a:srgbClr val="FFFFFF">
                <a:alpha val="50000"/>
              </a:srgbClr>
            </a:solidFill>
          </p:spPr>
          <p:txBody>
            <a:bodyPr wrap="square" lIns="0" tIns="0" rIns="0" bIns="0" rtlCol="0"/>
            <a:lstStyle/>
            <a:p>
              <a:endParaRPr/>
            </a:p>
          </p:txBody>
        </p:sp>
        <p:sp>
          <p:nvSpPr>
            <p:cNvPr id="410" name="object 410"/>
            <p:cNvSpPr/>
            <p:nvPr/>
          </p:nvSpPr>
          <p:spPr>
            <a:xfrm>
              <a:off x="3428999" y="2010284"/>
              <a:ext cx="17780" cy="15875"/>
            </a:xfrm>
            <a:custGeom>
              <a:avLst/>
              <a:gdLst/>
              <a:ahLst/>
              <a:cxnLst/>
              <a:rect l="l" t="t" r="r" b="b"/>
              <a:pathLst>
                <a:path w="17779"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50000"/>
              </a:srgbClr>
            </a:solidFill>
          </p:spPr>
          <p:txBody>
            <a:bodyPr wrap="square" lIns="0" tIns="0" rIns="0" bIns="0" rtlCol="0"/>
            <a:lstStyle/>
            <a:p>
              <a:endParaRPr/>
            </a:p>
          </p:txBody>
        </p:sp>
        <p:sp>
          <p:nvSpPr>
            <p:cNvPr id="411" name="object 411"/>
            <p:cNvSpPr/>
            <p:nvPr/>
          </p:nvSpPr>
          <p:spPr>
            <a:xfrm>
              <a:off x="101238" y="256488"/>
              <a:ext cx="20955" cy="19050"/>
            </a:xfrm>
            <a:custGeom>
              <a:avLst/>
              <a:gdLst/>
              <a:ahLst/>
              <a:cxnLst/>
              <a:rect l="l" t="t" r="r" b="b"/>
              <a:pathLst>
                <a:path w="20955" h="19050">
                  <a:moveTo>
                    <a:pt x="16198" y="0"/>
                  </a:moveTo>
                  <a:lnTo>
                    <a:pt x="4680" y="0"/>
                  </a:lnTo>
                  <a:lnTo>
                    <a:pt x="0" y="4135"/>
                  </a:lnTo>
                  <a:lnTo>
                    <a:pt x="0" y="14334"/>
                  </a:lnTo>
                  <a:lnTo>
                    <a:pt x="4680" y="18491"/>
                  </a:lnTo>
                  <a:lnTo>
                    <a:pt x="16198" y="18491"/>
                  </a:lnTo>
                  <a:lnTo>
                    <a:pt x="20868" y="14334"/>
                  </a:lnTo>
                  <a:lnTo>
                    <a:pt x="20868" y="9245"/>
                  </a:lnTo>
                  <a:lnTo>
                    <a:pt x="20868" y="4135"/>
                  </a:lnTo>
                  <a:lnTo>
                    <a:pt x="16198" y="0"/>
                  </a:lnTo>
                  <a:close/>
                </a:path>
              </a:pathLst>
            </a:custGeom>
            <a:solidFill>
              <a:srgbClr val="FFFFFF">
                <a:alpha val="38999"/>
              </a:srgbClr>
            </a:solidFill>
          </p:spPr>
          <p:txBody>
            <a:bodyPr wrap="square" lIns="0" tIns="0" rIns="0" bIns="0" rtlCol="0"/>
            <a:lstStyle/>
            <a:p>
              <a:endParaRPr/>
            </a:p>
          </p:txBody>
        </p:sp>
        <p:sp>
          <p:nvSpPr>
            <p:cNvPr id="412" name="object 412"/>
            <p:cNvSpPr/>
            <p:nvPr/>
          </p:nvSpPr>
          <p:spPr>
            <a:xfrm>
              <a:off x="3844808" y="2952346"/>
              <a:ext cx="27305" cy="24765"/>
            </a:xfrm>
            <a:custGeom>
              <a:avLst/>
              <a:gdLst/>
              <a:ahLst/>
              <a:cxnLst/>
              <a:rect l="l" t="t" r="r" b="b"/>
              <a:pathLst>
                <a:path w="27304" h="24764">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413" name="object 413"/>
            <p:cNvSpPr/>
            <p:nvPr/>
          </p:nvSpPr>
          <p:spPr>
            <a:xfrm>
              <a:off x="4496028" y="881690"/>
              <a:ext cx="772795" cy="966469"/>
            </a:xfrm>
            <a:custGeom>
              <a:avLst/>
              <a:gdLst/>
              <a:ahLst/>
              <a:cxnLst/>
              <a:rect l="l" t="t" r="r" b="b"/>
              <a:pathLst>
                <a:path w="772795" h="966469">
                  <a:moveTo>
                    <a:pt x="25120" y="4991"/>
                  </a:moveTo>
                  <a:lnTo>
                    <a:pt x="19507" y="0"/>
                  </a:lnTo>
                  <a:lnTo>
                    <a:pt x="5664" y="0"/>
                  </a:lnTo>
                  <a:lnTo>
                    <a:pt x="0" y="4991"/>
                  </a:lnTo>
                  <a:lnTo>
                    <a:pt x="0" y="17322"/>
                  </a:lnTo>
                  <a:lnTo>
                    <a:pt x="5664" y="22326"/>
                  </a:lnTo>
                  <a:lnTo>
                    <a:pt x="19507" y="22326"/>
                  </a:lnTo>
                  <a:lnTo>
                    <a:pt x="25120" y="17322"/>
                  </a:lnTo>
                  <a:lnTo>
                    <a:pt x="25120" y="11176"/>
                  </a:lnTo>
                  <a:lnTo>
                    <a:pt x="25120" y="4991"/>
                  </a:lnTo>
                  <a:close/>
                </a:path>
                <a:path w="772795" h="966469">
                  <a:moveTo>
                    <a:pt x="772236" y="951534"/>
                  </a:moveTo>
                  <a:lnTo>
                    <a:pt x="767410" y="947280"/>
                  </a:lnTo>
                  <a:lnTo>
                    <a:pt x="755561" y="947280"/>
                  </a:lnTo>
                  <a:lnTo>
                    <a:pt x="750773" y="951534"/>
                  </a:lnTo>
                  <a:lnTo>
                    <a:pt x="750773" y="962075"/>
                  </a:lnTo>
                  <a:lnTo>
                    <a:pt x="755561" y="966368"/>
                  </a:lnTo>
                  <a:lnTo>
                    <a:pt x="767410" y="966368"/>
                  </a:lnTo>
                  <a:lnTo>
                    <a:pt x="772236" y="962075"/>
                  </a:lnTo>
                  <a:lnTo>
                    <a:pt x="772236" y="956818"/>
                  </a:lnTo>
                  <a:lnTo>
                    <a:pt x="772236" y="951534"/>
                  </a:lnTo>
                  <a:close/>
                </a:path>
              </a:pathLst>
            </a:custGeom>
            <a:solidFill>
              <a:srgbClr val="FFFFFF">
                <a:alpha val="50000"/>
              </a:srgbClr>
            </a:solidFill>
          </p:spPr>
          <p:txBody>
            <a:bodyPr wrap="square" lIns="0" tIns="0" rIns="0" bIns="0" rtlCol="0"/>
            <a:lstStyle/>
            <a:p>
              <a:endParaRPr/>
            </a:p>
          </p:txBody>
        </p:sp>
        <p:sp>
          <p:nvSpPr>
            <p:cNvPr id="414" name="object 414"/>
            <p:cNvSpPr/>
            <p:nvPr/>
          </p:nvSpPr>
          <p:spPr>
            <a:xfrm>
              <a:off x="3931013" y="3662674"/>
              <a:ext cx="36195" cy="32384"/>
            </a:xfrm>
            <a:custGeom>
              <a:avLst/>
              <a:gdLst/>
              <a:ahLst/>
              <a:cxnLst/>
              <a:rect l="l" t="t" r="r" b="b"/>
              <a:pathLst>
                <a:path w="36195"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415" name="object 415"/>
            <p:cNvSpPr/>
            <p:nvPr/>
          </p:nvSpPr>
          <p:spPr>
            <a:xfrm>
              <a:off x="5298292" y="1530870"/>
              <a:ext cx="14604" cy="13335"/>
            </a:xfrm>
            <a:custGeom>
              <a:avLst/>
              <a:gdLst/>
              <a:ahLst/>
              <a:cxnLst/>
              <a:rect l="l" t="t" r="r" b="b"/>
              <a:pathLst>
                <a:path w="14604"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50000"/>
              </a:srgbClr>
            </a:solidFill>
          </p:spPr>
          <p:txBody>
            <a:bodyPr wrap="square" lIns="0" tIns="0" rIns="0" bIns="0" rtlCol="0"/>
            <a:lstStyle/>
            <a:p>
              <a:endParaRPr/>
            </a:p>
          </p:txBody>
        </p:sp>
        <p:sp>
          <p:nvSpPr>
            <p:cNvPr id="416" name="object 416"/>
            <p:cNvSpPr/>
            <p:nvPr/>
          </p:nvSpPr>
          <p:spPr>
            <a:xfrm>
              <a:off x="5050770" y="2018018"/>
              <a:ext cx="29209" cy="26034"/>
            </a:xfrm>
            <a:custGeom>
              <a:avLst/>
              <a:gdLst/>
              <a:ahLst/>
              <a:cxnLst/>
              <a:rect l="l" t="t" r="r" b="b"/>
              <a:pathLst>
                <a:path w="29210"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50000"/>
              </a:srgbClr>
            </a:solidFill>
          </p:spPr>
          <p:txBody>
            <a:bodyPr wrap="square" lIns="0" tIns="0" rIns="0" bIns="0" rtlCol="0"/>
            <a:lstStyle/>
            <a:p>
              <a:endParaRPr/>
            </a:p>
          </p:txBody>
        </p:sp>
        <p:sp>
          <p:nvSpPr>
            <p:cNvPr id="417" name="object 417"/>
            <p:cNvSpPr/>
            <p:nvPr/>
          </p:nvSpPr>
          <p:spPr>
            <a:xfrm>
              <a:off x="5785634" y="3347640"/>
              <a:ext cx="31115" cy="27940"/>
            </a:xfrm>
            <a:custGeom>
              <a:avLst/>
              <a:gdLst/>
              <a:ahLst/>
              <a:cxnLst/>
              <a:rect l="l" t="t" r="r" b="b"/>
              <a:pathLst>
                <a:path w="31114" h="27939">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37500"/>
              </a:srgbClr>
            </a:solidFill>
          </p:spPr>
          <p:txBody>
            <a:bodyPr wrap="square" lIns="0" tIns="0" rIns="0" bIns="0" rtlCol="0"/>
            <a:lstStyle/>
            <a:p>
              <a:endParaRPr/>
            </a:p>
          </p:txBody>
        </p:sp>
        <p:sp>
          <p:nvSpPr>
            <p:cNvPr id="418" name="object 418"/>
            <p:cNvSpPr/>
            <p:nvPr/>
          </p:nvSpPr>
          <p:spPr>
            <a:xfrm>
              <a:off x="286613" y="593705"/>
              <a:ext cx="5549900" cy="3597275"/>
            </a:xfrm>
            <a:custGeom>
              <a:avLst/>
              <a:gdLst/>
              <a:ahLst/>
              <a:cxnLst/>
              <a:rect l="l" t="t" r="r" b="b"/>
              <a:pathLst>
                <a:path w="5549900" h="3597275">
                  <a:moveTo>
                    <a:pt x="11226" y="2235"/>
                  </a:moveTo>
                  <a:lnTo>
                    <a:pt x="8699" y="0"/>
                  </a:lnTo>
                  <a:lnTo>
                    <a:pt x="2527" y="0"/>
                  </a:lnTo>
                  <a:lnTo>
                    <a:pt x="0" y="2235"/>
                  </a:lnTo>
                  <a:lnTo>
                    <a:pt x="0" y="7734"/>
                  </a:lnTo>
                  <a:lnTo>
                    <a:pt x="2527" y="9969"/>
                  </a:lnTo>
                  <a:lnTo>
                    <a:pt x="8699" y="9969"/>
                  </a:lnTo>
                  <a:lnTo>
                    <a:pt x="11226" y="7734"/>
                  </a:lnTo>
                  <a:lnTo>
                    <a:pt x="11226" y="4991"/>
                  </a:lnTo>
                  <a:lnTo>
                    <a:pt x="11226" y="2235"/>
                  </a:lnTo>
                  <a:close/>
                </a:path>
                <a:path w="5549900" h="3597275">
                  <a:moveTo>
                    <a:pt x="5412067" y="3589439"/>
                  </a:moveTo>
                  <a:lnTo>
                    <a:pt x="5409539" y="3587204"/>
                  </a:lnTo>
                  <a:lnTo>
                    <a:pt x="5403367" y="3587204"/>
                  </a:lnTo>
                  <a:lnTo>
                    <a:pt x="5400840" y="3589439"/>
                  </a:lnTo>
                  <a:lnTo>
                    <a:pt x="5400840" y="3594938"/>
                  </a:lnTo>
                  <a:lnTo>
                    <a:pt x="5403367" y="3597173"/>
                  </a:lnTo>
                  <a:lnTo>
                    <a:pt x="5409539" y="3597173"/>
                  </a:lnTo>
                  <a:lnTo>
                    <a:pt x="5412067" y="3594938"/>
                  </a:lnTo>
                  <a:lnTo>
                    <a:pt x="5412067" y="3592195"/>
                  </a:lnTo>
                  <a:lnTo>
                    <a:pt x="5412067" y="3589439"/>
                  </a:lnTo>
                  <a:close/>
                </a:path>
                <a:path w="5549900" h="3597275">
                  <a:moveTo>
                    <a:pt x="5537886" y="3482429"/>
                  </a:moveTo>
                  <a:lnTo>
                    <a:pt x="5535803" y="3480587"/>
                  </a:lnTo>
                  <a:lnTo>
                    <a:pt x="5530672" y="3480587"/>
                  </a:lnTo>
                  <a:lnTo>
                    <a:pt x="5528576" y="3482429"/>
                  </a:lnTo>
                  <a:lnTo>
                    <a:pt x="5528576" y="3487001"/>
                  </a:lnTo>
                  <a:lnTo>
                    <a:pt x="5530672" y="3488842"/>
                  </a:lnTo>
                  <a:lnTo>
                    <a:pt x="5535803" y="3488842"/>
                  </a:lnTo>
                  <a:lnTo>
                    <a:pt x="5537886" y="3487001"/>
                  </a:lnTo>
                  <a:lnTo>
                    <a:pt x="5537886" y="3484715"/>
                  </a:lnTo>
                  <a:lnTo>
                    <a:pt x="5537886" y="3482429"/>
                  </a:lnTo>
                  <a:close/>
                </a:path>
                <a:path w="5549900" h="3597275">
                  <a:moveTo>
                    <a:pt x="5549290" y="2550528"/>
                  </a:moveTo>
                  <a:lnTo>
                    <a:pt x="5547296" y="2548699"/>
                  </a:lnTo>
                  <a:lnTo>
                    <a:pt x="5542254" y="2548699"/>
                  </a:lnTo>
                  <a:lnTo>
                    <a:pt x="5540222" y="2550528"/>
                  </a:lnTo>
                  <a:lnTo>
                    <a:pt x="5540222" y="2554986"/>
                  </a:lnTo>
                  <a:lnTo>
                    <a:pt x="5542254" y="2556789"/>
                  </a:lnTo>
                  <a:lnTo>
                    <a:pt x="5547296" y="2556789"/>
                  </a:lnTo>
                  <a:lnTo>
                    <a:pt x="5549290" y="2554986"/>
                  </a:lnTo>
                  <a:lnTo>
                    <a:pt x="5549290" y="2552763"/>
                  </a:lnTo>
                  <a:lnTo>
                    <a:pt x="5549290" y="2550528"/>
                  </a:lnTo>
                  <a:close/>
                </a:path>
              </a:pathLst>
            </a:custGeom>
            <a:solidFill>
              <a:srgbClr val="FFFFFF">
                <a:alpha val="50000"/>
              </a:srgbClr>
            </a:solidFill>
          </p:spPr>
          <p:txBody>
            <a:bodyPr wrap="square" lIns="0" tIns="0" rIns="0" bIns="0" rtlCol="0"/>
            <a:lstStyle/>
            <a:p>
              <a:endParaRPr/>
            </a:p>
          </p:txBody>
        </p:sp>
        <p:sp>
          <p:nvSpPr>
            <p:cNvPr id="419" name="object 419"/>
            <p:cNvSpPr/>
            <p:nvPr/>
          </p:nvSpPr>
          <p:spPr>
            <a:xfrm>
              <a:off x="5270349" y="1511173"/>
              <a:ext cx="19685" cy="17145"/>
            </a:xfrm>
            <a:custGeom>
              <a:avLst/>
              <a:gdLst/>
              <a:ahLst/>
              <a:cxnLst/>
              <a:rect l="l" t="t" r="r" b="b"/>
              <a:pathLst>
                <a:path w="19685" h="17144">
                  <a:moveTo>
                    <a:pt x="14879" y="0"/>
                  </a:moveTo>
                  <a:lnTo>
                    <a:pt x="4230" y="0"/>
                  </a:lnTo>
                  <a:lnTo>
                    <a:pt x="0" y="3853"/>
                  </a:lnTo>
                  <a:lnTo>
                    <a:pt x="0" y="13277"/>
                  </a:lnTo>
                  <a:lnTo>
                    <a:pt x="4230" y="17109"/>
                  </a:lnTo>
                  <a:lnTo>
                    <a:pt x="14879" y="17109"/>
                  </a:lnTo>
                  <a:lnTo>
                    <a:pt x="19182" y="13277"/>
                  </a:lnTo>
                  <a:lnTo>
                    <a:pt x="19182" y="8565"/>
                  </a:lnTo>
                  <a:lnTo>
                    <a:pt x="19182" y="3853"/>
                  </a:lnTo>
                  <a:lnTo>
                    <a:pt x="14879" y="0"/>
                  </a:lnTo>
                  <a:close/>
                </a:path>
              </a:pathLst>
            </a:custGeom>
            <a:solidFill>
              <a:srgbClr val="6F4478">
                <a:alpha val="50000"/>
              </a:srgbClr>
            </a:solidFill>
          </p:spPr>
          <p:txBody>
            <a:bodyPr wrap="square" lIns="0" tIns="0" rIns="0" bIns="0" rtlCol="0"/>
            <a:lstStyle/>
            <a:p>
              <a:endParaRPr/>
            </a:p>
          </p:txBody>
        </p:sp>
        <p:sp>
          <p:nvSpPr>
            <p:cNvPr id="420" name="object 420"/>
            <p:cNvSpPr/>
            <p:nvPr/>
          </p:nvSpPr>
          <p:spPr>
            <a:xfrm>
              <a:off x="4150169" y="904423"/>
              <a:ext cx="1080770" cy="1954530"/>
            </a:xfrm>
            <a:custGeom>
              <a:avLst/>
              <a:gdLst/>
              <a:ahLst/>
              <a:cxnLst/>
              <a:rect l="l" t="t" r="r" b="b"/>
              <a:pathLst>
                <a:path w="1080770" h="1954530">
                  <a:moveTo>
                    <a:pt x="9309" y="1947608"/>
                  </a:moveTo>
                  <a:lnTo>
                    <a:pt x="7226" y="1945767"/>
                  </a:lnTo>
                  <a:lnTo>
                    <a:pt x="2095" y="1945767"/>
                  </a:lnTo>
                  <a:lnTo>
                    <a:pt x="0" y="1947608"/>
                  </a:lnTo>
                  <a:lnTo>
                    <a:pt x="0" y="1952180"/>
                  </a:lnTo>
                  <a:lnTo>
                    <a:pt x="2095" y="1954022"/>
                  </a:lnTo>
                  <a:lnTo>
                    <a:pt x="7226" y="1954022"/>
                  </a:lnTo>
                  <a:lnTo>
                    <a:pt x="9309" y="1952180"/>
                  </a:lnTo>
                  <a:lnTo>
                    <a:pt x="9309" y="1949894"/>
                  </a:lnTo>
                  <a:lnTo>
                    <a:pt x="9309" y="1947608"/>
                  </a:lnTo>
                  <a:close/>
                </a:path>
                <a:path w="1080770" h="1954530">
                  <a:moveTo>
                    <a:pt x="915162" y="222148"/>
                  </a:moveTo>
                  <a:lnTo>
                    <a:pt x="909320" y="216954"/>
                  </a:lnTo>
                  <a:lnTo>
                    <a:pt x="894930" y="216954"/>
                  </a:lnTo>
                  <a:lnTo>
                    <a:pt x="889076" y="222148"/>
                  </a:lnTo>
                  <a:lnTo>
                    <a:pt x="889076" y="234937"/>
                  </a:lnTo>
                  <a:lnTo>
                    <a:pt x="894930" y="240144"/>
                  </a:lnTo>
                  <a:lnTo>
                    <a:pt x="909320" y="240144"/>
                  </a:lnTo>
                  <a:lnTo>
                    <a:pt x="915162" y="234937"/>
                  </a:lnTo>
                  <a:lnTo>
                    <a:pt x="915162" y="228561"/>
                  </a:lnTo>
                  <a:lnTo>
                    <a:pt x="915162" y="222148"/>
                  </a:lnTo>
                  <a:close/>
                </a:path>
                <a:path w="1080770" h="1954530">
                  <a:moveTo>
                    <a:pt x="1080541" y="2895"/>
                  </a:moveTo>
                  <a:lnTo>
                    <a:pt x="1077290" y="0"/>
                  </a:lnTo>
                  <a:lnTo>
                    <a:pt x="1069251" y="0"/>
                  </a:lnTo>
                  <a:lnTo>
                    <a:pt x="1066012" y="2895"/>
                  </a:lnTo>
                  <a:lnTo>
                    <a:pt x="1066012" y="9994"/>
                  </a:lnTo>
                  <a:lnTo>
                    <a:pt x="1069251" y="12928"/>
                  </a:lnTo>
                  <a:lnTo>
                    <a:pt x="1077290" y="12928"/>
                  </a:lnTo>
                  <a:lnTo>
                    <a:pt x="1080541" y="9994"/>
                  </a:lnTo>
                  <a:lnTo>
                    <a:pt x="1080541" y="6438"/>
                  </a:lnTo>
                  <a:lnTo>
                    <a:pt x="1080541" y="2895"/>
                  </a:lnTo>
                  <a:close/>
                </a:path>
              </a:pathLst>
            </a:custGeom>
            <a:solidFill>
              <a:srgbClr val="FFFFFF">
                <a:alpha val="38999"/>
              </a:srgbClr>
            </a:solidFill>
          </p:spPr>
          <p:txBody>
            <a:bodyPr wrap="square" lIns="0" tIns="0" rIns="0" bIns="0" rtlCol="0"/>
            <a:lstStyle/>
            <a:p>
              <a:endParaRPr/>
            </a:p>
          </p:txBody>
        </p:sp>
        <p:sp>
          <p:nvSpPr>
            <p:cNvPr id="421" name="object 421"/>
            <p:cNvSpPr/>
            <p:nvPr/>
          </p:nvSpPr>
          <p:spPr>
            <a:xfrm>
              <a:off x="4078293" y="1261752"/>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50000"/>
              </a:srgbClr>
            </a:solidFill>
          </p:spPr>
          <p:txBody>
            <a:bodyPr wrap="square" lIns="0" tIns="0" rIns="0" bIns="0" rtlCol="0"/>
            <a:lstStyle/>
            <a:p>
              <a:endParaRPr/>
            </a:p>
          </p:txBody>
        </p:sp>
        <p:sp>
          <p:nvSpPr>
            <p:cNvPr id="422" name="object 422"/>
            <p:cNvSpPr/>
            <p:nvPr/>
          </p:nvSpPr>
          <p:spPr>
            <a:xfrm>
              <a:off x="5628544" y="2559739"/>
              <a:ext cx="12700" cy="11430"/>
            </a:xfrm>
            <a:custGeom>
              <a:avLst/>
              <a:gdLst/>
              <a:ahLst/>
              <a:cxnLst/>
              <a:rect l="l" t="t" r="r" b="b"/>
              <a:pathLst>
                <a:path w="12700" h="11430">
                  <a:moveTo>
                    <a:pt x="9465" y="0"/>
                  </a:moveTo>
                  <a:lnTo>
                    <a:pt x="2732" y="0"/>
                  </a:lnTo>
                  <a:lnTo>
                    <a:pt x="0" y="2439"/>
                  </a:lnTo>
                  <a:lnTo>
                    <a:pt x="0" y="8418"/>
                  </a:lnTo>
                  <a:lnTo>
                    <a:pt x="2732" y="10858"/>
                  </a:lnTo>
                  <a:lnTo>
                    <a:pt x="9465" y="10858"/>
                  </a:lnTo>
                  <a:lnTo>
                    <a:pt x="12198" y="8418"/>
                  </a:lnTo>
                  <a:lnTo>
                    <a:pt x="12198" y="5423"/>
                  </a:lnTo>
                  <a:lnTo>
                    <a:pt x="12198" y="2439"/>
                  </a:lnTo>
                  <a:lnTo>
                    <a:pt x="9465" y="0"/>
                  </a:lnTo>
                  <a:close/>
                </a:path>
              </a:pathLst>
            </a:custGeom>
            <a:solidFill>
              <a:srgbClr val="FFFFFF">
                <a:alpha val="37500"/>
              </a:srgbClr>
            </a:solidFill>
          </p:spPr>
          <p:txBody>
            <a:bodyPr wrap="square" lIns="0" tIns="0" rIns="0" bIns="0" rtlCol="0"/>
            <a:lstStyle/>
            <a:p>
              <a:endParaRPr/>
            </a:p>
          </p:txBody>
        </p:sp>
        <p:sp>
          <p:nvSpPr>
            <p:cNvPr id="423" name="object 423"/>
            <p:cNvSpPr/>
            <p:nvPr/>
          </p:nvSpPr>
          <p:spPr>
            <a:xfrm>
              <a:off x="3639906" y="3231915"/>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50000"/>
              </a:srgbClr>
            </a:solidFill>
          </p:spPr>
          <p:txBody>
            <a:bodyPr wrap="square" lIns="0" tIns="0" rIns="0" bIns="0" rtlCol="0"/>
            <a:lstStyle/>
            <a:p>
              <a:endParaRPr/>
            </a:p>
          </p:txBody>
        </p:sp>
        <p:sp>
          <p:nvSpPr>
            <p:cNvPr id="424" name="object 424"/>
            <p:cNvSpPr/>
            <p:nvPr/>
          </p:nvSpPr>
          <p:spPr>
            <a:xfrm>
              <a:off x="5422455" y="3203526"/>
              <a:ext cx="15240" cy="13335"/>
            </a:xfrm>
            <a:custGeom>
              <a:avLst/>
              <a:gdLst/>
              <a:ahLst/>
              <a:cxnLst/>
              <a:rect l="l" t="t" r="r" b="b"/>
              <a:pathLst>
                <a:path w="15239" h="13335">
                  <a:moveTo>
                    <a:pt x="11476" y="0"/>
                  </a:moveTo>
                  <a:lnTo>
                    <a:pt x="3287" y="0"/>
                  </a:lnTo>
                  <a:lnTo>
                    <a:pt x="0" y="2952"/>
                  </a:lnTo>
                  <a:lnTo>
                    <a:pt x="0" y="10188"/>
                  </a:lnTo>
                  <a:lnTo>
                    <a:pt x="3287" y="13140"/>
                  </a:lnTo>
                  <a:lnTo>
                    <a:pt x="11476" y="13140"/>
                  </a:lnTo>
                  <a:lnTo>
                    <a:pt x="14805" y="10188"/>
                  </a:lnTo>
                  <a:lnTo>
                    <a:pt x="14805" y="6554"/>
                  </a:lnTo>
                  <a:lnTo>
                    <a:pt x="14805" y="2952"/>
                  </a:lnTo>
                  <a:lnTo>
                    <a:pt x="11476" y="0"/>
                  </a:lnTo>
                  <a:close/>
                </a:path>
              </a:pathLst>
            </a:custGeom>
            <a:solidFill>
              <a:srgbClr val="FFFFFF">
                <a:alpha val="29998"/>
              </a:srgbClr>
            </a:solidFill>
          </p:spPr>
          <p:txBody>
            <a:bodyPr wrap="square" lIns="0" tIns="0" rIns="0" bIns="0" rtlCol="0"/>
            <a:lstStyle/>
            <a:p>
              <a:endParaRPr/>
            </a:p>
          </p:txBody>
        </p:sp>
        <p:sp>
          <p:nvSpPr>
            <p:cNvPr id="425" name="object 425"/>
            <p:cNvSpPr/>
            <p:nvPr/>
          </p:nvSpPr>
          <p:spPr>
            <a:xfrm>
              <a:off x="3583673" y="2072595"/>
              <a:ext cx="233679" cy="2131060"/>
            </a:xfrm>
            <a:custGeom>
              <a:avLst/>
              <a:gdLst/>
              <a:ahLst/>
              <a:cxnLst/>
              <a:rect l="l" t="t" r="r" b="b"/>
              <a:pathLst>
                <a:path w="233679" h="2131060">
                  <a:moveTo>
                    <a:pt x="6743" y="2125992"/>
                  </a:moveTo>
                  <a:lnTo>
                    <a:pt x="5245" y="2124633"/>
                  </a:lnTo>
                  <a:lnTo>
                    <a:pt x="1524" y="2124633"/>
                  </a:lnTo>
                  <a:lnTo>
                    <a:pt x="0" y="2125992"/>
                  </a:lnTo>
                  <a:lnTo>
                    <a:pt x="0" y="2129269"/>
                  </a:lnTo>
                  <a:lnTo>
                    <a:pt x="1524" y="2130628"/>
                  </a:lnTo>
                  <a:lnTo>
                    <a:pt x="5245" y="2130628"/>
                  </a:lnTo>
                  <a:lnTo>
                    <a:pt x="6743" y="2129269"/>
                  </a:lnTo>
                  <a:lnTo>
                    <a:pt x="6743" y="2127618"/>
                  </a:lnTo>
                  <a:lnTo>
                    <a:pt x="6743" y="2125992"/>
                  </a:lnTo>
                  <a:close/>
                </a:path>
                <a:path w="233679" h="2131060">
                  <a:moveTo>
                    <a:pt x="233133" y="1346"/>
                  </a:moveTo>
                  <a:lnTo>
                    <a:pt x="231673" y="0"/>
                  </a:lnTo>
                  <a:lnTo>
                    <a:pt x="227926" y="0"/>
                  </a:lnTo>
                  <a:lnTo>
                    <a:pt x="226466" y="1346"/>
                  </a:lnTo>
                  <a:lnTo>
                    <a:pt x="226466" y="4660"/>
                  </a:lnTo>
                  <a:lnTo>
                    <a:pt x="227926" y="5956"/>
                  </a:lnTo>
                  <a:lnTo>
                    <a:pt x="231673" y="5956"/>
                  </a:lnTo>
                  <a:lnTo>
                    <a:pt x="233133" y="4660"/>
                  </a:lnTo>
                  <a:lnTo>
                    <a:pt x="233133" y="3009"/>
                  </a:lnTo>
                  <a:lnTo>
                    <a:pt x="233133" y="1346"/>
                  </a:lnTo>
                  <a:close/>
                </a:path>
              </a:pathLst>
            </a:custGeom>
            <a:solidFill>
              <a:srgbClr val="FFFFFF">
                <a:alpha val="37500"/>
              </a:srgbClr>
            </a:solidFill>
          </p:spPr>
          <p:txBody>
            <a:bodyPr wrap="square" lIns="0" tIns="0" rIns="0" bIns="0" rtlCol="0"/>
            <a:lstStyle/>
            <a:p>
              <a:endParaRPr/>
            </a:p>
          </p:txBody>
        </p:sp>
        <p:sp>
          <p:nvSpPr>
            <p:cNvPr id="426" name="object 426"/>
            <p:cNvSpPr/>
            <p:nvPr/>
          </p:nvSpPr>
          <p:spPr>
            <a:xfrm>
              <a:off x="3715638" y="1657292"/>
              <a:ext cx="379095" cy="316865"/>
            </a:xfrm>
            <a:custGeom>
              <a:avLst/>
              <a:gdLst/>
              <a:ahLst/>
              <a:cxnLst/>
              <a:rect l="l" t="t" r="r" b="b"/>
              <a:pathLst>
                <a:path w="379095" h="316864">
                  <a:moveTo>
                    <a:pt x="28473" y="296875"/>
                  </a:moveTo>
                  <a:lnTo>
                    <a:pt x="22110" y="291223"/>
                  </a:lnTo>
                  <a:lnTo>
                    <a:pt x="6388" y="291223"/>
                  </a:lnTo>
                  <a:lnTo>
                    <a:pt x="0" y="296875"/>
                  </a:lnTo>
                  <a:lnTo>
                    <a:pt x="0" y="310845"/>
                  </a:lnTo>
                  <a:lnTo>
                    <a:pt x="6388" y="316522"/>
                  </a:lnTo>
                  <a:lnTo>
                    <a:pt x="22110" y="316522"/>
                  </a:lnTo>
                  <a:lnTo>
                    <a:pt x="28473" y="310845"/>
                  </a:lnTo>
                  <a:lnTo>
                    <a:pt x="28473" y="303860"/>
                  </a:lnTo>
                  <a:lnTo>
                    <a:pt x="28473" y="296875"/>
                  </a:lnTo>
                  <a:close/>
                </a:path>
                <a:path w="379095" h="316864">
                  <a:moveTo>
                    <a:pt x="49174" y="80822"/>
                  </a:moveTo>
                  <a:lnTo>
                    <a:pt x="47815" y="79629"/>
                  </a:lnTo>
                  <a:lnTo>
                    <a:pt x="44488" y="79629"/>
                  </a:lnTo>
                  <a:lnTo>
                    <a:pt x="43154" y="80822"/>
                  </a:lnTo>
                  <a:lnTo>
                    <a:pt x="43154" y="83769"/>
                  </a:lnTo>
                  <a:lnTo>
                    <a:pt x="44488" y="84950"/>
                  </a:lnTo>
                  <a:lnTo>
                    <a:pt x="47815" y="84950"/>
                  </a:lnTo>
                  <a:lnTo>
                    <a:pt x="49174" y="83769"/>
                  </a:lnTo>
                  <a:lnTo>
                    <a:pt x="49174" y="82308"/>
                  </a:lnTo>
                  <a:lnTo>
                    <a:pt x="49174" y="80822"/>
                  </a:lnTo>
                  <a:close/>
                </a:path>
                <a:path w="379095" h="316864">
                  <a:moveTo>
                    <a:pt x="379018" y="3086"/>
                  </a:moveTo>
                  <a:lnTo>
                    <a:pt x="374192" y="0"/>
                  </a:lnTo>
                  <a:lnTo>
                    <a:pt x="362343" y="0"/>
                  </a:lnTo>
                  <a:lnTo>
                    <a:pt x="357505" y="3086"/>
                  </a:lnTo>
                  <a:lnTo>
                    <a:pt x="357505" y="10668"/>
                  </a:lnTo>
                  <a:lnTo>
                    <a:pt x="362343" y="13741"/>
                  </a:lnTo>
                  <a:lnTo>
                    <a:pt x="374192" y="13741"/>
                  </a:lnTo>
                  <a:lnTo>
                    <a:pt x="379018" y="10668"/>
                  </a:lnTo>
                  <a:lnTo>
                    <a:pt x="379018" y="6870"/>
                  </a:lnTo>
                  <a:lnTo>
                    <a:pt x="379018" y="3086"/>
                  </a:lnTo>
                  <a:close/>
                </a:path>
              </a:pathLst>
            </a:custGeom>
            <a:solidFill>
              <a:srgbClr val="FFFFFF">
                <a:alpha val="50000"/>
              </a:srgbClr>
            </a:solidFill>
          </p:spPr>
          <p:txBody>
            <a:bodyPr wrap="square" lIns="0" tIns="0" rIns="0" bIns="0" rtlCol="0"/>
            <a:lstStyle/>
            <a:p>
              <a:endParaRPr/>
            </a:p>
          </p:txBody>
        </p:sp>
        <p:sp>
          <p:nvSpPr>
            <p:cNvPr id="427" name="object 427"/>
            <p:cNvSpPr/>
            <p:nvPr/>
          </p:nvSpPr>
          <p:spPr>
            <a:xfrm>
              <a:off x="3227501" y="1788468"/>
              <a:ext cx="22225" cy="19685"/>
            </a:xfrm>
            <a:custGeom>
              <a:avLst/>
              <a:gdLst/>
              <a:ahLst/>
              <a:cxnLst/>
              <a:rect l="l" t="t" r="r" b="b"/>
              <a:pathLst>
                <a:path w="22225" h="19685">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38999"/>
              </a:srgbClr>
            </a:solidFill>
          </p:spPr>
          <p:txBody>
            <a:bodyPr wrap="square" lIns="0" tIns="0" rIns="0" bIns="0" rtlCol="0"/>
            <a:lstStyle/>
            <a:p>
              <a:endParaRPr/>
            </a:p>
          </p:txBody>
        </p:sp>
        <p:sp>
          <p:nvSpPr>
            <p:cNvPr id="428" name="object 428"/>
            <p:cNvSpPr/>
            <p:nvPr/>
          </p:nvSpPr>
          <p:spPr>
            <a:xfrm>
              <a:off x="4441103" y="2977667"/>
              <a:ext cx="15240" cy="13335"/>
            </a:xfrm>
            <a:custGeom>
              <a:avLst/>
              <a:gdLst/>
              <a:ahLst/>
              <a:cxnLst/>
              <a:rect l="l" t="t" r="r" b="b"/>
              <a:pathLst>
                <a:path w="15239" h="13335">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50000"/>
              </a:srgbClr>
            </a:solidFill>
          </p:spPr>
          <p:txBody>
            <a:bodyPr wrap="square" lIns="0" tIns="0" rIns="0" bIns="0" rtlCol="0"/>
            <a:lstStyle/>
            <a:p>
              <a:endParaRPr/>
            </a:p>
          </p:txBody>
        </p:sp>
        <p:sp>
          <p:nvSpPr>
            <p:cNvPr id="429" name="object 429"/>
            <p:cNvSpPr/>
            <p:nvPr/>
          </p:nvSpPr>
          <p:spPr>
            <a:xfrm>
              <a:off x="3233332" y="895576"/>
              <a:ext cx="10160" cy="9525"/>
            </a:xfrm>
            <a:custGeom>
              <a:avLst/>
              <a:gdLst/>
              <a:ahLst/>
              <a:cxnLst/>
              <a:rect l="l" t="t" r="r" b="b"/>
              <a:pathLst>
                <a:path w="10160"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50000"/>
              </a:srgbClr>
            </a:solidFill>
          </p:spPr>
          <p:txBody>
            <a:bodyPr wrap="square" lIns="0" tIns="0" rIns="0" bIns="0" rtlCol="0"/>
            <a:lstStyle/>
            <a:p>
              <a:endParaRPr/>
            </a:p>
          </p:txBody>
        </p:sp>
        <p:sp>
          <p:nvSpPr>
            <p:cNvPr id="430" name="object 430"/>
            <p:cNvSpPr/>
            <p:nvPr/>
          </p:nvSpPr>
          <p:spPr>
            <a:xfrm>
              <a:off x="4853075" y="1209510"/>
              <a:ext cx="16510" cy="14604"/>
            </a:xfrm>
            <a:custGeom>
              <a:avLst/>
              <a:gdLst/>
              <a:ahLst/>
              <a:cxnLst/>
              <a:rect l="l" t="t" r="r" b="b"/>
              <a:pathLst>
                <a:path w="16510" h="14605">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50000"/>
              </a:srgbClr>
            </a:solidFill>
          </p:spPr>
          <p:txBody>
            <a:bodyPr wrap="square" lIns="0" tIns="0" rIns="0" bIns="0" rtlCol="0"/>
            <a:lstStyle/>
            <a:p>
              <a:endParaRPr/>
            </a:p>
          </p:txBody>
        </p:sp>
        <p:sp>
          <p:nvSpPr>
            <p:cNvPr id="431" name="object 431"/>
            <p:cNvSpPr/>
            <p:nvPr/>
          </p:nvSpPr>
          <p:spPr>
            <a:xfrm>
              <a:off x="3199474" y="2778484"/>
              <a:ext cx="23495" cy="20955"/>
            </a:xfrm>
            <a:custGeom>
              <a:avLst/>
              <a:gdLst/>
              <a:ahLst/>
              <a:cxnLst/>
              <a:rect l="l" t="t" r="r" b="b"/>
              <a:pathLst>
                <a:path w="23494" h="20955">
                  <a:moveTo>
                    <a:pt x="17873" y="0"/>
                  </a:moveTo>
                  <a:lnTo>
                    <a:pt x="5172" y="0"/>
                  </a:lnTo>
                  <a:lnTo>
                    <a:pt x="0" y="4617"/>
                  </a:lnTo>
                  <a:lnTo>
                    <a:pt x="0" y="15884"/>
                  </a:lnTo>
                  <a:lnTo>
                    <a:pt x="5172" y="20491"/>
                  </a:lnTo>
                  <a:lnTo>
                    <a:pt x="17873" y="20491"/>
                  </a:lnTo>
                  <a:lnTo>
                    <a:pt x="23004" y="15884"/>
                  </a:lnTo>
                  <a:lnTo>
                    <a:pt x="23004" y="10250"/>
                  </a:lnTo>
                  <a:lnTo>
                    <a:pt x="23004" y="4617"/>
                  </a:lnTo>
                  <a:lnTo>
                    <a:pt x="17873" y="0"/>
                  </a:lnTo>
                  <a:close/>
                </a:path>
              </a:pathLst>
            </a:custGeom>
            <a:solidFill>
              <a:srgbClr val="384746">
                <a:alpha val="50000"/>
              </a:srgbClr>
            </a:solidFill>
          </p:spPr>
          <p:txBody>
            <a:bodyPr wrap="square" lIns="0" tIns="0" rIns="0" bIns="0" rtlCol="0"/>
            <a:lstStyle/>
            <a:p>
              <a:endParaRPr/>
            </a:p>
          </p:txBody>
        </p:sp>
        <p:sp>
          <p:nvSpPr>
            <p:cNvPr id="432" name="object 432"/>
            <p:cNvSpPr/>
            <p:nvPr/>
          </p:nvSpPr>
          <p:spPr>
            <a:xfrm>
              <a:off x="3087067" y="406642"/>
              <a:ext cx="21590" cy="19050"/>
            </a:xfrm>
            <a:custGeom>
              <a:avLst/>
              <a:gdLst/>
              <a:ahLst/>
              <a:cxnLst/>
              <a:rect l="l" t="t" r="r" b="b"/>
              <a:pathLst>
                <a:path w="21589"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38999"/>
              </a:srgbClr>
            </a:solidFill>
          </p:spPr>
          <p:txBody>
            <a:bodyPr wrap="square" lIns="0" tIns="0" rIns="0" bIns="0" rtlCol="0"/>
            <a:lstStyle/>
            <a:p>
              <a:endParaRPr/>
            </a:p>
          </p:txBody>
        </p:sp>
        <p:sp>
          <p:nvSpPr>
            <p:cNvPr id="433" name="object 433"/>
            <p:cNvSpPr/>
            <p:nvPr/>
          </p:nvSpPr>
          <p:spPr>
            <a:xfrm>
              <a:off x="1317620" y="1150620"/>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434" name="object 434"/>
            <p:cNvSpPr/>
            <p:nvPr/>
          </p:nvSpPr>
          <p:spPr>
            <a:xfrm>
              <a:off x="3495556" y="63239"/>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435" name="object 435"/>
            <p:cNvSpPr/>
            <p:nvPr/>
          </p:nvSpPr>
          <p:spPr>
            <a:xfrm>
              <a:off x="2392665" y="1049581"/>
              <a:ext cx="16510" cy="14604"/>
            </a:xfrm>
            <a:custGeom>
              <a:avLst/>
              <a:gdLst/>
              <a:ahLst/>
              <a:cxnLst/>
              <a:rect l="l" t="t" r="r" b="b"/>
              <a:pathLst>
                <a:path w="16510"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50000"/>
              </a:srgbClr>
            </a:solidFill>
          </p:spPr>
          <p:txBody>
            <a:bodyPr wrap="square" lIns="0" tIns="0" rIns="0" bIns="0" rtlCol="0"/>
            <a:lstStyle/>
            <a:p>
              <a:endParaRPr/>
            </a:p>
          </p:txBody>
        </p:sp>
        <p:sp>
          <p:nvSpPr>
            <p:cNvPr id="436" name="object 436"/>
            <p:cNvSpPr/>
            <p:nvPr/>
          </p:nvSpPr>
          <p:spPr>
            <a:xfrm>
              <a:off x="1851045" y="1419254"/>
              <a:ext cx="24765" cy="22225"/>
            </a:xfrm>
            <a:custGeom>
              <a:avLst/>
              <a:gdLst/>
              <a:ahLst/>
              <a:cxnLst/>
              <a:rect l="l" t="t" r="r" b="b"/>
              <a:pathLst>
                <a:path w="24764"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50000"/>
              </a:srgbClr>
            </a:solidFill>
          </p:spPr>
          <p:txBody>
            <a:bodyPr wrap="square" lIns="0" tIns="0" rIns="0" bIns="0" rtlCol="0"/>
            <a:lstStyle/>
            <a:p>
              <a:endParaRPr/>
            </a:p>
          </p:txBody>
        </p:sp>
        <p:sp>
          <p:nvSpPr>
            <p:cNvPr id="437" name="object 437"/>
            <p:cNvSpPr/>
            <p:nvPr/>
          </p:nvSpPr>
          <p:spPr>
            <a:xfrm>
              <a:off x="1622983" y="1048467"/>
              <a:ext cx="1263015" cy="2233930"/>
            </a:xfrm>
            <a:custGeom>
              <a:avLst/>
              <a:gdLst/>
              <a:ahLst/>
              <a:cxnLst/>
              <a:rect l="l" t="t" r="r" b="b"/>
              <a:pathLst>
                <a:path w="1263014" h="2233929">
                  <a:moveTo>
                    <a:pt x="9296" y="1841"/>
                  </a:moveTo>
                  <a:lnTo>
                    <a:pt x="7226" y="0"/>
                  </a:lnTo>
                  <a:lnTo>
                    <a:pt x="2095" y="0"/>
                  </a:lnTo>
                  <a:lnTo>
                    <a:pt x="0" y="1841"/>
                  </a:lnTo>
                  <a:lnTo>
                    <a:pt x="0" y="6413"/>
                  </a:lnTo>
                  <a:lnTo>
                    <a:pt x="2095" y="8255"/>
                  </a:lnTo>
                  <a:lnTo>
                    <a:pt x="7226" y="8255"/>
                  </a:lnTo>
                  <a:lnTo>
                    <a:pt x="9296" y="6413"/>
                  </a:lnTo>
                  <a:lnTo>
                    <a:pt x="9296" y="4127"/>
                  </a:lnTo>
                  <a:lnTo>
                    <a:pt x="9296" y="1841"/>
                  </a:lnTo>
                  <a:close/>
                </a:path>
                <a:path w="1263014" h="2233929">
                  <a:moveTo>
                    <a:pt x="1262557" y="2215515"/>
                  </a:moveTo>
                  <a:lnTo>
                    <a:pt x="1256715" y="2210333"/>
                  </a:lnTo>
                  <a:lnTo>
                    <a:pt x="1242314" y="2210333"/>
                  </a:lnTo>
                  <a:lnTo>
                    <a:pt x="1236472" y="2215515"/>
                  </a:lnTo>
                  <a:lnTo>
                    <a:pt x="1236472" y="2228316"/>
                  </a:lnTo>
                  <a:lnTo>
                    <a:pt x="1242314" y="2233523"/>
                  </a:lnTo>
                  <a:lnTo>
                    <a:pt x="1256715" y="2233523"/>
                  </a:lnTo>
                  <a:lnTo>
                    <a:pt x="1262557" y="2228316"/>
                  </a:lnTo>
                  <a:lnTo>
                    <a:pt x="1262557" y="2221941"/>
                  </a:lnTo>
                  <a:lnTo>
                    <a:pt x="1262557" y="2215515"/>
                  </a:lnTo>
                  <a:close/>
                </a:path>
              </a:pathLst>
            </a:custGeom>
            <a:solidFill>
              <a:srgbClr val="FFFFFF">
                <a:alpha val="38999"/>
              </a:srgbClr>
            </a:solidFill>
          </p:spPr>
          <p:txBody>
            <a:bodyPr wrap="square" lIns="0" tIns="0" rIns="0" bIns="0" rtlCol="0"/>
            <a:lstStyle/>
            <a:p>
              <a:endParaRPr/>
            </a:p>
          </p:txBody>
        </p:sp>
        <p:sp>
          <p:nvSpPr>
            <p:cNvPr id="438" name="object 438"/>
            <p:cNvSpPr/>
            <p:nvPr/>
          </p:nvSpPr>
          <p:spPr>
            <a:xfrm>
              <a:off x="1216994" y="412894"/>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439" name="object 439"/>
            <p:cNvSpPr/>
            <p:nvPr/>
          </p:nvSpPr>
          <p:spPr>
            <a:xfrm>
              <a:off x="1514172" y="28754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440" name="object 440"/>
            <p:cNvSpPr/>
            <p:nvPr/>
          </p:nvSpPr>
          <p:spPr>
            <a:xfrm>
              <a:off x="1112710" y="1430190"/>
              <a:ext cx="3291204" cy="2126615"/>
            </a:xfrm>
            <a:custGeom>
              <a:avLst/>
              <a:gdLst/>
              <a:ahLst/>
              <a:cxnLst/>
              <a:rect l="l" t="t" r="r" b="b"/>
              <a:pathLst>
                <a:path w="3291204" h="2126615">
                  <a:moveTo>
                    <a:pt x="12077" y="2438"/>
                  </a:moveTo>
                  <a:lnTo>
                    <a:pt x="9398" y="0"/>
                  </a:lnTo>
                  <a:lnTo>
                    <a:pt x="2705" y="0"/>
                  </a:lnTo>
                  <a:lnTo>
                    <a:pt x="0" y="2438"/>
                  </a:lnTo>
                  <a:lnTo>
                    <a:pt x="0" y="8343"/>
                  </a:lnTo>
                  <a:lnTo>
                    <a:pt x="2705" y="10769"/>
                  </a:lnTo>
                  <a:lnTo>
                    <a:pt x="9398" y="10769"/>
                  </a:lnTo>
                  <a:lnTo>
                    <a:pt x="12077" y="8343"/>
                  </a:lnTo>
                  <a:lnTo>
                    <a:pt x="12077" y="5384"/>
                  </a:lnTo>
                  <a:lnTo>
                    <a:pt x="12077" y="2438"/>
                  </a:lnTo>
                  <a:close/>
                </a:path>
                <a:path w="3291204" h="2126615">
                  <a:moveTo>
                    <a:pt x="3290595" y="2109266"/>
                  </a:moveTo>
                  <a:lnTo>
                    <a:pt x="3285134" y="2104364"/>
                  </a:lnTo>
                  <a:lnTo>
                    <a:pt x="3271545" y="2104364"/>
                  </a:lnTo>
                  <a:lnTo>
                    <a:pt x="3266046" y="2109266"/>
                  </a:lnTo>
                  <a:lnTo>
                    <a:pt x="3266046" y="2121331"/>
                  </a:lnTo>
                  <a:lnTo>
                    <a:pt x="3271545" y="2126234"/>
                  </a:lnTo>
                  <a:lnTo>
                    <a:pt x="3285134" y="2126234"/>
                  </a:lnTo>
                  <a:lnTo>
                    <a:pt x="3290595" y="2121331"/>
                  </a:lnTo>
                  <a:lnTo>
                    <a:pt x="3290595" y="2115286"/>
                  </a:lnTo>
                  <a:lnTo>
                    <a:pt x="3290595" y="2109266"/>
                  </a:lnTo>
                  <a:close/>
                </a:path>
              </a:pathLst>
            </a:custGeom>
            <a:solidFill>
              <a:srgbClr val="FFFFFF">
                <a:alpha val="50000"/>
              </a:srgbClr>
            </a:solidFill>
          </p:spPr>
          <p:txBody>
            <a:bodyPr wrap="square" lIns="0" tIns="0" rIns="0" bIns="0" rtlCol="0"/>
            <a:lstStyle/>
            <a:p>
              <a:endParaRPr/>
            </a:p>
          </p:txBody>
        </p:sp>
        <p:sp>
          <p:nvSpPr>
            <p:cNvPr id="441" name="object 441"/>
            <p:cNvSpPr/>
            <p:nvPr/>
          </p:nvSpPr>
          <p:spPr>
            <a:xfrm>
              <a:off x="3613180" y="757413"/>
              <a:ext cx="23495" cy="20320"/>
            </a:xfrm>
            <a:custGeom>
              <a:avLst/>
              <a:gdLst/>
              <a:ahLst/>
              <a:cxnLst/>
              <a:rect l="l" t="t" r="r" b="b"/>
              <a:pathLst>
                <a:path w="23495" h="20320">
                  <a:moveTo>
                    <a:pt x="17769" y="0"/>
                  </a:moveTo>
                  <a:lnTo>
                    <a:pt x="5120" y="0"/>
                  </a:lnTo>
                  <a:lnTo>
                    <a:pt x="0" y="4523"/>
                  </a:lnTo>
                  <a:lnTo>
                    <a:pt x="0" y="15769"/>
                  </a:lnTo>
                  <a:lnTo>
                    <a:pt x="5120" y="20323"/>
                  </a:lnTo>
                  <a:lnTo>
                    <a:pt x="17769" y="20323"/>
                  </a:lnTo>
                  <a:lnTo>
                    <a:pt x="22889" y="15769"/>
                  </a:lnTo>
                  <a:lnTo>
                    <a:pt x="22889" y="10135"/>
                  </a:lnTo>
                  <a:lnTo>
                    <a:pt x="22889" y="4523"/>
                  </a:lnTo>
                  <a:lnTo>
                    <a:pt x="17769" y="0"/>
                  </a:lnTo>
                  <a:close/>
                </a:path>
              </a:pathLst>
            </a:custGeom>
            <a:solidFill>
              <a:srgbClr val="FFFFFF">
                <a:alpha val="29998"/>
              </a:srgbClr>
            </a:solidFill>
          </p:spPr>
          <p:txBody>
            <a:bodyPr wrap="square" lIns="0" tIns="0" rIns="0" bIns="0" rtlCol="0"/>
            <a:lstStyle/>
            <a:p>
              <a:endParaRPr/>
            </a:p>
          </p:txBody>
        </p:sp>
        <p:sp>
          <p:nvSpPr>
            <p:cNvPr id="442" name="object 442"/>
            <p:cNvSpPr/>
            <p:nvPr/>
          </p:nvSpPr>
          <p:spPr>
            <a:xfrm>
              <a:off x="1010221" y="251808"/>
              <a:ext cx="1181735" cy="2477135"/>
            </a:xfrm>
            <a:custGeom>
              <a:avLst/>
              <a:gdLst/>
              <a:ahLst/>
              <a:cxnLst/>
              <a:rect l="l" t="t" r="r" b="b"/>
              <a:pathLst>
                <a:path w="1181735" h="2477135">
                  <a:moveTo>
                    <a:pt x="16179" y="3187"/>
                  </a:moveTo>
                  <a:lnTo>
                    <a:pt x="12560" y="0"/>
                  </a:lnTo>
                  <a:lnTo>
                    <a:pt x="3581" y="0"/>
                  </a:lnTo>
                  <a:lnTo>
                    <a:pt x="0" y="3187"/>
                  </a:lnTo>
                  <a:lnTo>
                    <a:pt x="0" y="11125"/>
                  </a:lnTo>
                  <a:lnTo>
                    <a:pt x="3581" y="14338"/>
                  </a:lnTo>
                  <a:lnTo>
                    <a:pt x="12560" y="14338"/>
                  </a:lnTo>
                  <a:lnTo>
                    <a:pt x="16179" y="11125"/>
                  </a:lnTo>
                  <a:lnTo>
                    <a:pt x="16179" y="7162"/>
                  </a:lnTo>
                  <a:lnTo>
                    <a:pt x="16179" y="3187"/>
                  </a:lnTo>
                  <a:close/>
                </a:path>
                <a:path w="1181735" h="2477135">
                  <a:moveTo>
                    <a:pt x="1181569" y="2466784"/>
                  </a:moveTo>
                  <a:lnTo>
                    <a:pt x="1178217" y="2463825"/>
                  </a:lnTo>
                  <a:lnTo>
                    <a:pt x="1170000" y="2463825"/>
                  </a:lnTo>
                  <a:lnTo>
                    <a:pt x="1166660" y="2466784"/>
                  </a:lnTo>
                  <a:lnTo>
                    <a:pt x="1166660" y="2474087"/>
                  </a:lnTo>
                  <a:lnTo>
                    <a:pt x="1170000" y="2477071"/>
                  </a:lnTo>
                  <a:lnTo>
                    <a:pt x="1178217" y="2477071"/>
                  </a:lnTo>
                  <a:lnTo>
                    <a:pt x="1181569" y="2474087"/>
                  </a:lnTo>
                  <a:lnTo>
                    <a:pt x="1181569" y="2470454"/>
                  </a:lnTo>
                  <a:lnTo>
                    <a:pt x="1181569" y="2466784"/>
                  </a:lnTo>
                  <a:close/>
                </a:path>
              </a:pathLst>
            </a:custGeom>
            <a:solidFill>
              <a:srgbClr val="FFFFFF">
                <a:alpha val="50000"/>
              </a:srgbClr>
            </a:solidFill>
          </p:spPr>
          <p:txBody>
            <a:bodyPr wrap="square" lIns="0" tIns="0" rIns="0" bIns="0" rtlCol="0"/>
            <a:lstStyle/>
            <a:p>
              <a:endParaRPr/>
            </a:p>
          </p:txBody>
        </p:sp>
        <p:sp>
          <p:nvSpPr>
            <p:cNvPr id="443" name="object 443"/>
            <p:cNvSpPr/>
            <p:nvPr/>
          </p:nvSpPr>
          <p:spPr>
            <a:xfrm>
              <a:off x="2084964" y="2524420"/>
              <a:ext cx="14604" cy="13335"/>
            </a:xfrm>
            <a:custGeom>
              <a:avLst/>
              <a:gdLst/>
              <a:ahLst/>
              <a:cxnLst/>
              <a:rect l="l" t="t" r="r" b="b"/>
              <a:pathLst>
                <a:path w="14605" h="13335">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50000"/>
              </a:srgbClr>
            </a:solidFill>
          </p:spPr>
          <p:txBody>
            <a:bodyPr wrap="square" lIns="0" tIns="0" rIns="0" bIns="0" rtlCol="0"/>
            <a:lstStyle/>
            <a:p>
              <a:endParaRPr/>
            </a:p>
          </p:txBody>
        </p:sp>
        <p:sp>
          <p:nvSpPr>
            <p:cNvPr id="444" name="object 444"/>
            <p:cNvSpPr/>
            <p:nvPr/>
          </p:nvSpPr>
          <p:spPr>
            <a:xfrm>
              <a:off x="2841939" y="2926503"/>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445" name="object 445"/>
            <p:cNvSpPr/>
            <p:nvPr/>
          </p:nvSpPr>
          <p:spPr>
            <a:xfrm>
              <a:off x="1727883" y="2777840"/>
              <a:ext cx="19685" cy="17145"/>
            </a:xfrm>
            <a:custGeom>
              <a:avLst/>
              <a:gdLst/>
              <a:ahLst/>
              <a:cxnLst/>
              <a:rect l="l" t="t" r="r" b="b"/>
              <a:pathLst>
                <a:path w="19685" h="17144">
                  <a:moveTo>
                    <a:pt x="14879" y="0"/>
                  </a:moveTo>
                  <a:lnTo>
                    <a:pt x="4240" y="0"/>
                  </a:lnTo>
                  <a:lnTo>
                    <a:pt x="0" y="3853"/>
                  </a:lnTo>
                  <a:lnTo>
                    <a:pt x="0" y="13277"/>
                  </a:lnTo>
                  <a:lnTo>
                    <a:pt x="4240" y="17098"/>
                  </a:lnTo>
                  <a:lnTo>
                    <a:pt x="14879" y="17098"/>
                  </a:lnTo>
                  <a:lnTo>
                    <a:pt x="19182" y="13277"/>
                  </a:lnTo>
                  <a:lnTo>
                    <a:pt x="19182" y="8565"/>
                  </a:lnTo>
                  <a:lnTo>
                    <a:pt x="19182" y="3853"/>
                  </a:lnTo>
                  <a:lnTo>
                    <a:pt x="14879" y="0"/>
                  </a:lnTo>
                  <a:close/>
                </a:path>
              </a:pathLst>
            </a:custGeom>
            <a:solidFill>
              <a:srgbClr val="6F4478">
                <a:alpha val="50000"/>
              </a:srgbClr>
            </a:solidFill>
          </p:spPr>
          <p:txBody>
            <a:bodyPr wrap="square" lIns="0" tIns="0" rIns="0" bIns="0" rtlCol="0"/>
            <a:lstStyle/>
            <a:p>
              <a:endParaRPr/>
            </a:p>
          </p:txBody>
        </p:sp>
        <p:sp>
          <p:nvSpPr>
            <p:cNvPr id="446" name="object 446"/>
            <p:cNvSpPr/>
            <p:nvPr/>
          </p:nvSpPr>
          <p:spPr>
            <a:xfrm>
              <a:off x="1310601" y="1732831"/>
              <a:ext cx="1203325" cy="808355"/>
            </a:xfrm>
            <a:custGeom>
              <a:avLst/>
              <a:gdLst/>
              <a:ahLst/>
              <a:cxnLst/>
              <a:rect l="l" t="t" r="r" b="b"/>
              <a:pathLst>
                <a:path w="1203325" h="808355">
                  <a:moveTo>
                    <a:pt x="16268" y="746582"/>
                  </a:moveTo>
                  <a:lnTo>
                    <a:pt x="12636" y="743343"/>
                  </a:lnTo>
                  <a:lnTo>
                    <a:pt x="3606" y="743343"/>
                  </a:lnTo>
                  <a:lnTo>
                    <a:pt x="0" y="746582"/>
                  </a:lnTo>
                  <a:lnTo>
                    <a:pt x="0" y="754595"/>
                  </a:lnTo>
                  <a:lnTo>
                    <a:pt x="3606" y="757847"/>
                  </a:lnTo>
                  <a:lnTo>
                    <a:pt x="12636" y="757847"/>
                  </a:lnTo>
                  <a:lnTo>
                    <a:pt x="16268" y="754595"/>
                  </a:lnTo>
                  <a:lnTo>
                    <a:pt x="16268" y="750582"/>
                  </a:lnTo>
                  <a:lnTo>
                    <a:pt x="16268" y="746582"/>
                  </a:lnTo>
                  <a:close/>
                </a:path>
                <a:path w="1203325" h="808355">
                  <a:moveTo>
                    <a:pt x="772579" y="2959"/>
                  </a:moveTo>
                  <a:lnTo>
                    <a:pt x="769239" y="0"/>
                  </a:lnTo>
                  <a:lnTo>
                    <a:pt x="761009" y="0"/>
                  </a:lnTo>
                  <a:lnTo>
                    <a:pt x="757669" y="2959"/>
                  </a:lnTo>
                  <a:lnTo>
                    <a:pt x="757669" y="10261"/>
                  </a:lnTo>
                  <a:lnTo>
                    <a:pt x="761009" y="13233"/>
                  </a:lnTo>
                  <a:lnTo>
                    <a:pt x="769239" y="13233"/>
                  </a:lnTo>
                  <a:lnTo>
                    <a:pt x="772579" y="10261"/>
                  </a:lnTo>
                  <a:lnTo>
                    <a:pt x="772579" y="6616"/>
                  </a:lnTo>
                  <a:lnTo>
                    <a:pt x="772579" y="2959"/>
                  </a:lnTo>
                  <a:close/>
                </a:path>
                <a:path w="1203325" h="808355">
                  <a:moveTo>
                    <a:pt x="1203045" y="800265"/>
                  </a:moveTo>
                  <a:lnTo>
                    <a:pt x="1200518" y="798017"/>
                  </a:lnTo>
                  <a:lnTo>
                    <a:pt x="1194346" y="798017"/>
                  </a:lnTo>
                  <a:lnTo>
                    <a:pt x="1191818" y="800265"/>
                  </a:lnTo>
                  <a:lnTo>
                    <a:pt x="1191818" y="805764"/>
                  </a:lnTo>
                  <a:lnTo>
                    <a:pt x="1194346" y="807999"/>
                  </a:lnTo>
                  <a:lnTo>
                    <a:pt x="1200518" y="807999"/>
                  </a:lnTo>
                  <a:lnTo>
                    <a:pt x="1203045" y="805764"/>
                  </a:lnTo>
                  <a:lnTo>
                    <a:pt x="1203045" y="803021"/>
                  </a:lnTo>
                  <a:lnTo>
                    <a:pt x="1203045" y="800265"/>
                  </a:lnTo>
                  <a:close/>
                </a:path>
              </a:pathLst>
            </a:custGeom>
            <a:solidFill>
              <a:srgbClr val="FFFFFF">
                <a:alpha val="50000"/>
              </a:srgbClr>
            </a:solidFill>
          </p:spPr>
          <p:txBody>
            <a:bodyPr wrap="square" lIns="0" tIns="0" rIns="0" bIns="0" rtlCol="0"/>
            <a:lstStyle/>
            <a:p>
              <a:endParaRPr/>
            </a:p>
          </p:txBody>
        </p:sp>
        <p:sp>
          <p:nvSpPr>
            <p:cNvPr id="447" name="object 447"/>
            <p:cNvSpPr/>
            <p:nvPr/>
          </p:nvSpPr>
          <p:spPr>
            <a:xfrm>
              <a:off x="2754820" y="603814"/>
              <a:ext cx="1096645" cy="1420495"/>
            </a:xfrm>
            <a:custGeom>
              <a:avLst/>
              <a:gdLst/>
              <a:ahLst/>
              <a:cxnLst/>
              <a:rect l="l" t="t" r="r" b="b"/>
              <a:pathLst>
                <a:path w="1096645" h="1420495">
                  <a:moveTo>
                    <a:pt x="35941" y="1395628"/>
                  </a:moveTo>
                  <a:lnTo>
                    <a:pt x="27889" y="1388478"/>
                  </a:lnTo>
                  <a:lnTo>
                    <a:pt x="8001" y="1388478"/>
                  </a:lnTo>
                  <a:lnTo>
                    <a:pt x="0" y="1395628"/>
                  </a:lnTo>
                  <a:lnTo>
                    <a:pt x="0" y="1413268"/>
                  </a:lnTo>
                  <a:lnTo>
                    <a:pt x="8001" y="1420444"/>
                  </a:lnTo>
                  <a:lnTo>
                    <a:pt x="27889" y="1420444"/>
                  </a:lnTo>
                  <a:lnTo>
                    <a:pt x="35941" y="1413268"/>
                  </a:lnTo>
                  <a:lnTo>
                    <a:pt x="35941" y="1404454"/>
                  </a:lnTo>
                  <a:lnTo>
                    <a:pt x="35941" y="1395628"/>
                  </a:lnTo>
                  <a:close/>
                </a:path>
                <a:path w="1096645" h="1420495">
                  <a:moveTo>
                    <a:pt x="1096314" y="5422"/>
                  </a:moveTo>
                  <a:lnTo>
                    <a:pt x="1090231" y="0"/>
                  </a:lnTo>
                  <a:lnTo>
                    <a:pt x="1075182" y="0"/>
                  </a:lnTo>
                  <a:lnTo>
                    <a:pt x="1069060" y="5422"/>
                  </a:lnTo>
                  <a:lnTo>
                    <a:pt x="1069060" y="18796"/>
                  </a:lnTo>
                  <a:lnTo>
                    <a:pt x="1075182" y="24218"/>
                  </a:lnTo>
                  <a:lnTo>
                    <a:pt x="1090231" y="24218"/>
                  </a:lnTo>
                  <a:lnTo>
                    <a:pt x="1096314" y="18796"/>
                  </a:lnTo>
                  <a:lnTo>
                    <a:pt x="1096314" y="12103"/>
                  </a:lnTo>
                  <a:lnTo>
                    <a:pt x="1096314" y="5422"/>
                  </a:lnTo>
                  <a:close/>
                </a:path>
              </a:pathLst>
            </a:custGeom>
            <a:solidFill>
              <a:srgbClr val="384746">
                <a:alpha val="50000"/>
              </a:srgbClr>
            </a:solidFill>
          </p:spPr>
          <p:txBody>
            <a:bodyPr wrap="square" lIns="0" tIns="0" rIns="0" bIns="0" rtlCol="0"/>
            <a:lstStyle/>
            <a:p>
              <a:endParaRPr/>
            </a:p>
          </p:txBody>
        </p:sp>
        <p:sp>
          <p:nvSpPr>
            <p:cNvPr id="448" name="object 448"/>
            <p:cNvSpPr/>
            <p:nvPr/>
          </p:nvSpPr>
          <p:spPr>
            <a:xfrm>
              <a:off x="3852475" y="350651"/>
              <a:ext cx="16510" cy="14604"/>
            </a:xfrm>
            <a:custGeom>
              <a:avLst/>
              <a:gdLst/>
              <a:ahLst/>
              <a:cxnLst/>
              <a:rect l="l" t="t" r="r" b="b"/>
              <a:pathLst>
                <a:path w="16510" h="14604">
                  <a:moveTo>
                    <a:pt x="12439" y="0"/>
                  </a:moveTo>
                  <a:lnTo>
                    <a:pt x="3591" y="0"/>
                  </a:lnTo>
                  <a:lnTo>
                    <a:pt x="0" y="3193"/>
                  </a:lnTo>
                  <a:lnTo>
                    <a:pt x="0" y="11067"/>
                  </a:lnTo>
                  <a:lnTo>
                    <a:pt x="3591" y="14282"/>
                  </a:lnTo>
                  <a:lnTo>
                    <a:pt x="12439" y="14282"/>
                  </a:lnTo>
                  <a:lnTo>
                    <a:pt x="16030" y="11067"/>
                  </a:lnTo>
                  <a:lnTo>
                    <a:pt x="16030" y="7141"/>
                  </a:lnTo>
                  <a:lnTo>
                    <a:pt x="16030" y="3193"/>
                  </a:lnTo>
                  <a:lnTo>
                    <a:pt x="12439" y="0"/>
                  </a:lnTo>
                  <a:close/>
                </a:path>
              </a:pathLst>
            </a:custGeom>
            <a:solidFill>
              <a:srgbClr val="6F4478">
                <a:alpha val="50000"/>
              </a:srgbClr>
            </a:solidFill>
          </p:spPr>
          <p:txBody>
            <a:bodyPr wrap="square" lIns="0" tIns="0" rIns="0" bIns="0" rtlCol="0"/>
            <a:lstStyle/>
            <a:p>
              <a:endParaRPr/>
            </a:p>
          </p:txBody>
        </p:sp>
        <p:sp>
          <p:nvSpPr>
            <p:cNvPr id="449" name="object 449"/>
            <p:cNvSpPr/>
            <p:nvPr/>
          </p:nvSpPr>
          <p:spPr>
            <a:xfrm>
              <a:off x="2973987" y="1179803"/>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450" name="object 450"/>
            <p:cNvSpPr/>
            <p:nvPr/>
          </p:nvSpPr>
          <p:spPr>
            <a:xfrm>
              <a:off x="2463711" y="815358"/>
              <a:ext cx="74295" cy="757555"/>
            </a:xfrm>
            <a:custGeom>
              <a:avLst/>
              <a:gdLst/>
              <a:ahLst/>
              <a:cxnLst/>
              <a:rect l="l" t="t" r="r" b="b"/>
              <a:pathLst>
                <a:path w="74294" h="757555">
                  <a:moveTo>
                    <a:pt x="12077" y="748601"/>
                  </a:moveTo>
                  <a:lnTo>
                    <a:pt x="9385" y="746175"/>
                  </a:lnTo>
                  <a:lnTo>
                    <a:pt x="2705" y="746175"/>
                  </a:lnTo>
                  <a:lnTo>
                    <a:pt x="0" y="748601"/>
                  </a:lnTo>
                  <a:lnTo>
                    <a:pt x="0" y="754507"/>
                  </a:lnTo>
                  <a:lnTo>
                    <a:pt x="2705" y="756945"/>
                  </a:lnTo>
                  <a:lnTo>
                    <a:pt x="9385" y="756945"/>
                  </a:lnTo>
                  <a:lnTo>
                    <a:pt x="12077" y="754507"/>
                  </a:lnTo>
                  <a:lnTo>
                    <a:pt x="12077" y="751560"/>
                  </a:lnTo>
                  <a:lnTo>
                    <a:pt x="12077" y="748601"/>
                  </a:lnTo>
                  <a:close/>
                </a:path>
                <a:path w="74294" h="757555">
                  <a:moveTo>
                    <a:pt x="73685" y="3454"/>
                  </a:moveTo>
                  <a:lnTo>
                    <a:pt x="69799" y="0"/>
                  </a:lnTo>
                  <a:lnTo>
                    <a:pt x="60185" y="0"/>
                  </a:lnTo>
                  <a:lnTo>
                    <a:pt x="56299" y="3454"/>
                  </a:lnTo>
                  <a:lnTo>
                    <a:pt x="56299" y="12039"/>
                  </a:lnTo>
                  <a:lnTo>
                    <a:pt x="60185" y="15506"/>
                  </a:lnTo>
                  <a:lnTo>
                    <a:pt x="69799" y="15506"/>
                  </a:lnTo>
                  <a:lnTo>
                    <a:pt x="73685" y="12039"/>
                  </a:lnTo>
                  <a:lnTo>
                    <a:pt x="73685" y="7759"/>
                  </a:lnTo>
                  <a:lnTo>
                    <a:pt x="73685" y="3454"/>
                  </a:lnTo>
                  <a:close/>
                </a:path>
              </a:pathLst>
            </a:custGeom>
            <a:solidFill>
              <a:srgbClr val="FFFFFF">
                <a:alpha val="50000"/>
              </a:srgbClr>
            </a:solidFill>
          </p:spPr>
          <p:txBody>
            <a:bodyPr wrap="square" lIns="0" tIns="0" rIns="0" bIns="0" rtlCol="0"/>
            <a:lstStyle/>
            <a:p>
              <a:endParaRPr/>
            </a:p>
          </p:txBody>
        </p:sp>
        <p:sp>
          <p:nvSpPr>
            <p:cNvPr id="451" name="object 451"/>
            <p:cNvSpPr/>
            <p:nvPr/>
          </p:nvSpPr>
          <p:spPr>
            <a:xfrm>
              <a:off x="1632292" y="2139469"/>
              <a:ext cx="24765" cy="22225"/>
            </a:xfrm>
            <a:custGeom>
              <a:avLst/>
              <a:gdLst/>
              <a:ahLst/>
              <a:cxnLst/>
              <a:rect l="l" t="t" r="r" b="b"/>
              <a:pathLst>
                <a:path w="24764"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452" name="object 452"/>
            <p:cNvSpPr/>
            <p:nvPr/>
          </p:nvSpPr>
          <p:spPr>
            <a:xfrm>
              <a:off x="66053" y="1428689"/>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453" name="object 453"/>
            <p:cNvSpPr/>
            <p:nvPr/>
          </p:nvSpPr>
          <p:spPr>
            <a:xfrm>
              <a:off x="746751" y="2801814"/>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454" name="object 454"/>
            <p:cNvSpPr/>
            <p:nvPr/>
          </p:nvSpPr>
          <p:spPr>
            <a:xfrm>
              <a:off x="1003316" y="3356086"/>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38999"/>
              </a:srgbClr>
            </a:solidFill>
          </p:spPr>
          <p:txBody>
            <a:bodyPr wrap="square" lIns="0" tIns="0" rIns="0" bIns="0" rtlCol="0"/>
            <a:lstStyle/>
            <a:p>
              <a:endParaRPr/>
            </a:p>
          </p:txBody>
        </p:sp>
        <p:sp>
          <p:nvSpPr>
            <p:cNvPr id="455" name="object 455"/>
            <p:cNvSpPr/>
            <p:nvPr/>
          </p:nvSpPr>
          <p:spPr>
            <a:xfrm>
              <a:off x="297738" y="2610605"/>
              <a:ext cx="372110" cy="271145"/>
            </a:xfrm>
            <a:custGeom>
              <a:avLst/>
              <a:gdLst/>
              <a:ahLst/>
              <a:cxnLst/>
              <a:rect l="l" t="t" r="r" b="b"/>
              <a:pathLst>
                <a:path w="372109" h="271144">
                  <a:moveTo>
                    <a:pt x="19189" y="257276"/>
                  </a:moveTo>
                  <a:lnTo>
                    <a:pt x="14884" y="253428"/>
                  </a:lnTo>
                  <a:lnTo>
                    <a:pt x="4229" y="253428"/>
                  </a:lnTo>
                  <a:lnTo>
                    <a:pt x="0" y="257276"/>
                  </a:lnTo>
                  <a:lnTo>
                    <a:pt x="0" y="266700"/>
                  </a:lnTo>
                  <a:lnTo>
                    <a:pt x="4229" y="270522"/>
                  </a:lnTo>
                  <a:lnTo>
                    <a:pt x="14884" y="270522"/>
                  </a:lnTo>
                  <a:lnTo>
                    <a:pt x="19189" y="266700"/>
                  </a:lnTo>
                  <a:lnTo>
                    <a:pt x="19189" y="261988"/>
                  </a:lnTo>
                  <a:lnTo>
                    <a:pt x="19189" y="257276"/>
                  </a:lnTo>
                  <a:close/>
                </a:path>
                <a:path w="372109" h="271144">
                  <a:moveTo>
                    <a:pt x="371513" y="2882"/>
                  </a:moveTo>
                  <a:lnTo>
                    <a:pt x="368261" y="0"/>
                  </a:lnTo>
                  <a:lnTo>
                    <a:pt x="360311" y="0"/>
                  </a:lnTo>
                  <a:lnTo>
                    <a:pt x="357085" y="2882"/>
                  </a:lnTo>
                  <a:lnTo>
                    <a:pt x="357085" y="9956"/>
                  </a:lnTo>
                  <a:lnTo>
                    <a:pt x="360311" y="12852"/>
                  </a:lnTo>
                  <a:lnTo>
                    <a:pt x="368261" y="12852"/>
                  </a:lnTo>
                  <a:lnTo>
                    <a:pt x="371513" y="9956"/>
                  </a:lnTo>
                  <a:lnTo>
                    <a:pt x="371513" y="6413"/>
                  </a:lnTo>
                  <a:lnTo>
                    <a:pt x="371513" y="2882"/>
                  </a:lnTo>
                  <a:close/>
                </a:path>
              </a:pathLst>
            </a:custGeom>
            <a:solidFill>
              <a:srgbClr val="6F4478">
                <a:alpha val="50000"/>
              </a:srgbClr>
            </a:solidFill>
          </p:spPr>
          <p:txBody>
            <a:bodyPr wrap="square" lIns="0" tIns="0" rIns="0" bIns="0" rtlCol="0"/>
            <a:lstStyle/>
            <a:p>
              <a:endParaRPr/>
            </a:p>
          </p:txBody>
        </p:sp>
        <p:sp>
          <p:nvSpPr>
            <p:cNvPr id="456" name="object 456"/>
            <p:cNvSpPr/>
            <p:nvPr/>
          </p:nvSpPr>
          <p:spPr>
            <a:xfrm>
              <a:off x="243582" y="2257267"/>
              <a:ext cx="14604" cy="13335"/>
            </a:xfrm>
            <a:custGeom>
              <a:avLst/>
              <a:gdLst/>
              <a:ahLst/>
              <a:cxnLst/>
              <a:rect l="l" t="t" r="r" b="b"/>
              <a:pathLst>
                <a:path w="14604" h="13335">
                  <a:moveTo>
                    <a:pt x="11287" y="0"/>
                  </a:moveTo>
                  <a:lnTo>
                    <a:pt x="3235" y="0"/>
                  </a:lnTo>
                  <a:lnTo>
                    <a:pt x="0" y="2889"/>
                  </a:lnTo>
                  <a:lnTo>
                    <a:pt x="0" y="9989"/>
                  </a:lnTo>
                  <a:lnTo>
                    <a:pt x="3235" y="12921"/>
                  </a:lnTo>
                  <a:lnTo>
                    <a:pt x="11287" y="12921"/>
                  </a:lnTo>
                  <a:lnTo>
                    <a:pt x="14533" y="9989"/>
                  </a:lnTo>
                  <a:lnTo>
                    <a:pt x="14533" y="6439"/>
                  </a:lnTo>
                  <a:lnTo>
                    <a:pt x="14533" y="2889"/>
                  </a:lnTo>
                  <a:lnTo>
                    <a:pt x="11287" y="0"/>
                  </a:lnTo>
                  <a:close/>
                </a:path>
              </a:pathLst>
            </a:custGeom>
            <a:solidFill>
              <a:srgbClr val="FFFFFF">
                <a:alpha val="38999"/>
              </a:srgbClr>
            </a:solidFill>
          </p:spPr>
          <p:txBody>
            <a:bodyPr wrap="square" lIns="0" tIns="0" rIns="0" bIns="0" rtlCol="0"/>
            <a:lstStyle/>
            <a:p>
              <a:endParaRPr/>
            </a:p>
          </p:txBody>
        </p:sp>
        <p:sp>
          <p:nvSpPr>
            <p:cNvPr id="457" name="object 457"/>
            <p:cNvSpPr/>
            <p:nvPr/>
          </p:nvSpPr>
          <p:spPr>
            <a:xfrm>
              <a:off x="214007" y="881690"/>
              <a:ext cx="486409" cy="885825"/>
            </a:xfrm>
            <a:custGeom>
              <a:avLst/>
              <a:gdLst/>
              <a:ahLst/>
              <a:cxnLst/>
              <a:rect l="l" t="t" r="r" b="b"/>
              <a:pathLst>
                <a:path w="486409" h="885825">
                  <a:moveTo>
                    <a:pt x="24244" y="868807"/>
                  </a:moveTo>
                  <a:lnTo>
                    <a:pt x="18808" y="863993"/>
                  </a:lnTo>
                  <a:lnTo>
                    <a:pt x="5435" y="863993"/>
                  </a:lnTo>
                  <a:lnTo>
                    <a:pt x="0" y="868807"/>
                  </a:lnTo>
                  <a:lnTo>
                    <a:pt x="0" y="880706"/>
                  </a:lnTo>
                  <a:lnTo>
                    <a:pt x="5435" y="885545"/>
                  </a:lnTo>
                  <a:lnTo>
                    <a:pt x="18808" y="885545"/>
                  </a:lnTo>
                  <a:lnTo>
                    <a:pt x="24244" y="880706"/>
                  </a:lnTo>
                  <a:lnTo>
                    <a:pt x="24244" y="874763"/>
                  </a:lnTo>
                  <a:lnTo>
                    <a:pt x="24244" y="868807"/>
                  </a:lnTo>
                  <a:close/>
                </a:path>
                <a:path w="486409" h="885825">
                  <a:moveTo>
                    <a:pt x="359968" y="108851"/>
                  </a:moveTo>
                  <a:lnTo>
                    <a:pt x="357441" y="106616"/>
                  </a:lnTo>
                  <a:lnTo>
                    <a:pt x="351269" y="106616"/>
                  </a:lnTo>
                  <a:lnTo>
                    <a:pt x="348742" y="108851"/>
                  </a:lnTo>
                  <a:lnTo>
                    <a:pt x="348742" y="114338"/>
                  </a:lnTo>
                  <a:lnTo>
                    <a:pt x="351269" y="116598"/>
                  </a:lnTo>
                  <a:lnTo>
                    <a:pt x="357441" y="116598"/>
                  </a:lnTo>
                  <a:lnTo>
                    <a:pt x="359968" y="114338"/>
                  </a:lnTo>
                  <a:lnTo>
                    <a:pt x="359968" y="111607"/>
                  </a:lnTo>
                  <a:lnTo>
                    <a:pt x="359968" y="108851"/>
                  </a:lnTo>
                  <a:close/>
                </a:path>
                <a:path w="486409" h="885825">
                  <a:moveTo>
                    <a:pt x="485787" y="1841"/>
                  </a:moveTo>
                  <a:lnTo>
                    <a:pt x="483704" y="0"/>
                  </a:lnTo>
                  <a:lnTo>
                    <a:pt x="478574" y="0"/>
                  </a:lnTo>
                  <a:lnTo>
                    <a:pt x="476478" y="1841"/>
                  </a:lnTo>
                  <a:lnTo>
                    <a:pt x="476478" y="6413"/>
                  </a:lnTo>
                  <a:lnTo>
                    <a:pt x="478574" y="8255"/>
                  </a:lnTo>
                  <a:lnTo>
                    <a:pt x="483704" y="8255"/>
                  </a:lnTo>
                  <a:lnTo>
                    <a:pt x="485787" y="6413"/>
                  </a:lnTo>
                  <a:lnTo>
                    <a:pt x="485787" y="4127"/>
                  </a:lnTo>
                  <a:lnTo>
                    <a:pt x="485787" y="1841"/>
                  </a:lnTo>
                  <a:close/>
                </a:path>
              </a:pathLst>
            </a:custGeom>
            <a:solidFill>
              <a:srgbClr val="FFFFFF">
                <a:alpha val="50000"/>
              </a:srgbClr>
            </a:solidFill>
          </p:spPr>
          <p:txBody>
            <a:bodyPr wrap="square" lIns="0" tIns="0" rIns="0" bIns="0" rtlCol="0"/>
            <a:lstStyle/>
            <a:p>
              <a:endParaRPr/>
            </a:p>
          </p:txBody>
        </p:sp>
        <p:sp>
          <p:nvSpPr>
            <p:cNvPr id="458" name="object 458"/>
            <p:cNvSpPr/>
            <p:nvPr/>
          </p:nvSpPr>
          <p:spPr>
            <a:xfrm>
              <a:off x="662041" y="334295"/>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459" name="object 459"/>
            <p:cNvSpPr/>
            <p:nvPr/>
          </p:nvSpPr>
          <p:spPr>
            <a:xfrm>
              <a:off x="825679" y="2134825"/>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50000"/>
              </a:srgbClr>
            </a:solidFill>
          </p:spPr>
          <p:txBody>
            <a:bodyPr wrap="square" lIns="0" tIns="0" rIns="0" bIns="0" rtlCol="0"/>
            <a:lstStyle/>
            <a:p>
              <a:endParaRPr/>
            </a:p>
          </p:txBody>
        </p:sp>
        <p:sp>
          <p:nvSpPr>
            <p:cNvPr id="460" name="object 460"/>
            <p:cNvSpPr/>
            <p:nvPr/>
          </p:nvSpPr>
          <p:spPr>
            <a:xfrm>
              <a:off x="754211" y="2013408"/>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50000"/>
              </a:srgbClr>
            </a:solidFill>
          </p:spPr>
          <p:txBody>
            <a:bodyPr wrap="square" lIns="0" tIns="0" rIns="0" bIns="0" rtlCol="0"/>
            <a:lstStyle/>
            <a:p>
              <a:endParaRPr/>
            </a:p>
          </p:txBody>
        </p:sp>
        <p:sp>
          <p:nvSpPr>
            <p:cNvPr id="461" name="object 461"/>
            <p:cNvSpPr/>
            <p:nvPr/>
          </p:nvSpPr>
          <p:spPr>
            <a:xfrm>
              <a:off x="890239" y="4129247"/>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462" name="object 462"/>
            <p:cNvSpPr/>
            <p:nvPr/>
          </p:nvSpPr>
          <p:spPr>
            <a:xfrm>
              <a:off x="436263" y="3764799"/>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50000"/>
              </a:srgbClr>
            </a:solidFill>
          </p:spPr>
          <p:txBody>
            <a:bodyPr wrap="square" lIns="0" tIns="0" rIns="0" bIns="0" rtlCol="0"/>
            <a:lstStyle/>
            <a:p>
              <a:endParaRPr/>
            </a:p>
          </p:txBody>
        </p:sp>
        <p:sp>
          <p:nvSpPr>
            <p:cNvPr id="463" name="object 463"/>
            <p:cNvSpPr/>
            <p:nvPr/>
          </p:nvSpPr>
          <p:spPr>
            <a:xfrm>
              <a:off x="295169" y="3312463"/>
              <a:ext cx="24765" cy="22225"/>
            </a:xfrm>
            <a:custGeom>
              <a:avLst/>
              <a:gdLst/>
              <a:ahLst/>
              <a:cxnLst/>
              <a:rect l="l" t="t" r="r" b="b"/>
              <a:pathLst>
                <a:path w="24764" h="22225">
                  <a:moveTo>
                    <a:pt x="18920" y="0"/>
                  </a:moveTo>
                  <a:lnTo>
                    <a:pt x="5423" y="0"/>
                  </a:lnTo>
                  <a:lnTo>
                    <a:pt x="0" y="4879"/>
                  </a:lnTo>
                  <a:lnTo>
                    <a:pt x="0" y="16826"/>
                  </a:lnTo>
                  <a:lnTo>
                    <a:pt x="5423" y="21706"/>
                  </a:lnTo>
                  <a:lnTo>
                    <a:pt x="18920" y="21706"/>
                  </a:lnTo>
                  <a:lnTo>
                    <a:pt x="24344" y="1682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464" name="object 464"/>
            <p:cNvSpPr/>
            <p:nvPr/>
          </p:nvSpPr>
          <p:spPr>
            <a:xfrm>
              <a:off x="8573354" y="4299067"/>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465" name="object 465"/>
            <p:cNvSpPr/>
            <p:nvPr/>
          </p:nvSpPr>
          <p:spPr>
            <a:xfrm>
              <a:off x="8849648" y="6099536"/>
              <a:ext cx="17780" cy="15875"/>
            </a:xfrm>
            <a:custGeom>
              <a:avLst/>
              <a:gdLst/>
              <a:ahLst/>
              <a:cxnLst/>
              <a:rect l="l" t="t" r="r" b="b"/>
              <a:pathLst>
                <a:path w="17779" h="15875">
                  <a:moveTo>
                    <a:pt x="13591" y="0"/>
                  </a:moveTo>
                  <a:lnTo>
                    <a:pt x="3916" y="0"/>
                  </a:lnTo>
                  <a:lnTo>
                    <a:pt x="0" y="3476"/>
                  </a:lnTo>
                  <a:lnTo>
                    <a:pt x="0" y="12093"/>
                  </a:lnTo>
                  <a:lnTo>
                    <a:pt x="3916" y="15570"/>
                  </a:lnTo>
                  <a:lnTo>
                    <a:pt x="13591" y="15570"/>
                  </a:lnTo>
                  <a:lnTo>
                    <a:pt x="17507" y="12093"/>
                  </a:lnTo>
                  <a:lnTo>
                    <a:pt x="17507" y="7779"/>
                  </a:lnTo>
                  <a:lnTo>
                    <a:pt x="17507" y="3476"/>
                  </a:lnTo>
                  <a:lnTo>
                    <a:pt x="13591" y="0"/>
                  </a:lnTo>
                  <a:close/>
                </a:path>
              </a:pathLst>
            </a:custGeom>
            <a:solidFill>
              <a:srgbClr val="384746">
                <a:alpha val="50000"/>
              </a:srgbClr>
            </a:solidFill>
          </p:spPr>
          <p:txBody>
            <a:bodyPr wrap="square" lIns="0" tIns="0" rIns="0" bIns="0" rtlCol="0"/>
            <a:lstStyle/>
            <a:p>
              <a:endParaRPr/>
            </a:p>
          </p:txBody>
        </p:sp>
        <p:sp>
          <p:nvSpPr>
            <p:cNvPr id="466" name="object 466"/>
            <p:cNvSpPr/>
            <p:nvPr/>
          </p:nvSpPr>
          <p:spPr>
            <a:xfrm>
              <a:off x="7717447" y="5672194"/>
              <a:ext cx="1551940" cy="940435"/>
            </a:xfrm>
            <a:custGeom>
              <a:avLst/>
              <a:gdLst/>
              <a:ahLst/>
              <a:cxnLst/>
              <a:rect l="l" t="t" r="r" b="b"/>
              <a:pathLst>
                <a:path w="1551940" h="940434">
                  <a:moveTo>
                    <a:pt x="19024" y="926833"/>
                  </a:moveTo>
                  <a:lnTo>
                    <a:pt x="14757" y="923061"/>
                  </a:lnTo>
                  <a:lnTo>
                    <a:pt x="4279" y="923061"/>
                  </a:lnTo>
                  <a:lnTo>
                    <a:pt x="0" y="926833"/>
                  </a:lnTo>
                  <a:lnTo>
                    <a:pt x="0" y="936167"/>
                  </a:lnTo>
                  <a:lnTo>
                    <a:pt x="4279" y="939965"/>
                  </a:lnTo>
                  <a:lnTo>
                    <a:pt x="14757" y="939965"/>
                  </a:lnTo>
                  <a:lnTo>
                    <a:pt x="19024" y="936167"/>
                  </a:lnTo>
                  <a:lnTo>
                    <a:pt x="19024" y="931494"/>
                  </a:lnTo>
                  <a:lnTo>
                    <a:pt x="19024" y="926833"/>
                  </a:lnTo>
                  <a:close/>
                </a:path>
                <a:path w="1551940" h="940434">
                  <a:moveTo>
                    <a:pt x="1551508" y="2959"/>
                  </a:moveTo>
                  <a:lnTo>
                    <a:pt x="1548155" y="0"/>
                  </a:lnTo>
                  <a:lnTo>
                    <a:pt x="1539951" y="0"/>
                  </a:lnTo>
                  <a:lnTo>
                    <a:pt x="1536598" y="2959"/>
                  </a:lnTo>
                  <a:lnTo>
                    <a:pt x="1536598" y="10261"/>
                  </a:lnTo>
                  <a:lnTo>
                    <a:pt x="1539951" y="13233"/>
                  </a:lnTo>
                  <a:lnTo>
                    <a:pt x="1548155" y="13233"/>
                  </a:lnTo>
                  <a:lnTo>
                    <a:pt x="1551508" y="10261"/>
                  </a:lnTo>
                  <a:lnTo>
                    <a:pt x="1551508" y="6616"/>
                  </a:lnTo>
                  <a:lnTo>
                    <a:pt x="1551508" y="2959"/>
                  </a:lnTo>
                  <a:close/>
                </a:path>
              </a:pathLst>
            </a:custGeom>
            <a:solidFill>
              <a:srgbClr val="FFFFFF">
                <a:alpha val="50000"/>
              </a:srgbClr>
            </a:solidFill>
          </p:spPr>
          <p:txBody>
            <a:bodyPr wrap="square" lIns="0" tIns="0" rIns="0" bIns="0" rtlCol="0"/>
            <a:lstStyle/>
            <a:p>
              <a:endParaRPr/>
            </a:p>
          </p:txBody>
        </p:sp>
        <p:sp>
          <p:nvSpPr>
            <p:cNvPr id="467" name="object 467"/>
            <p:cNvSpPr/>
            <p:nvPr/>
          </p:nvSpPr>
          <p:spPr>
            <a:xfrm>
              <a:off x="6963699" y="6233505"/>
              <a:ext cx="17780" cy="15875"/>
            </a:xfrm>
            <a:custGeom>
              <a:avLst/>
              <a:gdLst/>
              <a:ahLst/>
              <a:cxnLst/>
              <a:rect l="l" t="t" r="r" b="b"/>
              <a:pathLst>
                <a:path w="17779"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50000"/>
              </a:srgbClr>
            </a:solidFill>
          </p:spPr>
          <p:txBody>
            <a:bodyPr wrap="square" lIns="0" tIns="0" rIns="0" bIns="0" rtlCol="0"/>
            <a:lstStyle/>
            <a:p>
              <a:endParaRPr/>
            </a:p>
          </p:txBody>
        </p:sp>
        <p:sp>
          <p:nvSpPr>
            <p:cNvPr id="468" name="object 468"/>
            <p:cNvSpPr/>
            <p:nvPr/>
          </p:nvSpPr>
          <p:spPr>
            <a:xfrm>
              <a:off x="9854389" y="5221323"/>
              <a:ext cx="27305" cy="24765"/>
            </a:xfrm>
            <a:custGeom>
              <a:avLst/>
              <a:gdLst/>
              <a:ahLst/>
              <a:cxnLst/>
              <a:rect l="l" t="t" r="r" b="b"/>
              <a:pathLst>
                <a:path w="27304" h="24764">
                  <a:moveTo>
                    <a:pt x="21161" y="0"/>
                  </a:moveTo>
                  <a:lnTo>
                    <a:pt x="6125" y="0"/>
                  </a:lnTo>
                  <a:lnTo>
                    <a:pt x="0" y="5423"/>
                  </a:lnTo>
                  <a:lnTo>
                    <a:pt x="0" y="18805"/>
                  </a:lnTo>
                  <a:lnTo>
                    <a:pt x="6125"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469" name="object 469"/>
            <p:cNvSpPr/>
            <p:nvPr/>
          </p:nvSpPr>
          <p:spPr>
            <a:xfrm>
              <a:off x="8030731" y="5104923"/>
              <a:ext cx="772795" cy="966469"/>
            </a:xfrm>
            <a:custGeom>
              <a:avLst/>
              <a:gdLst/>
              <a:ahLst/>
              <a:cxnLst/>
              <a:rect l="l" t="t" r="r" b="b"/>
              <a:pathLst>
                <a:path w="772795" h="966470">
                  <a:moveTo>
                    <a:pt x="25133" y="4978"/>
                  </a:moveTo>
                  <a:lnTo>
                    <a:pt x="19519" y="0"/>
                  </a:lnTo>
                  <a:lnTo>
                    <a:pt x="5651" y="0"/>
                  </a:lnTo>
                  <a:lnTo>
                    <a:pt x="0" y="4978"/>
                  </a:lnTo>
                  <a:lnTo>
                    <a:pt x="0" y="17310"/>
                  </a:lnTo>
                  <a:lnTo>
                    <a:pt x="5651" y="22313"/>
                  </a:lnTo>
                  <a:lnTo>
                    <a:pt x="19519" y="22313"/>
                  </a:lnTo>
                  <a:lnTo>
                    <a:pt x="25133" y="17310"/>
                  </a:lnTo>
                  <a:lnTo>
                    <a:pt x="25133" y="11163"/>
                  </a:lnTo>
                  <a:lnTo>
                    <a:pt x="25133" y="4978"/>
                  </a:lnTo>
                  <a:close/>
                </a:path>
                <a:path w="772795" h="966470">
                  <a:moveTo>
                    <a:pt x="772236" y="951522"/>
                  </a:moveTo>
                  <a:lnTo>
                    <a:pt x="767410" y="947267"/>
                  </a:lnTo>
                  <a:lnTo>
                    <a:pt x="755561" y="947267"/>
                  </a:lnTo>
                  <a:lnTo>
                    <a:pt x="750773" y="951522"/>
                  </a:lnTo>
                  <a:lnTo>
                    <a:pt x="750773" y="962063"/>
                  </a:lnTo>
                  <a:lnTo>
                    <a:pt x="755561" y="966355"/>
                  </a:lnTo>
                  <a:lnTo>
                    <a:pt x="767410" y="966355"/>
                  </a:lnTo>
                  <a:lnTo>
                    <a:pt x="772236" y="962063"/>
                  </a:lnTo>
                  <a:lnTo>
                    <a:pt x="772236" y="956818"/>
                  </a:lnTo>
                  <a:lnTo>
                    <a:pt x="772236" y="951522"/>
                  </a:lnTo>
                  <a:close/>
                </a:path>
              </a:pathLst>
            </a:custGeom>
            <a:solidFill>
              <a:srgbClr val="FFFFFF">
                <a:alpha val="50000"/>
              </a:srgbClr>
            </a:solidFill>
          </p:spPr>
          <p:txBody>
            <a:bodyPr wrap="square" lIns="0" tIns="0" rIns="0" bIns="0" rtlCol="0"/>
            <a:lstStyle/>
            <a:p>
              <a:endParaRPr/>
            </a:p>
          </p:txBody>
        </p:sp>
        <p:sp>
          <p:nvSpPr>
            <p:cNvPr id="470" name="object 470"/>
            <p:cNvSpPr/>
            <p:nvPr/>
          </p:nvSpPr>
          <p:spPr>
            <a:xfrm>
              <a:off x="9940595" y="5931651"/>
              <a:ext cx="36195" cy="32384"/>
            </a:xfrm>
            <a:custGeom>
              <a:avLst/>
              <a:gdLst/>
              <a:ahLst/>
              <a:cxnLst/>
              <a:rect l="l" t="t" r="r" b="b"/>
              <a:pathLst>
                <a:path w="36195"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471" name="object 471"/>
            <p:cNvSpPr/>
            <p:nvPr/>
          </p:nvSpPr>
          <p:spPr>
            <a:xfrm>
              <a:off x="8832995" y="5754081"/>
              <a:ext cx="14604" cy="13335"/>
            </a:xfrm>
            <a:custGeom>
              <a:avLst/>
              <a:gdLst/>
              <a:ahLst/>
              <a:cxnLst/>
              <a:rect l="l" t="t" r="r" b="b"/>
              <a:pathLst>
                <a:path w="14604" h="13335">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472" name="object 472"/>
            <p:cNvSpPr/>
            <p:nvPr/>
          </p:nvSpPr>
          <p:spPr>
            <a:xfrm>
              <a:off x="6680057" y="6788394"/>
              <a:ext cx="22860" cy="20320"/>
            </a:xfrm>
            <a:custGeom>
              <a:avLst/>
              <a:gdLst/>
              <a:ahLst/>
              <a:cxnLst/>
              <a:rect l="l" t="t" r="r" b="b"/>
              <a:pathLst>
                <a:path w="22859" h="20320">
                  <a:moveTo>
                    <a:pt x="17580" y="0"/>
                  </a:moveTo>
                  <a:lnTo>
                    <a:pt x="5046" y="0"/>
                  </a:lnTo>
                  <a:lnTo>
                    <a:pt x="0" y="4502"/>
                  </a:lnTo>
                  <a:lnTo>
                    <a:pt x="0" y="15612"/>
                  </a:lnTo>
                  <a:lnTo>
                    <a:pt x="5046" y="20125"/>
                  </a:lnTo>
                  <a:lnTo>
                    <a:pt x="17580" y="20125"/>
                  </a:lnTo>
                  <a:lnTo>
                    <a:pt x="22627" y="15612"/>
                  </a:lnTo>
                  <a:lnTo>
                    <a:pt x="22627" y="10062"/>
                  </a:lnTo>
                  <a:lnTo>
                    <a:pt x="22627" y="4502"/>
                  </a:lnTo>
                  <a:lnTo>
                    <a:pt x="17580" y="0"/>
                  </a:lnTo>
                  <a:close/>
                </a:path>
              </a:pathLst>
            </a:custGeom>
            <a:solidFill>
              <a:srgbClr val="FFFFFF">
                <a:alpha val="50000"/>
              </a:srgbClr>
            </a:solidFill>
          </p:spPr>
          <p:txBody>
            <a:bodyPr wrap="square" lIns="0" tIns="0" rIns="0" bIns="0" rtlCol="0"/>
            <a:lstStyle/>
            <a:p>
              <a:endParaRPr/>
            </a:p>
          </p:txBody>
        </p:sp>
        <p:sp>
          <p:nvSpPr>
            <p:cNvPr id="473" name="object 473"/>
            <p:cNvSpPr/>
            <p:nvPr/>
          </p:nvSpPr>
          <p:spPr>
            <a:xfrm>
              <a:off x="8585475" y="6241239"/>
              <a:ext cx="29209" cy="26034"/>
            </a:xfrm>
            <a:custGeom>
              <a:avLst/>
              <a:gdLst/>
              <a:ahLst/>
              <a:cxnLst/>
              <a:rect l="l" t="t" r="r" b="b"/>
              <a:pathLst>
                <a:path w="29209"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50000"/>
              </a:srgbClr>
            </a:solidFill>
          </p:spPr>
          <p:txBody>
            <a:bodyPr wrap="square" lIns="0" tIns="0" rIns="0" bIns="0" rtlCol="0"/>
            <a:lstStyle/>
            <a:p>
              <a:endParaRPr/>
            </a:p>
          </p:txBody>
        </p:sp>
        <p:sp>
          <p:nvSpPr>
            <p:cNvPr id="474" name="object 474"/>
            <p:cNvSpPr/>
            <p:nvPr/>
          </p:nvSpPr>
          <p:spPr>
            <a:xfrm>
              <a:off x="9882981" y="4968180"/>
              <a:ext cx="16510" cy="14604"/>
            </a:xfrm>
            <a:custGeom>
              <a:avLst/>
              <a:gdLst/>
              <a:ahLst/>
              <a:cxnLst/>
              <a:rect l="l" t="t" r="r" b="b"/>
              <a:pathLst>
                <a:path w="16509" h="14604">
                  <a:moveTo>
                    <a:pt x="12428" y="0"/>
                  </a:moveTo>
                  <a:lnTo>
                    <a:pt x="3581" y="0"/>
                  </a:lnTo>
                  <a:lnTo>
                    <a:pt x="0" y="3183"/>
                  </a:lnTo>
                  <a:lnTo>
                    <a:pt x="0" y="11057"/>
                  </a:lnTo>
                  <a:lnTo>
                    <a:pt x="3581" y="14271"/>
                  </a:lnTo>
                  <a:lnTo>
                    <a:pt x="12428" y="14271"/>
                  </a:lnTo>
                  <a:lnTo>
                    <a:pt x="16020" y="11057"/>
                  </a:lnTo>
                  <a:lnTo>
                    <a:pt x="16020" y="7130"/>
                  </a:lnTo>
                  <a:lnTo>
                    <a:pt x="16020" y="3183"/>
                  </a:lnTo>
                  <a:lnTo>
                    <a:pt x="12428" y="0"/>
                  </a:lnTo>
                  <a:close/>
                </a:path>
              </a:pathLst>
            </a:custGeom>
            <a:solidFill>
              <a:srgbClr val="6F4478">
                <a:alpha val="50000"/>
              </a:srgbClr>
            </a:solidFill>
          </p:spPr>
          <p:txBody>
            <a:bodyPr wrap="square" lIns="0" tIns="0" rIns="0" bIns="0" rtlCol="0"/>
            <a:lstStyle/>
            <a:p>
              <a:endParaRPr/>
            </a:p>
          </p:txBody>
        </p:sp>
        <p:sp>
          <p:nvSpPr>
            <p:cNvPr id="475" name="object 475"/>
            <p:cNvSpPr/>
            <p:nvPr/>
          </p:nvSpPr>
          <p:spPr>
            <a:xfrm>
              <a:off x="9842113" y="6677536"/>
              <a:ext cx="24765" cy="22225"/>
            </a:xfrm>
            <a:custGeom>
              <a:avLst/>
              <a:gdLst/>
              <a:ahLst/>
              <a:cxnLst/>
              <a:rect l="l" t="t" r="r" b="b"/>
              <a:pathLst>
                <a:path w="24765" h="22225">
                  <a:moveTo>
                    <a:pt x="19088" y="0"/>
                  </a:moveTo>
                  <a:lnTo>
                    <a:pt x="5507" y="0"/>
                  </a:lnTo>
                  <a:lnTo>
                    <a:pt x="0" y="4900"/>
                  </a:lnTo>
                  <a:lnTo>
                    <a:pt x="0" y="16962"/>
                  </a:lnTo>
                  <a:lnTo>
                    <a:pt x="5507" y="21863"/>
                  </a:lnTo>
                  <a:lnTo>
                    <a:pt x="19088" y="21863"/>
                  </a:lnTo>
                  <a:lnTo>
                    <a:pt x="24554" y="16962"/>
                  </a:lnTo>
                  <a:lnTo>
                    <a:pt x="24554" y="10921"/>
                  </a:lnTo>
                  <a:lnTo>
                    <a:pt x="24554" y="4900"/>
                  </a:lnTo>
                  <a:lnTo>
                    <a:pt x="19088" y="0"/>
                  </a:lnTo>
                  <a:close/>
                </a:path>
              </a:pathLst>
            </a:custGeom>
            <a:solidFill>
              <a:srgbClr val="FFFFFF">
                <a:alpha val="50000"/>
              </a:srgbClr>
            </a:solidFill>
          </p:spPr>
          <p:txBody>
            <a:bodyPr wrap="square" lIns="0" tIns="0" rIns="0" bIns="0" rtlCol="0"/>
            <a:lstStyle/>
            <a:p>
              <a:endParaRPr/>
            </a:p>
          </p:txBody>
        </p:sp>
        <p:sp>
          <p:nvSpPr>
            <p:cNvPr id="476" name="object 476"/>
            <p:cNvSpPr/>
            <p:nvPr/>
          </p:nvSpPr>
          <p:spPr>
            <a:xfrm>
              <a:off x="8805050" y="5734404"/>
              <a:ext cx="19685" cy="17145"/>
            </a:xfrm>
            <a:custGeom>
              <a:avLst/>
              <a:gdLst/>
              <a:ahLst/>
              <a:cxnLst/>
              <a:rect l="l" t="t" r="r" b="b"/>
              <a:pathLst>
                <a:path w="19684" h="17145">
                  <a:moveTo>
                    <a:pt x="14879" y="0"/>
                  </a:moveTo>
                  <a:lnTo>
                    <a:pt x="4230" y="0"/>
                  </a:lnTo>
                  <a:lnTo>
                    <a:pt x="0" y="3842"/>
                  </a:lnTo>
                  <a:lnTo>
                    <a:pt x="0" y="13266"/>
                  </a:lnTo>
                  <a:lnTo>
                    <a:pt x="4230" y="17088"/>
                  </a:lnTo>
                  <a:lnTo>
                    <a:pt x="14879" y="17088"/>
                  </a:lnTo>
                  <a:lnTo>
                    <a:pt x="19182" y="13266"/>
                  </a:lnTo>
                  <a:lnTo>
                    <a:pt x="19182" y="8554"/>
                  </a:lnTo>
                  <a:lnTo>
                    <a:pt x="19182" y="3842"/>
                  </a:lnTo>
                  <a:lnTo>
                    <a:pt x="14879" y="0"/>
                  </a:lnTo>
                  <a:close/>
                </a:path>
              </a:pathLst>
            </a:custGeom>
            <a:solidFill>
              <a:srgbClr val="6F4478">
                <a:alpha val="50000"/>
              </a:srgbClr>
            </a:solidFill>
          </p:spPr>
          <p:txBody>
            <a:bodyPr wrap="square" lIns="0" tIns="0" rIns="0" bIns="0" rtlCol="0"/>
            <a:lstStyle/>
            <a:p>
              <a:endParaRPr/>
            </a:p>
          </p:txBody>
        </p:sp>
        <p:sp>
          <p:nvSpPr>
            <p:cNvPr id="477" name="object 477"/>
            <p:cNvSpPr/>
            <p:nvPr/>
          </p:nvSpPr>
          <p:spPr>
            <a:xfrm>
              <a:off x="6371872" y="5648711"/>
              <a:ext cx="13970" cy="12065"/>
            </a:xfrm>
            <a:custGeom>
              <a:avLst/>
              <a:gdLst/>
              <a:ahLst/>
              <a:cxnLst/>
              <a:rect l="l" t="t" r="r" b="b"/>
              <a:pathLst>
                <a:path w="13970" h="12064">
                  <a:moveTo>
                    <a:pt x="10533" y="0"/>
                  </a:moveTo>
                  <a:lnTo>
                    <a:pt x="3067" y="0"/>
                  </a:lnTo>
                  <a:lnTo>
                    <a:pt x="0" y="2701"/>
                  </a:lnTo>
                  <a:lnTo>
                    <a:pt x="0" y="9329"/>
                  </a:lnTo>
                  <a:lnTo>
                    <a:pt x="3067" y="12041"/>
                  </a:lnTo>
                  <a:lnTo>
                    <a:pt x="10533" y="12041"/>
                  </a:lnTo>
                  <a:lnTo>
                    <a:pt x="13538" y="9329"/>
                  </a:lnTo>
                  <a:lnTo>
                    <a:pt x="13538" y="6031"/>
                  </a:lnTo>
                  <a:lnTo>
                    <a:pt x="13538" y="2701"/>
                  </a:lnTo>
                  <a:lnTo>
                    <a:pt x="10533" y="0"/>
                  </a:lnTo>
                  <a:close/>
                </a:path>
              </a:pathLst>
            </a:custGeom>
            <a:solidFill>
              <a:srgbClr val="FFFFFF">
                <a:alpha val="37500"/>
              </a:srgbClr>
            </a:solidFill>
          </p:spPr>
          <p:txBody>
            <a:bodyPr wrap="square" lIns="0" tIns="0" rIns="0" bIns="0" rtlCol="0"/>
            <a:lstStyle/>
            <a:p>
              <a:endParaRPr/>
            </a:p>
          </p:txBody>
        </p:sp>
        <p:sp>
          <p:nvSpPr>
            <p:cNvPr id="478" name="object 478"/>
            <p:cNvSpPr/>
            <p:nvPr/>
          </p:nvSpPr>
          <p:spPr>
            <a:xfrm>
              <a:off x="7534467" y="4542673"/>
              <a:ext cx="21590" cy="19050"/>
            </a:xfrm>
            <a:custGeom>
              <a:avLst/>
              <a:gdLst/>
              <a:ahLst/>
              <a:cxnLst/>
              <a:rect l="l" t="t" r="r" b="b"/>
              <a:pathLst>
                <a:path w="21590"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50000"/>
              </a:srgbClr>
            </a:solidFill>
          </p:spPr>
          <p:txBody>
            <a:bodyPr wrap="square" lIns="0" tIns="0" rIns="0" bIns="0" rtlCol="0"/>
            <a:lstStyle/>
            <a:p>
              <a:endParaRPr/>
            </a:p>
          </p:txBody>
        </p:sp>
        <p:sp>
          <p:nvSpPr>
            <p:cNvPr id="479" name="object 479"/>
            <p:cNvSpPr/>
            <p:nvPr/>
          </p:nvSpPr>
          <p:spPr>
            <a:xfrm>
              <a:off x="8573961" y="5119172"/>
              <a:ext cx="1595120" cy="248920"/>
            </a:xfrm>
            <a:custGeom>
              <a:avLst/>
              <a:gdLst/>
              <a:ahLst/>
              <a:cxnLst/>
              <a:rect l="l" t="t" r="r" b="b"/>
              <a:pathLst>
                <a:path w="1595120" h="248920">
                  <a:moveTo>
                    <a:pt x="26073" y="230619"/>
                  </a:moveTo>
                  <a:lnTo>
                    <a:pt x="20231" y="225425"/>
                  </a:lnTo>
                  <a:lnTo>
                    <a:pt x="5842" y="225425"/>
                  </a:lnTo>
                  <a:lnTo>
                    <a:pt x="0" y="230619"/>
                  </a:lnTo>
                  <a:lnTo>
                    <a:pt x="0" y="243408"/>
                  </a:lnTo>
                  <a:lnTo>
                    <a:pt x="5842" y="248615"/>
                  </a:lnTo>
                  <a:lnTo>
                    <a:pt x="20231" y="248615"/>
                  </a:lnTo>
                  <a:lnTo>
                    <a:pt x="26073" y="243408"/>
                  </a:lnTo>
                  <a:lnTo>
                    <a:pt x="26073" y="237032"/>
                  </a:lnTo>
                  <a:lnTo>
                    <a:pt x="26073" y="230619"/>
                  </a:lnTo>
                  <a:close/>
                </a:path>
                <a:path w="1595120" h="248920">
                  <a:moveTo>
                    <a:pt x="191452" y="11366"/>
                  </a:moveTo>
                  <a:lnTo>
                    <a:pt x="188201" y="8483"/>
                  </a:lnTo>
                  <a:lnTo>
                    <a:pt x="180162" y="8483"/>
                  </a:lnTo>
                  <a:lnTo>
                    <a:pt x="176923" y="11366"/>
                  </a:lnTo>
                  <a:lnTo>
                    <a:pt x="176923" y="18465"/>
                  </a:lnTo>
                  <a:lnTo>
                    <a:pt x="180162" y="21399"/>
                  </a:lnTo>
                  <a:lnTo>
                    <a:pt x="188201" y="21399"/>
                  </a:lnTo>
                  <a:lnTo>
                    <a:pt x="191452" y="18465"/>
                  </a:lnTo>
                  <a:lnTo>
                    <a:pt x="191452" y="14909"/>
                  </a:lnTo>
                  <a:lnTo>
                    <a:pt x="191452" y="11366"/>
                  </a:lnTo>
                  <a:close/>
                </a:path>
                <a:path w="1595120" h="248920">
                  <a:moveTo>
                    <a:pt x="1595094" y="1841"/>
                  </a:moveTo>
                  <a:lnTo>
                    <a:pt x="1593024" y="0"/>
                  </a:lnTo>
                  <a:lnTo>
                    <a:pt x="1587893" y="0"/>
                  </a:lnTo>
                  <a:lnTo>
                    <a:pt x="1585798" y="1841"/>
                  </a:lnTo>
                  <a:lnTo>
                    <a:pt x="1585798" y="6400"/>
                  </a:lnTo>
                  <a:lnTo>
                    <a:pt x="1587893" y="8255"/>
                  </a:lnTo>
                  <a:lnTo>
                    <a:pt x="1593024" y="8255"/>
                  </a:lnTo>
                  <a:lnTo>
                    <a:pt x="1595094" y="6400"/>
                  </a:lnTo>
                  <a:lnTo>
                    <a:pt x="1595094" y="4127"/>
                  </a:lnTo>
                  <a:lnTo>
                    <a:pt x="1595094" y="1841"/>
                  </a:lnTo>
                  <a:close/>
                </a:path>
              </a:pathLst>
            </a:custGeom>
            <a:solidFill>
              <a:srgbClr val="FFFFFF">
                <a:alpha val="38999"/>
              </a:srgbClr>
            </a:solidFill>
          </p:spPr>
          <p:txBody>
            <a:bodyPr wrap="square" lIns="0" tIns="0" rIns="0" bIns="0" rtlCol="0"/>
            <a:lstStyle/>
            <a:p>
              <a:endParaRPr/>
            </a:p>
          </p:txBody>
        </p:sp>
        <p:sp>
          <p:nvSpPr>
            <p:cNvPr id="480" name="object 480"/>
            <p:cNvSpPr/>
            <p:nvPr/>
          </p:nvSpPr>
          <p:spPr>
            <a:xfrm>
              <a:off x="8721318" y="4483601"/>
              <a:ext cx="1047750" cy="154305"/>
            </a:xfrm>
            <a:custGeom>
              <a:avLst/>
              <a:gdLst/>
              <a:ahLst/>
              <a:cxnLst/>
              <a:rect l="l" t="t" r="r" b="b"/>
              <a:pathLst>
                <a:path w="1047750" h="154304">
                  <a:moveTo>
                    <a:pt x="24231" y="137274"/>
                  </a:moveTo>
                  <a:lnTo>
                    <a:pt x="18796" y="132461"/>
                  </a:lnTo>
                  <a:lnTo>
                    <a:pt x="5422" y="132461"/>
                  </a:lnTo>
                  <a:lnTo>
                    <a:pt x="0" y="137274"/>
                  </a:lnTo>
                  <a:lnTo>
                    <a:pt x="0" y="149174"/>
                  </a:lnTo>
                  <a:lnTo>
                    <a:pt x="5422" y="154012"/>
                  </a:lnTo>
                  <a:lnTo>
                    <a:pt x="18796" y="154012"/>
                  </a:lnTo>
                  <a:lnTo>
                    <a:pt x="24231" y="149174"/>
                  </a:lnTo>
                  <a:lnTo>
                    <a:pt x="24231" y="143230"/>
                  </a:lnTo>
                  <a:lnTo>
                    <a:pt x="24231" y="137274"/>
                  </a:lnTo>
                  <a:close/>
                </a:path>
                <a:path w="1047750" h="154304">
                  <a:moveTo>
                    <a:pt x="1047356" y="2959"/>
                  </a:moveTo>
                  <a:lnTo>
                    <a:pt x="1044003" y="0"/>
                  </a:lnTo>
                  <a:lnTo>
                    <a:pt x="1035786" y="0"/>
                  </a:lnTo>
                  <a:lnTo>
                    <a:pt x="1032446" y="2959"/>
                  </a:lnTo>
                  <a:lnTo>
                    <a:pt x="1032446" y="10261"/>
                  </a:lnTo>
                  <a:lnTo>
                    <a:pt x="1035786" y="13233"/>
                  </a:lnTo>
                  <a:lnTo>
                    <a:pt x="1044003" y="13233"/>
                  </a:lnTo>
                  <a:lnTo>
                    <a:pt x="1047356" y="10261"/>
                  </a:lnTo>
                  <a:lnTo>
                    <a:pt x="1047356" y="6616"/>
                  </a:lnTo>
                  <a:lnTo>
                    <a:pt x="1047356" y="2959"/>
                  </a:lnTo>
                  <a:close/>
                </a:path>
              </a:pathLst>
            </a:custGeom>
            <a:solidFill>
              <a:srgbClr val="FFFFFF">
                <a:alpha val="50000"/>
              </a:srgbClr>
            </a:solidFill>
          </p:spPr>
          <p:txBody>
            <a:bodyPr wrap="square" lIns="0" tIns="0" rIns="0" bIns="0" rtlCol="0"/>
            <a:lstStyle/>
            <a:p>
              <a:endParaRPr/>
            </a:p>
          </p:txBody>
        </p:sp>
        <p:sp>
          <p:nvSpPr>
            <p:cNvPr id="481" name="object 481"/>
            <p:cNvSpPr/>
            <p:nvPr/>
          </p:nvSpPr>
          <p:spPr>
            <a:xfrm>
              <a:off x="10050942" y="4358248"/>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482" name="object 482"/>
            <p:cNvSpPr/>
            <p:nvPr/>
          </p:nvSpPr>
          <p:spPr>
            <a:xfrm>
              <a:off x="9598770" y="3981716"/>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483" name="object 483"/>
            <p:cNvSpPr/>
            <p:nvPr/>
          </p:nvSpPr>
          <p:spPr>
            <a:xfrm>
              <a:off x="9070048" y="3752068"/>
              <a:ext cx="461009" cy="606425"/>
            </a:xfrm>
            <a:custGeom>
              <a:avLst/>
              <a:gdLst/>
              <a:ahLst/>
              <a:cxnLst/>
              <a:rect l="l" t="t" r="r" b="b"/>
              <a:pathLst>
                <a:path w="461009" h="606425">
                  <a:moveTo>
                    <a:pt x="11226" y="108851"/>
                  </a:moveTo>
                  <a:lnTo>
                    <a:pt x="8699" y="106616"/>
                  </a:lnTo>
                  <a:lnTo>
                    <a:pt x="2527" y="106616"/>
                  </a:lnTo>
                  <a:lnTo>
                    <a:pt x="0" y="108851"/>
                  </a:lnTo>
                  <a:lnTo>
                    <a:pt x="0" y="114350"/>
                  </a:lnTo>
                  <a:lnTo>
                    <a:pt x="2527" y="116598"/>
                  </a:lnTo>
                  <a:lnTo>
                    <a:pt x="8699" y="116598"/>
                  </a:lnTo>
                  <a:lnTo>
                    <a:pt x="11226" y="114350"/>
                  </a:lnTo>
                  <a:lnTo>
                    <a:pt x="11226" y="111607"/>
                  </a:lnTo>
                  <a:lnTo>
                    <a:pt x="11226" y="108851"/>
                  </a:lnTo>
                  <a:close/>
                </a:path>
                <a:path w="461009" h="606425">
                  <a:moveTo>
                    <a:pt x="137045" y="1841"/>
                  </a:moveTo>
                  <a:lnTo>
                    <a:pt x="134975" y="0"/>
                  </a:lnTo>
                  <a:lnTo>
                    <a:pt x="129844" y="0"/>
                  </a:lnTo>
                  <a:lnTo>
                    <a:pt x="127749" y="1841"/>
                  </a:lnTo>
                  <a:lnTo>
                    <a:pt x="127749" y="6413"/>
                  </a:lnTo>
                  <a:lnTo>
                    <a:pt x="129844" y="8255"/>
                  </a:lnTo>
                  <a:lnTo>
                    <a:pt x="134975" y="8255"/>
                  </a:lnTo>
                  <a:lnTo>
                    <a:pt x="137045" y="6413"/>
                  </a:lnTo>
                  <a:lnTo>
                    <a:pt x="137045" y="4127"/>
                  </a:lnTo>
                  <a:lnTo>
                    <a:pt x="137045" y="1841"/>
                  </a:lnTo>
                  <a:close/>
                </a:path>
                <a:path w="461009" h="606425">
                  <a:moveTo>
                    <a:pt x="460717" y="589216"/>
                  </a:moveTo>
                  <a:lnTo>
                    <a:pt x="455244" y="584314"/>
                  </a:lnTo>
                  <a:lnTo>
                    <a:pt x="441655" y="584314"/>
                  </a:lnTo>
                  <a:lnTo>
                    <a:pt x="436156" y="589216"/>
                  </a:lnTo>
                  <a:lnTo>
                    <a:pt x="436156" y="601281"/>
                  </a:lnTo>
                  <a:lnTo>
                    <a:pt x="441655" y="606183"/>
                  </a:lnTo>
                  <a:lnTo>
                    <a:pt x="455244" y="606183"/>
                  </a:lnTo>
                  <a:lnTo>
                    <a:pt x="460717" y="601281"/>
                  </a:lnTo>
                  <a:lnTo>
                    <a:pt x="460717" y="595236"/>
                  </a:lnTo>
                  <a:lnTo>
                    <a:pt x="460717" y="589216"/>
                  </a:lnTo>
                  <a:close/>
                </a:path>
              </a:pathLst>
            </a:custGeom>
            <a:solidFill>
              <a:srgbClr val="FFFFFF">
                <a:alpha val="50000"/>
              </a:srgbClr>
            </a:solidFill>
          </p:spPr>
          <p:txBody>
            <a:bodyPr wrap="square" lIns="0" tIns="0" rIns="0" bIns="0" rtlCol="0"/>
            <a:lstStyle/>
            <a:p>
              <a:endParaRPr/>
            </a:p>
          </p:txBody>
        </p:sp>
        <p:sp>
          <p:nvSpPr>
            <p:cNvPr id="484" name="object 484"/>
            <p:cNvSpPr/>
            <p:nvPr/>
          </p:nvSpPr>
          <p:spPr>
            <a:xfrm>
              <a:off x="8188274" y="3204673"/>
              <a:ext cx="1013460" cy="1422400"/>
            </a:xfrm>
            <a:custGeom>
              <a:avLst/>
              <a:gdLst/>
              <a:ahLst/>
              <a:cxnLst/>
              <a:rect l="l" t="t" r="r" b="b"/>
              <a:pathLst>
                <a:path w="1013459" h="1422400">
                  <a:moveTo>
                    <a:pt x="13830" y="1412621"/>
                  </a:moveTo>
                  <a:lnTo>
                    <a:pt x="10731" y="1409852"/>
                  </a:lnTo>
                  <a:lnTo>
                    <a:pt x="3073" y="1409852"/>
                  </a:lnTo>
                  <a:lnTo>
                    <a:pt x="0" y="1412621"/>
                  </a:lnTo>
                  <a:lnTo>
                    <a:pt x="0" y="1419402"/>
                  </a:lnTo>
                  <a:lnTo>
                    <a:pt x="3073" y="1422158"/>
                  </a:lnTo>
                  <a:lnTo>
                    <a:pt x="10731" y="1422158"/>
                  </a:lnTo>
                  <a:lnTo>
                    <a:pt x="13830" y="1419402"/>
                  </a:lnTo>
                  <a:lnTo>
                    <a:pt x="13830" y="1415999"/>
                  </a:lnTo>
                  <a:lnTo>
                    <a:pt x="13830" y="1412621"/>
                  </a:lnTo>
                  <a:close/>
                </a:path>
                <a:path w="1013459" h="1422400">
                  <a:moveTo>
                    <a:pt x="1012977" y="6350"/>
                  </a:moveTo>
                  <a:lnTo>
                    <a:pt x="1005840" y="0"/>
                  </a:lnTo>
                  <a:lnTo>
                    <a:pt x="988225" y="0"/>
                  </a:lnTo>
                  <a:lnTo>
                    <a:pt x="981062" y="6350"/>
                  </a:lnTo>
                  <a:lnTo>
                    <a:pt x="981062" y="22009"/>
                  </a:lnTo>
                  <a:lnTo>
                    <a:pt x="988225" y="28384"/>
                  </a:lnTo>
                  <a:lnTo>
                    <a:pt x="1005840" y="28384"/>
                  </a:lnTo>
                  <a:lnTo>
                    <a:pt x="1012977" y="22009"/>
                  </a:lnTo>
                  <a:lnTo>
                    <a:pt x="1012977" y="14185"/>
                  </a:lnTo>
                  <a:lnTo>
                    <a:pt x="1012977" y="6350"/>
                  </a:lnTo>
                  <a:close/>
                </a:path>
              </a:pathLst>
            </a:custGeom>
            <a:solidFill>
              <a:srgbClr val="6F4478">
                <a:alpha val="50000"/>
              </a:srgbClr>
            </a:solidFill>
          </p:spPr>
          <p:txBody>
            <a:bodyPr wrap="square" lIns="0" tIns="0" rIns="0" bIns="0" rtlCol="0"/>
            <a:lstStyle/>
            <a:p>
              <a:endParaRPr/>
            </a:p>
          </p:txBody>
        </p:sp>
        <p:sp>
          <p:nvSpPr>
            <p:cNvPr id="485" name="object 485"/>
            <p:cNvSpPr/>
            <p:nvPr/>
          </p:nvSpPr>
          <p:spPr>
            <a:xfrm>
              <a:off x="6822274" y="4287983"/>
              <a:ext cx="802005" cy="1207135"/>
            </a:xfrm>
            <a:custGeom>
              <a:avLst/>
              <a:gdLst/>
              <a:ahLst/>
              <a:cxnLst/>
              <a:rect l="l" t="t" r="r" b="b"/>
              <a:pathLst>
                <a:path w="802004" h="1207135">
                  <a:moveTo>
                    <a:pt x="16014" y="321614"/>
                  </a:moveTo>
                  <a:lnTo>
                    <a:pt x="12420" y="318414"/>
                  </a:lnTo>
                  <a:lnTo>
                    <a:pt x="3581" y="318414"/>
                  </a:lnTo>
                  <a:lnTo>
                    <a:pt x="0" y="321614"/>
                  </a:lnTo>
                  <a:lnTo>
                    <a:pt x="0" y="329488"/>
                  </a:lnTo>
                  <a:lnTo>
                    <a:pt x="3581" y="332701"/>
                  </a:lnTo>
                  <a:lnTo>
                    <a:pt x="12420" y="332701"/>
                  </a:lnTo>
                  <a:lnTo>
                    <a:pt x="16014" y="329488"/>
                  </a:lnTo>
                  <a:lnTo>
                    <a:pt x="16014" y="325564"/>
                  </a:lnTo>
                  <a:lnTo>
                    <a:pt x="16014" y="321614"/>
                  </a:lnTo>
                  <a:close/>
                </a:path>
                <a:path w="802004" h="1207135">
                  <a:moveTo>
                    <a:pt x="307670" y="4902"/>
                  </a:moveTo>
                  <a:lnTo>
                    <a:pt x="302196" y="0"/>
                  </a:lnTo>
                  <a:lnTo>
                    <a:pt x="288607" y="0"/>
                  </a:lnTo>
                  <a:lnTo>
                    <a:pt x="283108" y="4902"/>
                  </a:lnTo>
                  <a:lnTo>
                    <a:pt x="283108" y="16967"/>
                  </a:lnTo>
                  <a:lnTo>
                    <a:pt x="288607" y="21869"/>
                  </a:lnTo>
                  <a:lnTo>
                    <a:pt x="302196" y="21869"/>
                  </a:lnTo>
                  <a:lnTo>
                    <a:pt x="307670" y="16967"/>
                  </a:lnTo>
                  <a:lnTo>
                    <a:pt x="307670" y="10922"/>
                  </a:lnTo>
                  <a:lnTo>
                    <a:pt x="307670" y="4902"/>
                  </a:lnTo>
                  <a:close/>
                </a:path>
                <a:path w="802004" h="1207135">
                  <a:moveTo>
                    <a:pt x="392341" y="677913"/>
                  </a:moveTo>
                  <a:lnTo>
                    <a:pt x="390271" y="676071"/>
                  </a:lnTo>
                  <a:lnTo>
                    <a:pt x="385140" y="676071"/>
                  </a:lnTo>
                  <a:lnTo>
                    <a:pt x="383044" y="677913"/>
                  </a:lnTo>
                  <a:lnTo>
                    <a:pt x="383044" y="682485"/>
                  </a:lnTo>
                  <a:lnTo>
                    <a:pt x="385140" y="684326"/>
                  </a:lnTo>
                  <a:lnTo>
                    <a:pt x="390271" y="684326"/>
                  </a:lnTo>
                  <a:lnTo>
                    <a:pt x="392341" y="682485"/>
                  </a:lnTo>
                  <a:lnTo>
                    <a:pt x="392341" y="680199"/>
                  </a:lnTo>
                  <a:lnTo>
                    <a:pt x="392341" y="677913"/>
                  </a:lnTo>
                  <a:close/>
                </a:path>
                <a:path w="802004" h="1207135">
                  <a:moveTo>
                    <a:pt x="801941" y="1199235"/>
                  </a:moveTo>
                  <a:lnTo>
                    <a:pt x="799414" y="1197000"/>
                  </a:lnTo>
                  <a:lnTo>
                    <a:pt x="793242" y="1197000"/>
                  </a:lnTo>
                  <a:lnTo>
                    <a:pt x="790714" y="1199235"/>
                  </a:lnTo>
                  <a:lnTo>
                    <a:pt x="790714" y="1204734"/>
                  </a:lnTo>
                  <a:lnTo>
                    <a:pt x="793242" y="1206969"/>
                  </a:lnTo>
                  <a:lnTo>
                    <a:pt x="799414" y="1206969"/>
                  </a:lnTo>
                  <a:lnTo>
                    <a:pt x="801941" y="1204734"/>
                  </a:lnTo>
                  <a:lnTo>
                    <a:pt x="801941" y="1201991"/>
                  </a:lnTo>
                  <a:lnTo>
                    <a:pt x="801941" y="1199235"/>
                  </a:lnTo>
                  <a:close/>
                </a:path>
              </a:pathLst>
            </a:custGeom>
            <a:solidFill>
              <a:srgbClr val="FFFFFF">
                <a:alpha val="50000"/>
              </a:srgbClr>
            </a:solidFill>
          </p:spPr>
          <p:txBody>
            <a:bodyPr wrap="square" lIns="0" tIns="0" rIns="0" bIns="0" rtlCol="0"/>
            <a:lstStyle/>
            <a:p>
              <a:endParaRPr/>
            </a:p>
          </p:txBody>
        </p:sp>
        <p:sp>
          <p:nvSpPr>
            <p:cNvPr id="486" name="object 486"/>
            <p:cNvSpPr/>
            <p:nvPr/>
          </p:nvSpPr>
          <p:spPr>
            <a:xfrm>
              <a:off x="9163247" y="6782969"/>
              <a:ext cx="12700" cy="11430"/>
            </a:xfrm>
            <a:custGeom>
              <a:avLst/>
              <a:gdLst/>
              <a:ahLst/>
              <a:cxnLst/>
              <a:rect l="l" t="t" r="r" b="b"/>
              <a:pathLst>
                <a:path w="12700" h="11429">
                  <a:moveTo>
                    <a:pt x="9465" y="0"/>
                  </a:moveTo>
                  <a:lnTo>
                    <a:pt x="2732" y="0"/>
                  </a:lnTo>
                  <a:lnTo>
                    <a:pt x="0" y="2429"/>
                  </a:lnTo>
                  <a:lnTo>
                    <a:pt x="0" y="8408"/>
                  </a:lnTo>
                  <a:lnTo>
                    <a:pt x="2732" y="10847"/>
                  </a:lnTo>
                  <a:lnTo>
                    <a:pt x="9465" y="10847"/>
                  </a:lnTo>
                  <a:lnTo>
                    <a:pt x="12198" y="8408"/>
                  </a:lnTo>
                  <a:lnTo>
                    <a:pt x="12198" y="5413"/>
                  </a:lnTo>
                  <a:lnTo>
                    <a:pt x="12198" y="2429"/>
                  </a:lnTo>
                  <a:lnTo>
                    <a:pt x="9465" y="0"/>
                  </a:lnTo>
                  <a:close/>
                </a:path>
              </a:pathLst>
            </a:custGeom>
            <a:solidFill>
              <a:srgbClr val="FFFFFF">
                <a:alpha val="37500"/>
              </a:srgbClr>
            </a:solidFill>
          </p:spPr>
          <p:txBody>
            <a:bodyPr wrap="square" lIns="0" tIns="0" rIns="0" bIns="0" rtlCol="0"/>
            <a:lstStyle/>
            <a:p>
              <a:endParaRPr/>
            </a:p>
          </p:txBody>
        </p:sp>
        <p:sp>
          <p:nvSpPr>
            <p:cNvPr id="487" name="object 487"/>
            <p:cNvSpPr/>
            <p:nvPr/>
          </p:nvSpPr>
          <p:spPr>
            <a:xfrm>
              <a:off x="9649488" y="5500892"/>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50000"/>
              </a:srgbClr>
            </a:solidFill>
          </p:spPr>
          <p:txBody>
            <a:bodyPr wrap="square" lIns="0" tIns="0" rIns="0" bIns="0" rtlCol="0"/>
            <a:lstStyle/>
            <a:p>
              <a:endParaRPr/>
            </a:p>
          </p:txBody>
        </p:sp>
        <p:sp>
          <p:nvSpPr>
            <p:cNvPr id="488" name="object 488"/>
            <p:cNvSpPr/>
            <p:nvPr/>
          </p:nvSpPr>
          <p:spPr>
            <a:xfrm>
              <a:off x="8184160" y="4130160"/>
              <a:ext cx="1416050" cy="2342515"/>
            </a:xfrm>
            <a:custGeom>
              <a:avLst/>
              <a:gdLst/>
              <a:ahLst/>
              <a:cxnLst/>
              <a:rect l="l" t="t" r="r" b="b"/>
              <a:pathLst>
                <a:path w="1416050" h="2342515">
                  <a:moveTo>
                    <a:pt x="8216" y="1638"/>
                  </a:moveTo>
                  <a:lnTo>
                    <a:pt x="6350" y="0"/>
                  </a:lnTo>
                  <a:lnTo>
                    <a:pt x="1828" y="0"/>
                  </a:lnTo>
                  <a:lnTo>
                    <a:pt x="0" y="1638"/>
                  </a:lnTo>
                  <a:lnTo>
                    <a:pt x="0" y="5689"/>
                  </a:lnTo>
                  <a:lnTo>
                    <a:pt x="1828" y="7340"/>
                  </a:lnTo>
                  <a:lnTo>
                    <a:pt x="6350" y="7340"/>
                  </a:lnTo>
                  <a:lnTo>
                    <a:pt x="8216" y="5689"/>
                  </a:lnTo>
                  <a:lnTo>
                    <a:pt x="8216" y="3632"/>
                  </a:lnTo>
                  <a:lnTo>
                    <a:pt x="8216" y="1638"/>
                  </a:lnTo>
                  <a:close/>
                </a:path>
                <a:path w="1416050" h="2342515">
                  <a:moveTo>
                    <a:pt x="1415834" y="2337409"/>
                  </a:moveTo>
                  <a:lnTo>
                    <a:pt x="1414335" y="2336038"/>
                  </a:lnTo>
                  <a:lnTo>
                    <a:pt x="1410614" y="2336038"/>
                  </a:lnTo>
                  <a:lnTo>
                    <a:pt x="1409115" y="2337409"/>
                  </a:lnTo>
                  <a:lnTo>
                    <a:pt x="1409115" y="2340686"/>
                  </a:lnTo>
                  <a:lnTo>
                    <a:pt x="1410614" y="2342032"/>
                  </a:lnTo>
                  <a:lnTo>
                    <a:pt x="1414335" y="2342032"/>
                  </a:lnTo>
                  <a:lnTo>
                    <a:pt x="1415834" y="2340686"/>
                  </a:lnTo>
                  <a:lnTo>
                    <a:pt x="1415834" y="2339022"/>
                  </a:lnTo>
                  <a:lnTo>
                    <a:pt x="1415834" y="2337409"/>
                  </a:lnTo>
                  <a:close/>
                </a:path>
              </a:pathLst>
            </a:custGeom>
            <a:solidFill>
              <a:srgbClr val="FFFFFF">
                <a:alpha val="37500"/>
              </a:srgbClr>
            </a:solidFill>
          </p:spPr>
          <p:txBody>
            <a:bodyPr wrap="square" lIns="0" tIns="0" rIns="0" bIns="0" rtlCol="0"/>
            <a:lstStyle/>
            <a:p>
              <a:endParaRPr/>
            </a:p>
          </p:txBody>
        </p:sp>
        <p:sp>
          <p:nvSpPr>
            <p:cNvPr id="489" name="object 489"/>
            <p:cNvSpPr/>
            <p:nvPr/>
          </p:nvSpPr>
          <p:spPr>
            <a:xfrm>
              <a:off x="7194549" y="3270386"/>
              <a:ext cx="31115" cy="27940"/>
            </a:xfrm>
            <a:custGeom>
              <a:avLst/>
              <a:gdLst/>
              <a:ahLst/>
              <a:cxnLst/>
              <a:rect l="l" t="t" r="r" b="b"/>
              <a:pathLst>
                <a:path w="31115" h="27939">
                  <a:moveTo>
                    <a:pt x="23925" y="0"/>
                  </a:moveTo>
                  <a:lnTo>
                    <a:pt x="6931" y="0"/>
                  </a:lnTo>
                  <a:lnTo>
                    <a:pt x="0" y="6146"/>
                  </a:lnTo>
                  <a:lnTo>
                    <a:pt x="0" y="21287"/>
                  </a:lnTo>
                  <a:lnTo>
                    <a:pt x="6931" y="27444"/>
                  </a:lnTo>
                  <a:lnTo>
                    <a:pt x="23925" y="27444"/>
                  </a:lnTo>
                  <a:lnTo>
                    <a:pt x="30857" y="21287"/>
                  </a:lnTo>
                  <a:lnTo>
                    <a:pt x="30857" y="13737"/>
                  </a:lnTo>
                  <a:lnTo>
                    <a:pt x="30857" y="6146"/>
                  </a:lnTo>
                  <a:lnTo>
                    <a:pt x="23925" y="0"/>
                  </a:lnTo>
                  <a:close/>
                </a:path>
              </a:pathLst>
            </a:custGeom>
            <a:solidFill>
              <a:srgbClr val="FFFFFF">
                <a:alpha val="12998"/>
              </a:srgbClr>
            </a:solidFill>
          </p:spPr>
          <p:txBody>
            <a:bodyPr wrap="square" lIns="0" tIns="0" rIns="0" bIns="0" rtlCol="0"/>
            <a:lstStyle/>
            <a:p>
              <a:endParaRPr/>
            </a:p>
          </p:txBody>
        </p:sp>
        <p:sp>
          <p:nvSpPr>
            <p:cNvPr id="490" name="object 490"/>
            <p:cNvSpPr/>
            <p:nvPr/>
          </p:nvSpPr>
          <p:spPr>
            <a:xfrm>
              <a:off x="7581481" y="4087929"/>
              <a:ext cx="9525" cy="8255"/>
            </a:xfrm>
            <a:custGeom>
              <a:avLst/>
              <a:gdLst/>
              <a:ahLst/>
              <a:cxnLst/>
              <a:rect l="l" t="t" r="r" b="b"/>
              <a:pathLst>
                <a:path w="9525" h="8254">
                  <a:moveTo>
                    <a:pt x="7057" y="0"/>
                  </a:moveTo>
                  <a:lnTo>
                    <a:pt x="2020" y="0"/>
                  </a:lnTo>
                  <a:lnTo>
                    <a:pt x="0" y="1821"/>
                  </a:lnTo>
                  <a:lnTo>
                    <a:pt x="0" y="6282"/>
                  </a:lnTo>
                  <a:lnTo>
                    <a:pt x="2020" y="8083"/>
                  </a:lnTo>
                  <a:lnTo>
                    <a:pt x="7057" y="8083"/>
                  </a:lnTo>
                  <a:lnTo>
                    <a:pt x="9057" y="6282"/>
                  </a:lnTo>
                  <a:lnTo>
                    <a:pt x="9057" y="4052"/>
                  </a:lnTo>
                  <a:lnTo>
                    <a:pt x="9057" y="1821"/>
                  </a:lnTo>
                  <a:lnTo>
                    <a:pt x="7057" y="0"/>
                  </a:lnTo>
                  <a:close/>
                </a:path>
              </a:pathLst>
            </a:custGeom>
            <a:solidFill>
              <a:srgbClr val="FFFFFF">
                <a:alpha val="50000"/>
              </a:srgbClr>
            </a:solidFill>
          </p:spPr>
          <p:txBody>
            <a:bodyPr wrap="square" lIns="0" tIns="0" rIns="0" bIns="0" rtlCol="0"/>
            <a:lstStyle/>
            <a:p>
              <a:endParaRPr/>
            </a:p>
          </p:txBody>
        </p:sp>
        <p:sp>
          <p:nvSpPr>
            <p:cNvPr id="491" name="object 491"/>
            <p:cNvSpPr/>
            <p:nvPr/>
          </p:nvSpPr>
          <p:spPr>
            <a:xfrm>
              <a:off x="7344839" y="6295809"/>
              <a:ext cx="6985" cy="6350"/>
            </a:xfrm>
            <a:custGeom>
              <a:avLst/>
              <a:gdLst/>
              <a:ahLst/>
              <a:cxnLst/>
              <a:rect l="l" t="t" r="r" b="b"/>
              <a:pathLst>
                <a:path w="6984" h="6350">
                  <a:moveTo>
                    <a:pt x="5214" y="0"/>
                  </a:moveTo>
                  <a:lnTo>
                    <a:pt x="1465" y="0"/>
                  </a:lnTo>
                  <a:lnTo>
                    <a:pt x="0" y="1361"/>
                  </a:lnTo>
                  <a:lnTo>
                    <a:pt x="0" y="4659"/>
                  </a:lnTo>
                  <a:lnTo>
                    <a:pt x="1465" y="5957"/>
                  </a:lnTo>
                  <a:lnTo>
                    <a:pt x="5214" y="5957"/>
                  </a:lnTo>
                  <a:lnTo>
                    <a:pt x="6680" y="4659"/>
                  </a:lnTo>
                  <a:lnTo>
                    <a:pt x="6680" y="3005"/>
                  </a:lnTo>
                  <a:lnTo>
                    <a:pt x="6680" y="1361"/>
                  </a:lnTo>
                  <a:lnTo>
                    <a:pt x="5214" y="0"/>
                  </a:lnTo>
                  <a:close/>
                </a:path>
              </a:pathLst>
            </a:custGeom>
            <a:solidFill>
              <a:srgbClr val="FFFFFF">
                <a:alpha val="37500"/>
              </a:srgbClr>
            </a:solidFill>
          </p:spPr>
          <p:txBody>
            <a:bodyPr wrap="square" lIns="0" tIns="0" rIns="0" bIns="0" rtlCol="0"/>
            <a:lstStyle/>
            <a:p>
              <a:endParaRPr/>
            </a:p>
          </p:txBody>
        </p:sp>
        <p:sp>
          <p:nvSpPr>
            <p:cNvPr id="492" name="object 492"/>
            <p:cNvSpPr/>
            <p:nvPr/>
          </p:nvSpPr>
          <p:spPr>
            <a:xfrm>
              <a:off x="7250354" y="5880525"/>
              <a:ext cx="379095" cy="316865"/>
            </a:xfrm>
            <a:custGeom>
              <a:avLst/>
              <a:gdLst/>
              <a:ahLst/>
              <a:cxnLst/>
              <a:rect l="l" t="t" r="r" b="b"/>
              <a:pathLst>
                <a:path w="379095" h="316864">
                  <a:moveTo>
                    <a:pt x="28460" y="296862"/>
                  </a:moveTo>
                  <a:lnTo>
                    <a:pt x="22098" y="291211"/>
                  </a:lnTo>
                  <a:lnTo>
                    <a:pt x="6375" y="291211"/>
                  </a:lnTo>
                  <a:lnTo>
                    <a:pt x="0" y="296862"/>
                  </a:lnTo>
                  <a:lnTo>
                    <a:pt x="0" y="310832"/>
                  </a:lnTo>
                  <a:lnTo>
                    <a:pt x="6375" y="316509"/>
                  </a:lnTo>
                  <a:lnTo>
                    <a:pt x="22098" y="316509"/>
                  </a:lnTo>
                  <a:lnTo>
                    <a:pt x="28460" y="310832"/>
                  </a:lnTo>
                  <a:lnTo>
                    <a:pt x="28460" y="303847"/>
                  </a:lnTo>
                  <a:lnTo>
                    <a:pt x="28460" y="296862"/>
                  </a:lnTo>
                  <a:close/>
                </a:path>
                <a:path w="379095" h="316864">
                  <a:moveTo>
                    <a:pt x="49161" y="80822"/>
                  </a:moveTo>
                  <a:lnTo>
                    <a:pt x="47815" y="79629"/>
                  </a:lnTo>
                  <a:lnTo>
                    <a:pt x="44475" y="79629"/>
                  </a:lnTo>
                  <a:lnTo>
                    <a:pt x="43141" y="80822"/>
                  </a:lnTo>
                  <a:lnTo>
                    <a:pt x="43141" y="83756"/>
                  </a:lnTo>
                  <a:lnTo>
                    <a:pt x="44475" y="84937"/>
                  </a:lnTo>
                  <a:lnTo>
                    <a:pt x="47815" y="84937"/>
                  </a:lnTo>
                  <a:lnTo>
                    <a:pt x="49161" y="83756"/>
                  </a:lnTo>
                  <a:lnTo>
                    <a:pt x="49161" y="82296"/>
                  </a:lnTo>
                  <a:lnTo>
                    <a:pt x="49161" y="80822"/>
                  </a:lnTo>
                  <a:close/>
                </a:path>
                <a:path w="379095" h="316864">
                  <a:moveTo>
                    <a:pt x="379006" y="3073"/>
                  </a:moveTo>
                  <a:lnTo>
                    <a:pt x="374180" y="0"/>
                  </a:lnTo>
                  <a:lnTo>
                    <a:pt x="362343" y="0"/>
                  </a:lnTo>
                  <a:lnTo>
                    <a:pt x="357492" y="3073"/>
                  </a:lnTo>
                  <a:lnTo>
                    <a:pt x="357492" y="10655"/>
                  </a:lnTo>
                  <a:lnTo>
                    <a:pt x="362343" y="13728"/>
                  </a:lnTo>
                  <a:lnTo>
                    <a:pt x="374180" y="13728"/>
                  </a:lnTo>
                  <a:lnTo>
                    <a:pt x="379006" y="10655"/>
                  </a:lnTo>
                  <a:lnTo>
                    <a:pt x="379006" y="6858"/>
                  </a:lnTo>
                  <a:lnTo>
                    <a:pt x="379006" y="3073"/>
                  </a:lnTo>
                  <a:close/>
                </a:path>
              </a:pathLst>
            </a:custGeom>
            <a:solidFill>
              <a:srgbClr val="FFFFFF">
                <a:alpha val="50000"/>
              </a:srgbClr>
            </a:solidFill>
          </p:spPr>
          <p:txBody>
            <a:bodyPr wrap="square" lIns="0" tIns="0" rIns="0" bIns="0" rtlCol="0"/>
            <a:lstStyle/>
            <a:p>
              <a:endParaRPr/>
            </a:p>
          </p:txBody>
        </p:sp>
        <p:sp>
          <p:nvSpPr>
            <p:cNvPr id="493" name="object 493"/>
            <p:cNvSpPr/>
            <p:nvPr/>
          </p:nvSpPr>
          <p:spPr>
            <a:xfrm>
              <a:off x="6762204" y="6011690"/>
              <a:ext cx="22225" cy="19685"/>
            </a:xfrm>
            <a:custGeom>
              <a:avLst/>
              <a:gdLst/>
              <a:ahLst/>
              <a:cxnLst/>
              <a:rect l="l" t="t" r="r" b="b"/>
              <a:pathLst>
                <a:path w="22225" h="19685">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38999"/>
              </a:srgbClr>
            </a:solidFill>
          </p:spPr>
          <p:txBody>
            <a:bodyPr wrap="square" lIns="0" tIns="0" rIns="0" bIns="0" rtlCol="0"/>
            <a:lstStyle/>
            <a:p>
              <a:endParaRPr/>
            </a:p>
          </p:txBody>
        </p:sp>
        <p:sp>
          <p:nvSpPr>
            <p:cNvPr id="494" name="object 494"/>
            <p:cNvSpPr/>
            <p:nvPr/>
          </p:nvSpPr>
          <p:spPr>
            <a:xfrm>
              <a:off x="9037470" y="3672292"/>
              <a:ext cx="15240" cy="13335"/>
            </a:xfrm>
            <a:custGeom>
              <a:avLst/>
              <a:gdLst/>
              <a:ahLst/>
              <a:cxnLst/>
              <a:rect l="l" t="t" r="r" b="b"/>
              <a:pathLst>
                <a:path w="15240" h="13335">
                  <a:moveTo>
                    <a:pt x="11476" y="0"/>
                  </a:moveTo>
                  <a:lnTo>
                    <a:pt x="3308" y="0"/>
                  </a:lnTo>
                  <a:lnTo>
                    <a:pt x="0" y="2952"/>
                  </a:lnTo>
                  <a:lnTo>
                    <a:pt x="0" y="10219"/>
                  </a:lnTo>
                  <a:lnTo>
                    <a:pt x="3308" y="13172"/>
                  </a:lnTo>
                  <a:lnTo>
                    <a:pt x="11476" y="13172"/>
                  </a:lnTo>
                  <a:lnTo>
                    <a:pt x="14795" y="10219"/>
                  </a:lnTo>
                  <a:lnTo>
                    <a:pt x="14795" y="6586"/>
                  </a:lnTo>
                  <a:lnTo>
                    <a:pt x="14795" y="2952"/>
                  </a:lnTo>
                  <a:lnTo>
                    <a:pt x="11476" y="0"/>
                  </a:lnTo>
                  <a:close/>
                </a:path>
              </a:pathLst>
            </a:custGeom>
            <a:solidFill>
              <a:srgbClr val="FFFFFF">
                <a:alpha val="50000"/>
              </a:srgbClr>
            </a:solidFill>
          </p:spPr>
          <p:txBody>
            <a:bodyPr wrap="square" lIns="0" tIns="0" rIns="0" bIns="0" rtlCol="0"/>
            <a:lstStyle/>
            <a:p>
              <a:endParaRPr/>
            </a:p>
          </p:txBody>
        </p:sp>
        <p:sp>
          <p:nvSpPr>
            <p:cNvPr id="495" name="object 495"/>
            <p:cNvSpPr/>
            <p:nvPr/>
          </p:nvSpPr>
          <p:spPr>
            <a:xfrm>
              <a:off x="6768035" y="5118799"/>
              <a:ext cx="10160" cy="9525"/>
            </a:xfrm>
            <a:custGeom>
              <a:avLst/>
              <a:gdLst/>
              <a:ahLst/>
              <a:cxnLst/>
              <a:rect l="l" t="t" r="r" b="b"/>
              <a:pathLst>
                <a:path w="10159"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50000"/>
              </a:srgbClr>
            </a:solidFill>
          </p:spPr>
          <p:txBody>
            <a:bodyPr wrap="square" lIns="0" tIns="0" rIns="0" bIns="0" rtlCol="0"/>
            <a:lstStyle/>
            <a:p>
              <a:endParaRPr/>
            </a:p>
          </p:txBody>
        </p:sp>
        <p:sp>
          <p:nvSpPr>
            <p:cNvPr id="496" name="object 496"/>
            <p:cNvSpPr/>
            <p:nvPr/>
          </p:nvSpPr>
          <p:spPr>
            <a:xfrm>
              <a:off x="8387766" y="5005202"/>
              <a:ext cx="962660" cy="442595"/>
            </a:xfrm>
            <a:custGeom>
              <a:avLst/>
              <a:gdLst/>
              <a:ahLst/>
              <a:cxnLst/>
              <a:rect l="l" t="t" r="r" b="b"/>
              <a:pathLst>
                <a:path w="962659" h="442595">
                  <a:moveTo>
                    <a:pt x="16281" y="430771"/>
                  </a:moveTo>
                  <a:lnTo>
                    <a:pt x="12649" y="427532"/>
                  </a:lnTo>
                  <a:lnTo>
                    <a:pt x="3606" y="427532"/>
                  </a:lnTo>
                  <a:lnTo>
                    <a:pt x="0" y="430771"/>
                  </a:lnTo>
                  <a:lnTo>
                    <a:pt x="0" y="438785"/>
                  </a:lnTo>
                  <a:lnTo>
                    <a:pt x="3606" y="442023"/>
                  </a:lnTo>
                  <a:lnTo>
                    <a:pt x="12649" y="442023"/>
                  </a:lnTo>
                  <a:lnTo>
                    <a:pt x="16281" y="438785"/>
                  </a:lnTo>
                  <a:lnTo>
                    <a:pt x="16281" y="434771"/>
                  </a:lnTo>
                  <a:lnTo>
                    <a:pt x="16281" y="430771"/>
                  </a:lnTo>
                  <a:close/>
                </a:path>
                <a:path w="962659" h="442595">
                  <a:moveTo>
                    <a:pt x="962596" y="3454"/>
                  </a:moveTo>
                  <a:lnTo>
                    <a:pt x="958710" y="0"/>
                  </a:lnTo>
                  <a:lnTo>
                    <a:pt x="949096" y="0"/>
                  </a:lnTo>
                  <a:lnTo>
                    <a:pt x="945210" y="3454"/>
                  </a:lnTo>
                  <a:lnTo>
                    <a:pt x="945210" y="12052"/>
                  </a:lnTo>
                  <a:lnTo>
                    <a:pt x="949096" y="15506"/>
                  </a:lnTo>
                  <a:lnTo>
                    <a:pt x="958710" y="15506"/>
                  </a:lnTo>
                  <a:lnTo>
                    <a:pt x="962596" y="12052"/>
                  </a:lnTo>
                  <a:lnTo>
                    <a:pt x="962596" y="7759"/>
                  </a:lnTo>
                  <a:lnTo>
                    <a:pt x="962596" y="3454"/>
                  </a:lnTo>
                  <a:close/>
                </a:path>
              </a:pathLst>
            </a:custGeom>
            <a:solidFill>
              <a:srgbClr val="FFFFFF">
                <a:alpha val="50000"/>
              </a:srgbClr>
            </a:solidFill>
          </p:spPr>
          <p:txBody>
            <a:bodyPr wrap="square" lIns="0" tIns="0" rIns="0" bIns="0" rtlCol="0"/>
            <a:lstStyle/>
            <a:p>
              <a:endParaRPr/>
            </a:p>
          </p:txBody>
        </p:sp>
        <p:sp>
          <p:nvSpPr>
            <p:cNvPr id="497" name="object 497"/>
            <p:cNvSpPr/>
            <p:nvPr/>
          </p:nvSpPr>
          <p:spPr>
            <a:xfrm>
              <a:off x="6490005" y="6069841"/>
              <a:ext cx="19685" cy="17780"/>
            </a:xfrm>
            <a:custGeom>
              <a:avLst/>
              <a:gdLst/>
              <a:ahLst/>
              <a:cxnLst/>
              <a:rect l="l" t="t" r="r" b="b"/>
              <a:pathLst>
                <a:path w="19684" h="17779">
                  <a:moveTo>
                    <a:pt x="15004" y="0"/>
                  </a:moveTo>
                  <a:lnTo>
                    <a:pt x="4334" y="0"/>
                  </a:lnTo>
                  <a:lnTo>
                    <a:pt x="0" y="3884"/>
                  </a:lnTo>
                  <a:lnTo>
                    <a:pt x="0" y="13402"/>
                  </a:lnTo>
                  <a:lnTo>
                    <a:pt x="4334" y="17256"/>
                  </a:lnTo>
                  <a:lnTo>
                    <a:pt x="15004" y="17256"/>
                  </a:lnTo>
                  <a:lnTo>
                    <a:pt x="19392" y="13402"/>
                  </a:lnTo>
                  <a:lnTo>
                    <a:pt x="19392" y="8617"/>
                  </a:lnTo>
                  <a:lnTo>
                    <a:pt x="19392" y="3884"/>
                  </a:lnTo>
                  <a:lnTo>
                    <a:pt x="15004" y="0"/>
                  </a:lnTo>
                  <a:close/>
                </a:path>
              </a:pathLst>
            </a:custGeom>
            <a:solidFill>
              <a:srgbClr val="FFFFFF">
                <a:alpha val="38999"/>
              </a:srgbClr>
            </a:solidFill>
          </p:spPr>
          <p:txBody>
            <a:bodyPr wrap="square" lIns="0" tIns="0" rIns="0" bIns="0" rtlCol="0"/>
            <a:lstStyle/>
            <a:p>
              <a:endParaRPr/>
            </a:p>
          </p:txBody>
        </p:sp>
        <p:sp>
          <p:nvSpPr>
            <p:cNvPr id="498" name="object 498"/>
            <p:cNvSpPr/>
            <p:nvPr/>
          </p:nvSpPr>
          <p:spPr>
            <a:xfrm>
              <a:off x="6734175" y="4883791"/>
              <a:ext cx="2552065" cy="2138680"/>
            </a:xfrm>
            <a:custGeom>
              <a:avLst/>
              <a:gdLst/>
              <a:ahLst/>
              <a:cxnLst/>
              <a:rect l="l" t="t" r="r" b="b"/>
              <a:pathLst>
                <a:path w="2552065" h="2138679">
                  <a:moveTo>
                    <a:pt x="22999" y="2122538"/>
                  </a:moveTo>
                  <a:lnTo>
                    <a:pt x="17868" y="2117915"/>
                  </a:lnTo>
                  <a:lnTo>
                    <a:pt x="5168" y="2117915"/>
                  </a:lnTo>
                  <a:lnTo>
                    <a:pt x="0" y="2122538"/>
                  </a:lnTo>
                  <a:lnTo>
                    <a:pt x="0" y="2133803"/>
                  </a:lnTo>
                  <a:lnTo>
                    <a:pt x="5168" y="2138400"/>
                  </a:lnTo>
                  <a:lnTo>
                    <a:pt x="17868" y="2138400"/>
                  </a:lnTo>
                  <a:lnTo>
                    <a:pt x="22999" y="2133803"/>
                  </a:lnTo>
                  <a:lnTo>
                    <a:pt x="22999" y="2128177"/>
                  </a:lnTo>
                  <a:lnTo>
                    <a:pt x="22999" y="2122538"/>
                  </a:lnTo>
                  <a:close/>
                </a:path>
                <a:path w="2552065" h="2138679">
                  <a:moveTo>
                    <a:pt x="2551671" y="4876"/>
                  </a:moveTo>
                  <a:lnTo>
                    <a:pt x="2546235" y="0"/>
                  </a:lnTo>
                  <a:lnTo>
                    <a:pt x="2532761" y="0"/>
                  </a:lnTo>
                  <a:lnTo>
                    <a:pt x="2527325" y="4876"/>
                  </a:lnTo>
                  <a:lnTo>
                    <a:pt x="2527325" y="16814"/>
                  </a:lnTo>
                  <a:lnTo>
                    <a:pt x="2532761" y="21704"/>
                  </a:lnTo>
                  <a:lnTo>
                    <a:pt x="2546235" y="21704"/>
                  </a:lnTo>
                  <a:lnTo>
                    <a:pt x="2551671" y="16814"/>
                  </a:lnTo>
                  <a:lnTo>
                    <a:pt x="2551671" y="10833"/>
                  </a:lnTo>
                  <a:lnTo>
                    <a:pt x="2551671" y="4876"/>
                  </a:lnTo>
                  <a:close/>
                </a:path>
              </a:pathLst>
            </a:custGeom>
            <a:solidFill>
              <a:srgbClr val="384746">
                <a:alpha val="50000"/>
              </a:srgbClr>
            </a:solidFill>
          </p:spPr>
          <p:txBody>
            <a:bodyPr wrap="square" lIns="0" tIns="0" rIns="0" bIns="0" rtlCol="0"/>
            <a:lstStyle/>
            <a:p>
              <a:endParaRPr/>
            </a:p>
          </p:txBody>
        </p:sp>
        <p:sp>
          <p:nvSpPr>
            <p:cNvPr id="499" name="object 499"/>
            <p:cNvSpPr/>
            <p:nvPr/>
          </p:nvSpPr>
          <p:spPr>
            <a:xfrm>
              <a:off x="6151248" y="4212123"/>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500" name="object 500"/>
            <p:cNvSpPr/>
            <p:nvPr/>
          </p:nvSpPr>
          <p:spPr>
            <a:xfrm>
              <a:off x="5811736" y="3816465"/>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50000"/>
              </a:srgbClr>
            </a:solidFill>
          </p:spPr>
          <p:txBody>
            <a:bodyPr wrap="square" lIns="0" tIns="0" rIns="0" bIns="0" rtlCol="0"/>
            <a:lstStyle/>
            <a:p>
              <a:endParaRPr/>
            </a:p>
          </p:txBody>
        </p:sp>
        <p:sp>
          <p:nvSpPr>
            <p:cNvPr id="501" name="object 501"/>
            <p:cNvSpPr/>
            <p:nvPr/>
          </p:nvSpPr>
          <p:spPr>
            <a:xfrm>
              <a:off x="5830912" y="2310779"/>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502" name="object 502"/>
            <p:cNvSpPr/>
            <p:nvPr/>
          </p:nvSpPr>
          <p:spPr>
            <a:xfrm>
              <a:off x="6071490" y="2607055"/>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50000"/>
              </a:srgbClr>
            </a:solidFill>
          </p:spPr>
          <p:txBody>
            <a:bodyPr wrap="square" lIns="0" tIns="0" rIns="0" bIns="0" rtlCol="0"/>
            <a:lstStyle/>
            <a:p>
              <a:endParaRPr/>
            </a:p>
          </p:txBody>
        </p:sp>
        <p:sp>
          <p:nvSpPr>
            <p:cNvPr id="503" name="object 503"/>
            <p:cNvSpPr/>
            <p:nvPr/>
          </p:nvSpPr>
          <p:spPr>
            <a:xfrm>
              <a:off x="6268875" y="4906296"/>
              <a:ext cx="23495" cy="20320"/>
            </a:xfrm>
            <a:custGeom>
              <a:avLst/>
              <a:gdLst/>
              <a:ahLst/>
              <a:cxnLst/>
              <a:rect l="l" t="t" r="r" b="b"/>
              <a:pathLst>
                <a:path w="23495"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29998"/>
              </a:srgbClr>
            </a:solidFill>
          </p:spPr>
          <p:txBody>
            <a:bodyPr wrap="square" lIns="0" tIns="0" rIns="0" bIns="0" rtlCol="0"/>
            <a:lstStyle/>
            <a:p>
              <a:endParaRPr/>
            </a:p>
          </p:txBody>
        </p:sp>
        <p:sp>
          <p:nvSpPr>
            <p:cNvPr id="504" name="object 504"/>
            <p:cNvSpPr/>
            <p:nvPr/>
          </p:nvSpPr>
          <p:spPr>
            <a:xfrm>
              <a:off x="5785636" y="2353125"/>
              <a:ext cx="15240" cy="13335"/>
            </a:xfrm>
            <a:custGeom>
              <a:avLst/>
              <a:gdLst/>
              <a:ahLst/>
              <a:cxnLst/>
              <a:rect l="l" t="t" r="r" b="b"/>
              <a:pathLst>
                <a:path w="15239"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505" name="object 505"/>
            <p:cNvSpPr/>
            <p:nvPr/>
          </p:nvSpPr>
          <p:spPr>
            <a:xfrm>
              <a:off x="6395263" y="1199774"/>
              <a:ext cx="113030" cy="1445260"/>
            </a:xfrm>
            <a:custGeom>
              <a:avLst/>
              <a:gdLst/>
              <a:ahLst/>
              <a:cxnLst/>
              <a:rect l="l" t="t" r="r" b="b"/>
              <a:pathLst>
                <a:path w="113029" h="1445260">
                  <a:moveTo>
                    <a:pt x="27241" y="5422"/>
                  </a:moveTo>
                  <a:lnTo>
                    <a:pt x="21158" y="0"/>
                  </a:lnTo>
                  <a:lnTo>
                    <a:pt x="6108" y="0"/>
                  </a:lnTo>
                  <a:lnTo>
                    <a:pt x="0" y="5422"/>
                  </a:lnTo>
                  <a:lnTo>
                    <a:pt x="0" y="18808"/>
                  </a:lnTo>
                  <a:lnTo>
                    <a:pt x="6108" y="24231"/>
                  </a:lnTo>
                  <a:lnTo>
                    <a:pt x="21158" y="24231"/>
                  </a:lnTo>
                  <a:lnTo>
                    <a:pt x="27241" y="18808"/>
                  </a:lnTo>
                  <a:lnTo>
                    <a:pt x="27241" y="12103"/>
                  </a:lnTo>
                  <a:lnTo>
                    <a:pt x="27241" y="5422"/>
                  </a:lnTo>
                  <a:close/>
                </a:path>
                <a:path w="113029" h="1445260">
                  <a:moveTo>
                    <a:pt x="112852" y="1419974"/>
                  </a:moveTo>
                  <a:lnTo>
                    <a:pt x="104800" y="1412811"/>
                  </a:lnTo>
                  <a:lnTo>
                    <a:pt x="84924" y="1412811"/>
                  </a:lnTo>
                  <a:lnTo>
                    <a:pt x="76911" y="1419974"/>
                  </a:lnTo>
                  <a:lnTo>
                    <a:pt x="76911" y="1437601"/>
                  </a:lnTo>
                  <a:lnTo>
                    <a:pt x="84924" y="1444790"/>
                  </a:lnTo>
                  <a:lnTo>
                    <a:pt x="104800" y="1444790"/>
                  </a:lnTo>
                  <a:lnTo>
                    <a:pt x="112852" y="1437601"/>
                  </a:lnTo>
                  <a:lnTo>
                    <a:pt x="112852" y="1428788"/>
                  </a:lnTo>
                  <a:lnTo>
                    <a:pt x="112852" y="1419974"/>
                  </a:lnTo>
                  <a:close/>
                </a:path>
              </a:pathLst>
            </a:custGeom>
            <a:solidFill>
              <a:srgbClr val="384746">
                <a:alpha val="50000"/>
              </a:srgbClr>
            </a:solidFill>
          </p:spPr>
          <p:txBody>
            <a:bodyPr wrap="square" lIns="0" tIns="0" rIns="0" bIns="0" rtlCol="0"/>
            <a:lstStyle/>
            <a:p>
              <a:endParaRPr/>
            </a:p>
          </p:txBody>
        </p:sp>
        <p:sp>
          <p:nvSpPr>
            <p:cNvPr id="506" name="object 506"/>
            <p:cNvSpPr/>
            <p:nvPr/>
          </p:nvSpPr>
          <p:spPr>
            <a:xfrm>
              <a:off x="6423845" y="946634"/>
              <a:ext cx="16510" cy="14604"/>
            </a:xfrm>
            <a:custGeom>
              <a:avLst/>
              <a:gdLst/>
              <a:ahLst/>
              <a:cxnLst/>
              <a:rect l="l" t="t" r="r" b="b"/>
              <a:pathLst>
                <a:path w="16510"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50000"/>
              </a:srgbClr>
            </a:solidFill>
          </p:spPr>
          <p:txBody>
            <a:bodyPr wrap="square" lIns="0" tIns="0" rIns="0" bIns="0" rtlCol="0"/>
            <a:lstStyle/>
            <a:p>
              <a:endParaRPr/>
            </a:p>
          </p:txBody>
        </p:sp>
        <p:sp>
          <p:nvSpPr>
            <p:cNvPr id="507" name="object 507"/>
            <p:cNvSpPr/>
            <p:nvPr/>
          </p:nvSpPr>
          <p:spPr>
            <a:xfrm>
              <a:off x="5861323" y="487347"/>
              <a:ext cx="17780" cy="15875"/>
            </a:xfrm>
            <a:custGeom>
              <a:avLst/>
              <a:gdLst/>
              <a:ahLst/>
              <a:cxnLst/>
              <a:rect l="l" t="t" r="r" b="b"/>
              <a:pathLst>
                <a:path w="17779" h="15875">
                  <a:moveTo>
                    <a:pt x="13601" y="0"/>
                  </a:moveTo>
                  <a:lnTo>
                    <a:pt x="3926" y="0"/>
                  </a:lnTo>
                  <a:lnTo>
                    <a:pt x="0" y="3476"/>
                  </a:lnTo>
                  <a:lnTo>
                    <a:pt x="0" y="12083"/>
                  </a:lnTo>
                  <a:lnTo>
                    <a:pt x="3926" y="15570"/>
                  </a:lnTo>
                  <a:lnTo>
                    <a:pt x="13601" y="15570"/>
                  </a:lnTo>
                  <a:lnTo>
                    <a:pt x="17517" y="12083"/>
                  </a:lnTo>
                  <a:lnTo>
                    <a:pt x="17517" y="7779"/>
                  </a:lnTo>
                  <a:lnTo>
                    <a:pt x="17517" y="3476"/>
                  </a:lnTo>
                  <a:lnTo>
                    <a:pt x="13601" y="0"/>
                  </a:lnTo>
                  <a:close/>
                </a:path>
              </a:pathLst>
            </a:custGeom>
            <a:solidFill>
              <a:srgbClr val="384746">
                <a:alpha val="50000"/>
              </a:srgbClr>
            </a:solidFill>
          </p:spPr>
          <p:txBody>
            <a:bodyPr wrap="square" lIns="0" tIns="0" rIns="0" bIns="0" rtlCol="0"/>
            <a:lstStyle/>
            <a:p>
              <a:endParaRPr/>
            </a:p>
          </p:txBody>
        </p:sp>
        <p:sp>
          <p:nvSpPr>
            <p:cNvPr id="508" name="object 508"/>
            <p:cNvSpPr/>
            <p:nvPr/>
          </p:nvSpPr>
          <p:spPr>
            <a:xfrm>
              <a:off x="7410829" y="256488"/>
              <a:ext cx="20955" cy="19050"/>
            </a:xfrm>
            <a:custGeom>
              <a:avLst/>
              <a:gdLst/>
              <a:ahLst/>
              <a:cxnLst/>
              <a:rect l="l" t="t" r="r" b="b"/>
              <a:pathLst>
                <a:path w="20954" h="19050">
                  <a:moveTo>
                    <a:pt x="16198" y="0"/>
                  </a:moveTo>
                  <a:lnTo>
                    <a:pt x="4680" y="0"/>
                  </a:lnTo>
                  <a:lnTo>
                    <a:pt x="0" y="4135"/>
                  </a:lnTo>
                  <a:lnTo>
                    <a:pt x="0" y="14334"/>
                  </a:lnTo>
                  <a:lnTo>
                    <a:pt x="4680" y="18491"/>
                  </a:lnTo>
                  <a:lnTo>
                    <a:pt x="16198" y="18491"/>
                  </a:lnTo>
                  <a:lnTo>
                    <a:pt x="20868" y="14334"/>
                  </a:lnTo>
                  <a:lnTo>
                    <a:pt x="20868" y="9245"/>
                  </a:lnTo>
                  <a:lnTo>
                    <a:pt x="20868" y="4135"/>
                  </a:lnTo>
                  <a:lnTo>
                    <a:pt x="16198" y="0"/>
                  </a:lnTo>
                  <a:close/>
                </a:path>
              </a:pathLst>
            </a:custGeom>
            <a:solidFill>
              <a:srgbClr val="FFFFFF">
                <a:alpha val="38999"/>
              </a:srgbClr>
            </a:solidFill>
          </p:spPr>
          <p:txBody>
            <a:bodyPr wrap="square" lIns="0" tIns="0" rIns="0" bIns="0" rtlCol="0"/>
            <a:lstStyle/>
            <a:p>
              <a:endParaRPr/>
            </a:p>
          </p:txBody>
        </p:sp>
        <p:sp>
          <p:nvSpPr>
            <p:cNvPr id="509" name="object 509"/>
            <p:cNvSpPr/>
            <p:nvPr/>
          </p:nvSpPr>
          <p:spPr>
            <a:xfrm>
              <a:off x="5793198" y="440001"/>
              <a:ext cx="21590" cy="19685"/>
            </a:xfrm>
            <a:custGeom>
              <a:avLst/>
              <a:gdLst/>
              <a:ahLst/>
              <a:cxnLst/>
              <a:rect l="l" t="t" r="r" b="b"/>
              <a:pathLst>
                <a:path w="21589" h="19684">
                  <a:moveTo>
                    <a:pt x="16638" y="0"/>
                  </a:moveTo>
                  <a:lnTo>
                    <a:pt x="4795" y="0"/>
                  </a:lnTo>
                  <a:lnTo>
                    <a:pt x="0" y="4251"/>
                  </a:lnTo>
                  <a:lnTo>
                    <a:pt x="0" y="14795"/>
                  </a:lnTo>
                  <a:lnTo>
                    <a:pt x="4795" y="19077"/>
                  </a:lnTo>
                  <a:lnTo>
                    <a:pt x="16638" y="19077"/>
                  </a:lnTo>
                  <a:lnTo>
                    <a:pt x="21454" y="14795"/>
                  </a:lnTo>
                  <a:lnTo>
                    <a:pt x="21454" y="9538"/>
                  </a:lnTo>
                  <a:lnTo>
                    <a:pt x="21454" y="4251"/>
                  </a:lnTo>
                  <a:lnTo>
                    <a:pt x="16638" y="0"/>
                  </a:lnTo>
                  <a:close/>
                </a:path>
              </a:pathLst>
            </a:custGeom>
            <a:solidFill>
              <a:srgbClr val="FFFFFF">
                <a:alpha val="50000"/>
              </a:srgbClr>
            </a:solidFill>
          </p:spPr>
          <p:txBody>
            <a:bodyPr wrap="square" lIns="0" tIns="0" rIns="0" bIns="0" rtlCol="0"/>
            <a:lstStyle/>
            <a:p>
              <a:endParaRPr/>
            </a:p>
          </p:txBody>
        </p:sp>
        <p:sp>
          <p:nvSpPr>
            <p:cNvPr id="510" name="object 510"/>
            <p:cNvSpPr/>
            <p:nvPr/>
          </p:nvSpPr>
          <p:spPr>
            <a:xfrm>
              <a:off x="5844679" y="141900"/>
              <a:ext cx="14604" cy="13335"/>
            </a:xfrm>
            <a:custGeom>
              <a:avLst/>
              <a:gdLst/>
              <a:ahLst/>
              <a:cxnLst/>
              <a:rect l="l" t="t" r="r" b="b"/>
              <a:pathLst>
                <a:path w="14604" h="13335">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50000"/>
              </a:srgbClr>
            </a:solidFill>
          </p:spPr>
          <p:txBody>
            <a:bodyPr wrap="square" lIns="0" tIns="0" rIns="0" bIns="0" rtlCol="0"/>
            <a:lstStyle/>
            <a:p>
              <a:endParaRPr/>
            </a:p>
          </p:txBody>
        </p:sp>
        <p:sp>
          <p:nvSpPr>
            <p:cNvPr id="511" name="object 511"/>
            <p:cNvSpPr/>
            <p:nvPr/>
          </p:nvSpPr>
          <p:spPr>
            <a:xfrm>
              <a:off x="6332023" y="1958670"/>
              <a:ext cx="31115" cy="27940"/>
            </a:xfrm>
            <a:custGeom>
              <a:avLst/>
              <a:gdLst/>
              <a:ahLst/>
              <a:cxnLst/>
              <a:rect l="l" t="t" r="r" b="b"/>
              <a:pathLst>
                <a:path w="31114" h="27939">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37500"/>
              </a:srgbClr>
            </a:solidFill>
          </p:spPr>
          <p:txBody>
            <a:bodyPr wrap="square" lIns="0" tIns="0" rIns="0" bIns="0" rtlCol="0"/>
            <a:lstStyle/>
            <a:p>
              <a:endParaRPr/>
            </a:p>
          </p:txBody>
        </p:sp>
        <p:sp>
          <p:nvSpPr>
            <p:cNvPr id="512" name="object 512"/>
            <p:cNvSpPr/>
            <p:nvPr/>
          </p:nvSpPr>
          <p:spPr>
            <a:xfrm>
              <a:off x="7270674" y="778483"/>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513" name="object 513"/>
            <p:cNvSpPr/>
            <p:nvPr/>
          </p:nvSpPr>
          <p:spPr>
            <a:xfrm>
              <a:off x="6821665" y="587279"/>
              <a:ext cx="372110" cy="270510"/>
            </a:xfrm>
            <a:custGeom>
              <a:avLst/>
              <a:gdLst/>
              <a:ahLst/>
              <a:cxnLst/>
              <a:rect l="l" t="t" r="r" b="b"/>
              <a:pathLst>
                <a:path w="372109" h="270509">
                  <a:moveTo>
                    <a:pt x="19177" y="257263"/>
                  </a:moveTo>
                  <a:lnTo>
                    <a:pt x="14884" y="253415"/>
                  </a:lnTo>
                  <a:lnTo>
                    <a:pt x="4229" y="253415"/>
                  </a:lnTo>
                  <a:lnTo>
                    <a:pt x="0" y="257263"/>
                  </a:lnTo>
                  <a:lnTo>
                    <a:pt x="0" y="266687"/>
                  </a:lnTo>
                  <a:lnTo>
                    <a:pt x="4229" y="270510"/>
                  </a:lnTo>
                  <a:lnTo>
                    <a:pt x="14884" y="270510"/>
                  </a:lnTo>
                  <a:lnTo>
                    <a:pt x="19177" y="266687"/>
                  </a:lnTo>
                  <a:lnTo>
                    <a:pt x="19177" y="261975"/>
                  </a:lnTo>
                  <a:lnTo>
                    <a:pt x="19177" y="257263"/>
                  </a:lnTo>
                  <a:close/>
                </a:path>
                <a:path w="372109" h="270509">
                  <a:moveTo>
                    <a:pt x="371513" y="2870"/>
                  </a:moveTo>
                  <a:lnTo>
                    <a:pt x="368261" y="0"/>
                  </a:lnTo>
                  <a:lnTo>
                    <a:pt x="360311" y="0"/>
                  </a:lnTo>
                  <a:lnTo>
                    <a:pt x="357085" y="2870"/>
                  </a:lnTo>
                  <a:lnTo>
                    <a:pt x="357085" y="9956"/>
                  </a:lnTo>
                  <a:lnTo>
                    <a:pt x="360311" y="12839"/>
                  </a:lnTo>
                  <a:lnTo>
                    <a:pt x="368261" y="12839"/>
                  </a:lnTo>
                  <a:lnTo>
                    <a:pt x="371513" y="9956"/>
                  </a:lnTo>
                  <a:lnTo>
                    <a:pt x="371513" y="6400"/>
                  </a:lnTo>
                  <a:lnTo>
                    <a:pt x="371513" y="2870"/>
                  </a:lnTo>
                  <a:close/>
                </a:path>
              </a:pathLst>
            </a:custGeom>
            <a:solidFill>
              <a:srgbClr val="6F4478">
                <a:alpha val="50000"/>
              </a:srgbClr>
            </a:solidFill>
          </p:spPr>
          <p:txBody>
            <a:bodyPr wrap="square" lIns="0" tIns="0" rIns="0" bIns="0" rtlCol="0"/>
            <a:lstStyle/>
            <a:p>
              <a:endParaRPr/>
            </a:p>
          </p:txBody>
        </p:sp>
        <p:sp>
          <p:nvSpPr>
            <p:cNvPr id="514" name="object 514"/>
            <p:cNvSpPr/>
            <p:nvPr/>
          </p:nvSpPr>
          <p:spPr>
            <a:xfrm>
              <a:off x="6233846" y="25532"/>
              <a:ext cx="1374140" cy="2776855"/>
            </a:xfrm>
            <a:custGeom>
              <a:avLst/>
              <a:gdLst/>
              <a:ahLst/>
              <a:cxnLst/>
              <a:rect l="l" t="t" r="r" b="b"/>
              <a:pathLst>
                <a:path w="1374140" h="2776855">
                  <a:moveTo>
                    <a:pt x="11214" y="2768638"/>
                  </a:moveTo>
                  <a:lnTo>
                    <a:pt x="8699" y="2766403"/>
                  </a:lnTo>
                  <a:lnTo>
                    <a:pt x="2514" y="2766403"/>
                  </a:lnTo>
                  <a:lnTo>
                    <a:pt x="0" y="2768638"/>
                  </a:lnTo>
                  <a:lnTo>
                    <a:pt x="0" y="2774137"/>
                  </a:lnTo>
                  <a:lnTo>
                    <a:pt x="2514" y="2776385"/>
                  </a:lnTo>
                  <a:lnTo>
                    <a:pt x="8699" y="2776385"/>
                  </a:lnTo>
                  <a:lnTo>
                    <a:pt x="11214" y="2774137"/>
                  </a:lnTo>
                  <a:lnTo>
                    <a:pt x="11214" y="2771394"/>
                  </a:lnTo>
                  <a:lnTo>
                    <a:pt x="11214" y="2768638"/>
                  </a:lnTo>
                  <a:close/>
                </a:path>
                <a:path w="1374140" h="2776855">
                  <a:moveTo>
                    <a:pt x="137033" y="2661628"/>
                  </a:moveTo>
                  <a:lnTo>
                    <a:pt x="134962" y="2659786"/>
                  </a:lnTo>
                  <a:lnTo>
                    <a:pt x="129832" y="2659786"/>
                  </a:lnTo>
                  <a:lnTo>
                    <a:pt x="127736" y="2661628"/>
                  </a:lnTo>
                  <a:lnTo>
                    <a:pt x="127736" y="2666200"/>
                  </a:lnTo>
                  <a:lnTo>
                    <a:pt x="129832" y="2668041"/>
                  </a:lnTo>
                  <a:lnTo>
                    <a:pt x="134962" y="2668041"/>
                  </a:lnTo>
                  <a:lnTo>
                    <a:pt x="137033" y="2666200"/>
                  </a:lnTo>
                  <a:lnTo>
                    <a:pt x="137033" y="2663914"/>
                  </a:lnTo>
                  <a:lnTo>
                    <a:pt x="137033" y="2661628"/>
                  </a:lnTo>
                  <a:close/>
                </a:path>
                <a:path w="1374140" h="2776855">
                  <a:moveTo>
                    <a:pt x="148450" y="1729727"/>
                  </a:moveTo>
                  <a:lnTo>
                    <a:pt x="146456" y="1727911"/>
                  </a:lnTo>
                  <a:lnTo>
                    <a:pt x="141414" y="1727911"/>
                  </a:lnTo>
                  <a:lnTo>
                    <a:pt x="139395" y="1729727"/>
                  </a:lnTo>
                  <a:lnTo>
                    <a:pt x="139395" y="1734197"/>
                  </a:lnTo>
                  <a:lnTo>
                    <a:pt x="141414" y="1735988"/>
                  </a:lnTo>
                  <a:lnTo>
                    <a:pt x="146456" y="1735988"/>
                  </a:lnTo>
                  <a:lnTo>
                    <a:pt x="148450" y="1734197"/>
                  </a:lnTo>
                  <a:lnTo>
                    <a:pt x="148450" y="1731962"/>
                  </a:lnTo>
                  <a:lnTo>
                    <a:pt x="148450" y="1729727"/>
                  </a:lnTo>
                  <a:close/>
                </a:path>
                <a:path w="1374140" h="2776855">
                  <a:moveTo>
                    <a:pt x="195986" y="363474"/>
                  </a:moveTo>
                  <a:lnTo>
                    <a:pt x="192100" y="360019"/>
                  </a:lnTo>
                  <a:lnTo>
                    <a:pt x="182473" y="360019"/>
                  </a:lnTo>
                  <a:lnTo>
                    <a:pt x="178600" y="363474"/>
                  </a:lnTo>
                  <a:lnTo>
                    <a:pt x="178600" y="372059"/>
                  </a:lnTo>
                  <a:lnTo>
                    <a:pt x="182473" y="375513"/>
                  </a:lnTo>
                  <a:lnTo>
                    <a:pt x="192100" y="375513"/>
                  </a:lnTo>
                  <a:lnTo>
                    <a:pt x="195986" y="372059"/>
                  </a:lnTo>
                  <a:lnTo>
                    <a:pt x="195986" y="367779"/>
                  </a:lnTo>
                  <a:lnTo>
                    <a:pt x="195986" y="363474"/>
                  </a:lnTo>
                  <a:close/>
                </a:path>
                <a:path w="1374140" h="2776855">
                  <a:moveTo>
                    <a:pt x="690511" y="2730"/>
                  </a:moveTo>
                  <a:lnTo>
                    <a:pt x="687425" y="0"/>
                  </a:lnTo>
                  <a:lnTo>
                    <a:pt x="679818" y="0"/>
                  </a:lnTo>
                  <a:lnTo>
                    <a:pt x="676757" y="2730"/>
                  </a:lnTo>
                  <a:lnTo>
                    <a:pt x="676757" y="9448"/>
                  </a:lnTo>
                  <a:lnTo>
                    <a:pt x="679818" y="12192"/>
                  </a:lnTo>
                  <a:lnTo>
                    <a:pt x="687425" y="12192"/>
                  </a:lnTo>
                  <a:lnTo>
                    <a:pt x="690511" y="9448"/>
                  </a:lnTo>
                  <a:lnTo>
                    <a:pt x="690511" y="6083"/>
                  </a:lnTo>
                  <a:lnTo>
                    <a:pt x="690511" y="2730"/>
                  </a:lnTo>
                  <a:close/>
                </a:path>
                <a:path w="1374140" h="2776855">
                  <a:moveTo>
                    <a:pt x="1373581" y="570407"/>
                  </a:moveTo>
                  <a:lnTo>
                    <a:pt x="1371066" y="568172"/>
                  </a:lnTo>
                  <a:lnTo>
                    <a:pt x="1364881" y="568172"/>
                  </a:lnTo>
                  <a:lnTo>
                    <a:pt x="1362367" y="570407"/>
                  </a:lnTo>
                  <a:lnTo>
                    <a:pt x="1362367" y="575906"/>
                  </a:lnTo>
                  <a:lnTo>
                    <a:pt x="1364881" y="578142"/>
                  </a:lnTo>
                  <a:lnTo>
                    <a:pt x="1371066" y="578142"/>
                  </a:lnTo>
                  <a:lnTo>
                    <a:pt x="1373581" y="575906"/>
                  </a:lnTo>
                  <a:lnTo>
                    <a:pt x="1373581" y="573163"/>
                  </a:lnTo>
                  <a:lnTo>
                    <a:pt x="1373581" y="570407"/>
                  </a:lnTo>
                  <a:close/>
                </a:path>
              </a:pathLst>
            </a:custGeom>
            <a:solidFill>
              <a:srgbClr val="FFFFFF">
                <a:alpha val="50000"/>
              </a:srgbClr>
            </a:solidFill>
          </p:spPr>
          <p:txBody>
            <a:bodyPr wrap="square" lIns="0" tIns="0" rIns="0" bIns="0" rtlCol="0"/>
            <a:lstStyle/>
            <a:p>
              <a:endParaRPr/>
            </a:p>
          </p:txBody>
        </p:sp>
        <p:sp>
          <p:nvSpPr>
            <p:cNvPr id="515" name="object 515"/>
            <p:cNvSpPr/>
            <p:nvPr/>
          </p:nvSpPr>
          <p:spPr>
            <a:xfrm>
              <a:off x="5816734" y="122204"/>
              <a:ext cx="19685" cy="17145"/>
            </a:xfrm>
            <a:custGeom>
              <a:avLst/>
              <a:gdLst/>
              <a:ahLst/>
              <a:cxnLst/>
              <a:rect l="l" t="t" r="r" b="b"/>
              <a:pathLst>
                <a:path w="19685" h="17144">
                  <a:moveTo>
                    <a:pt x="14879" y="0"/>
                  </a:moveTo>
                  <a:lnTo>
                    <a:pt x="4240" y="0"/>
                  </a:lnTo>
                  <a:lnTo>
                    <a:pt x="0" y="3853"/>
                  </a:lnTo>
                  <a:lnTo>
                    <a:pt x="0" y="13277"/>
                  </a:lnTo>
                  <a:lnTo>
                    <a:pt x="4240" y="17098"/>
                  </a:lnTo>
                  <a:lnTo>
                    <a:pt x="14879" y="17098"/>
                  </a:lnTo>
                  <a:lnTo>
                    <a:pt x="19182" y="13277"/>
                  </a:lnTo>
                  <a:lnTo>
                    <a:pt x="19182" y="8565"/>
                  </a:lnTo>
                  <a:lnTo>
                    <a:pt x="19182" y="3853"/>
                  </a:lnTo>
                  <a:lnTo>
                    <a:pt x="14879" y="0"/>
                  </a:lnTo>
                  <a:close/>
                </a:path>
              </a:pathLst>
            </a:custGeom>
            <a:solidFill>
              <a:srgbClr val="6F4478">
                <a:alpha val="50000"/>
              </a:srgbClr>
            </a:solidFill>
          </p:spPr>
          <p:txBody>
            <a:bodyPr wrap="square" lIns="0" tIns="0" rIns="0" bIns="0" rtlCol="0"/>
            <a:lstStyle/>
            <a:p>
              <a:endParaRPr/>
            </a:p>
          </p:txBody>
        </p:sp>
        <p:sp>
          <p:nvSpPr>
            <p:cNvPr id="516" name="object 516"/>
            <p:cNvSpPr/>
            <p:nvPr/>
          </p:nvSpPr>
          <p:spPr>
            <a:xfrm>
              <a:off x="6174934" y="1170780"/>
              <a:ext cx="12700" cy="11430"/>
            </a:xfrm>
            <a:custGeom>
              <a:avLst/>
              <a:gdLst/>
              <a:ahLst/>
              <a:cxnLst/>
              <a:rect l="l" t="t" r="r" b="b"/>
              <a:pathLst>
                <a:path w="12700" h="11430">
                  <a:moveTo>
                    <a:pt x="9465" y="0"/>
                  </a:moveTo>
                  <a:lnTo>
                    <a:pt x="2732" y="0"/>
                  </a:lnTo>
                  <a:lnTo>
                    <a:pt x="0" y="2429"/>
                  </a:lnTo>
                  <a:lnTo>
                    <a:pt x="0" y="8408"/>
                  </a:lnTo>
                  <a:lnTo>
                    <a:pt x="2732" y="10847"/>
                  </a:lnTo>
                  <a:lnTo>
                    <a:pt x="9465" y="10847"/>
                  </a:lnTo>
                  <a:lnTo>
                    <a:pt x="12198" y="8408"/>
                  </a:lnTo>
                  <a:lnTo>
                    <a:pt x="12198" y="5413"/>
                  </a:lnTo>
                  <a:lnTo>
                    <a:pt x="12198" y="2429"/>
                  </a:lnTo>
                  <a:lnTo>
                    <a:pt x="9465" y="0"/>
                  </a:lnTo>
                  <a:close/>
                </a:path>
              </a:pathLst>
            </a:custGeom>
            <a:solidFill>
              <a:srgbClr val="FFFFFF">
                <a:alpha val="37500"/>
              </a:srgbClr>
            </a:solidFill>
          </p:spPr>
          <p:txBody>
            <a:bodyPr wrap="square" lIns="0" tIns="0" rIns="0" bIns="0" rtlCol="0"/>
            <a:lstStyle/>
            <a:p>
              <a:endParaRPr/>
            </a:p>
          </p:txBody>
        </p:sp>
        <p:sp>
          <p:nvSpPr>
            <p:cNvPr id="517" name="object 517"/>
            <p:cNvSpPr/>
            <p:nvPr/>
          </p:nvSpPr>
          <p:spPr>
            <a:xfrm>
              <a:off x="5968835" y="1814558"/>
              <a:ext cx="15240" cy="13335"/>
            </a:xfrm>
            <a:custGeom>
              <a:avLst/>
              <a:gdLst/>
              <a:ahLst/>
              <a:cxnLst/>
              <a:rect l="l" t="t" r="r" b="b"/>
              <a:pathLst>
                <a:path w="15239" h="13335">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29998"/>
              </a:srgbClr>
            </a:solidFill>
          </p:spPr>
          <p:txBody>
            <a:bodyPr wrap="square" lIns="0" tIns="0" rIns="0" bIns="0" rtlCol="0"/>
            <a:lstStyle/>
            <a:p>
              <a:endParaRPr/>
            </a:p>
          </p:txBody>
        </p:sp>
        <p:sp>
          <p:nvSpPr>
            <p:cNvPr id="518" name="object 518"/>
            <p:cNvSpPr/>
            <p:nvPr/>
          </p:nvSpPr>
          <p:spPr>
            <a:xfrm>
              <a:off x="8627212" y="1150620"/>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519" name="object 519"/>
            <p:cNvSpPr/>
            <p:nvPr/>
          </p:nvSpPr>
          <p:spPr>
            <a:xfrm>
              <a:off x="9702257" y="1049581"/>
              <a:ext cx="16510" cy="14604"/>
            </a:xfrm>
            <a:custGeom>
              <a:avLst/>
              <a:gdLst/>
              <a:ahLst/>
              <a:cxnLst/>
              <a:rect l="l" t="t" r="r" b="b"/>
              <a:pathLst>
                <a:path w="16509"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50000"/>
              </a:srgbClr>
            </a:solidFill>
          </p:spPr>
          <p:txBody>
            <a:bodyPr wrap="square" lIns="0" tIns="0" rIns="0" bIns="0" rtlCol="0"/>
            <a:lstStyle/>
            <a:p>
              <a:endParaRPr/>
            </a:p>
          </p:txBody>
        </p:sp>
        <p:sp>
          <p:nvSpPr>
            <p:cNvPr id="520" name="object 520"/>
            <p:cNvSpPr/>
            <p:nvPr/>
          </p:nvSpPr>
          <p:spPr>
            <a:xfrm>
              <a:off x="9160636" y="1419254"/>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50000"/>
              </a:srgbClr>
            </a:solidFill>
          </p:spPr>
          <p:txBody>
            <a:bodyPr wrap="square" lIns="0" tIns="0" rIns="0" bIns="0" rtlCol="0"/>
            <a:lstStyle/>
            <a:p>
              <a:endParaRPr/>
            </a:p>
          </p:txBody>
        </p:sp>
        <p:sp>
          <p:nvSpPr>
            <p:cNvPr id="521" name="object 521"/>
            <p:cNvSpPr/>
            <p:nvPr/>
          </p:nvSpPr>
          <p:spPr>
            <a:xfrm>
              <a:off x="8932583" y="1048467"/>
              <a:ext cx="1263015" cy="2233930"/>
            </a:xfrm>
            <a:custGeom>
              <a:avLst/>
              <a:gdLst/>
              <a:ahLst/>
              <a:cxnLst/>
              <a:rect l="l" t="t" r="r" b="b"/>
              <a:pathLst>
                <a:path w="1263015" h="2233929">
                  <a:moveTo>
                    <a:pt x="9296" y="1841"/>
                  </a:moveTo>
                  <a:lnTo>
                    <a:pt x="7226" y="0"/>
                  </a:lnTo>
                  <a:lnTo>
                    <a:pt x="2095" y="0"/>
                  </a:lnTo>
                  <a:lnTo>
                    <a:pt x="0" y="1841"/>
                  </a:lnTo>
                  <a:lnTo>
                    <a:pt x="0" y="6413"/>
                  </a:lnTo>
                  <a:lnTo>
                    <a:pt x="2095" y="8255"/>
                  </a:lnTo>
                  <a:lnTo>
                    <a:pt x="7226" y="8255"/>
                  </a:lnTo>
                  <a:lnTo>
                    <a:pt x="9296" y="6413"/>
                  </a:lnTo>
                  <a:lnTo>
                    <a:pt x="9296" y="4127"/>
                  </a:lnTo>
                  <a:lnTo>
                    <a:pt x="9296" y="1841"/>
                  </a:lnTo>
                  <a:close/>
                </a:path>
                <a:path w="1263015" h="2233929">
                  <a:moveTo>
                    <a:pt x="1262557" y="2215515"/>
                  </a:moveTo>
                  <a:lnTo>
                    <a:pt x="1256703" y="2210333"/>
                  </a:lnTo>
                  <a:lnTo>
                    <a:pt x="1242314" y="2210333"/>
                  </a:lnTo>
                  <a:lnTo>
                    <a:pt x="1236472" y="2215515"/>
                  </a:lnTo>
                  <a:lnTo>
                    <a:pt x="1236472" y="2228316"/>
                  </a:lnTo>
                  <a:lnTo>
                    <a:pt x="1242314" y="2233523"/>
                  </a:lnTo>
                  <a:lnTo>
                    <a:pt x="1256703" y="2233523"/>
                  </a:lnTo>
                  <a:lnTo>
                    <a:pt x="1262557" y="2228316"/>
                  </a:lnTo>
                  <a:lnTo>
                    <a:pt x="1262557" y="2221941"/>
                  </a:lnTo>
                  <a:lnTo>
                    <a:pt x="1262557" y="2215515"/>
                  </a:lnTo>
                  <a:close/>
                </a:path>
              </a:pathLst>
            </a:custGeom>
            <a:solidFill>
              <a:srgbClr val="FFFFFF">
                <a:alpha val="38999"/>
              </a:srgbClr>
            </a:solidFill>
          </p:spPr>
          <p:txBody>
            <a:bodyPr wrap="square" lIns="0" tIns="0" rIns="0" bIns="0" rtlCol="0"/>
            <a:lstStyle/>
            <a:p>
              <a:endParaRPr/>
            </a:p>
          </p:txBody>
        </p:sp>
        <p:sp>
          <p:nvSpPr>
            <p:cNvPr id="522" name="object 522"/>
            <p:cNvSpPr/>
            <p:nvPr/>
          </p:nvSpPr>
          <p:spPr>
            <a:xfrm>
              <a:off x="8526588" y="412894"/>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523" name="object 523"/>
            <p:cNvSpPr/>
            <p:nvPr/>
          </p:nvSpPr>
          <p:spPr>
            <a:xfrm>
              <a:off x="8823763" y="28754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524" name="object 524"/>
            <p:cNvSpPr/>
            <p:nvPr/>
          </p:nvSpPr>
          <p:spPr>
            <a:xfrm>
              <a:off x="8319808" y="251808"/>
              <a:ext cx="1181735" cy="2477135"/>
            </a:xfrm>
            <a:custGeom>
              <a:avLst/>
              <a:gdLst/>
              <a:ahLst/>
              <a:cxnLst/>
              <a:rect l="l" t="t" r="r" b="b"/>
              <a:pathLst>
                <a:path w="1181734" h="2477135">
                  <a:moveTo>
                    <a:pt x="16179" y="3187"/>
                  </a:moveTo>
                  <a:lnTo>
                    <a:pt x="12573" y="0"/>
                  </a:lnTo>
                  <a:lnTo>
                    <a:pt x="3581" y="0"/>
                  </a:lnTo>
                  <a:lnTo>
                    <a:pt x="0" y="3187"/>
                  </a:lnTo>
                  <a:lnTo>
                    <a:pt x="0" y="11125"/>
                  </a:lnTo>
                  <a:lnTo>
                    <a:pt x="3581" y="14338"/>
                  </a:lnTo>
                  <a:lnTo>
                    <a:pt x="12573" y="14338"/>
                  </a:lnTo>
                  <a:lnTo>
                    <a:pt x="16179" y="11125"/>
                  </a:lnTo>
                  <a:lnTo>
                    <a:pt x="16179" y="7162"/>
                  </a:lnTo>
                  <a:lnTo>
                    <a:pt x="16179" y="3187"/>
                  </a:lnTo>
                  <a:close/>
                </a:path>
                <a:path w="1181734" h="2477135">
                  <a:moveTo>
                    <a:pt x="114566" y="1180820"/>
                  </a:moveTo>
                  <a:lnTo>
                    <a:pt x="111899" y="1178382"/>
                  </a:lnTo>
                  <a:lnTo>
                    <a:pt x="105194" y="1178382"/>
                  </a:lnTo>
                  <a:lnTo>
                    <a:pt x="102501" y="1180820"/>
                  </a:lnTo>
                  <a:lnTo>
                    <a:pt x="102501" y="1186726"/>
                  </a:lnTo>
                  <a:lnTo>
                    <a:pt x="105194" y="1189151"/>
                  </a:lnTo>
                  <a:lnTo>
                    <a:pt x="111899" y="1189151"/>
                  </a:lnTo>
                  <a:lnTo>
                    <a:pt x="114566" y="1186726"/>
                  </a:lnTo>
                  <a:lnTo>
                    <a:pt x="114566" y="1183767"/>
                  </a:lnTo>
                  <a:lnTo>
                    <a:pt x="114566" y="1180820"/>
                  </a:lnTo>
                  <a:close/>
                </a:path>
                <a:path w="1181734" h="2477135">
                  <a:moveTo>
                    <a:pt x="1181569" y="2466784"/>
                  </a:moveTo>
                  <a:lnTo>
                    <a:pt x="1178229" y="2463825"/>
                  </a:lnTo>
                  <a:lnTo>
                    <a:pt x="1170012" y="2463825"/>
                  </a:lnTo>
                  <a:lnTo>
                    <a:pt x="1166660" y="2466784"/>
                  </a:lnTo>
                  <a:lnTo>
                    <a:pt x="1166660" y="2474087"/>
                  </a:lnTo>
                  <a:lnTo>
                    <a:pt x="1170012" y="2477071"/>
                  </a:lnTo>
                  <a:lnTo>
                    <a:pt x="1178229" y="2477071"/>
                  </a:lnTo>
                  <a:lnTo>
                    <a:pt x="1181569" y="2474087"/>
                  </a:lnTo>
                  <a:lnTo>
                    <a:pt x="1181569" y="2470454"/>
                  </a:lnTo>
                  <a:lnTo>
                    <a:pt x="1181569" y="2466784"/>
                  </a:lnTo>
                  <a:close/>
                </a:path>
              </a:pathLst>
            </a:custGeom>
            <a:solidFill>
              <a:srgbClr val="FFFFFF">
                <a:alpha val="50000"/>
              </a:srgbClr>
            </a:solidFill>
          </p:spPr>
          <p:txBody>
            <a:bodyPr wrap="square" lIns="0" tIns="0" rIns="0" bIns="0" rtlCol="0"/>
            <a:lstStyle/>
            <a:p>
              <a:endParaRPr/>
            </a:p>
          </p:txBody>
        </p:sp>
        <p:sp>
          <p:nvSpPr>
            <p:cNvPr id="525" name="object 525"/>
            <p:cNvSpPr/>
            <p:nvPr/>
          </p:nvSpPr>
          <p:spPr>
            <a:xfrm>
              <a:off x="9394555" y="2524420"/>
              <a:ext cx="14604" cy="13335"/>
            </a:xfrm>
            <a:custGeom>
              <a:avLst/>
              <a:gdLst/>
              <a:ahLst/>
              <a:cxnLst/>
              <a:rect l="l" t="t" r="r" b="b"/>
              <a:pathLst>
                <a:path w="14604" h="13335">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50000"/>
              </a:srgbClr>
            </a:solidFill>
          </p:spPr>
          <p:txBody>
            <a:bodyPr wrap="square" lIns="0" tIns="0" rIns="0" bIns="0" rtlCol="0"/>
            <a:lstStyle/>
            <a:p>
              <a:endParaRPr/>
            </a:p>
          </p:txBody>
        </p:sp>
        <p:sp>
          <p:nvSpPr>
            <p:cNvPr id="526" name="object 526"/>
            <p:cNvSpPr/>
            <p:nvPr/>
          </p:nvSpPr>
          <p:spPr>
            <a:xfrm>
              <a:off x="10151531" y="2926503"/>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527" name="object 527"/>
            <p:cNvSpPr/>
            <p:nvPr/>
          </p:nvSpPr>
          <p:spPr>
            <a:xfrm>
              <a:off x="9037477" y="2777840"/>
              <a:ext cx="19685" cy="17145"/>
            </a:xfrm>
            <a:custGeom>
              <a:avLst/>
              <a:gdLst/>
              <a:ahLst/>
              <a:cxnLst/>
              <a:rect l="l" t="t" r="r" b="b"/>
              <a:pathLst>
                <a:path w="19684" h="17144">
                  <a:moveTo>
                    <a:pt x="14879" y="0"/>
                  </a:moveTo>
                  <a:lnTo>
                    <a:pt x="4230" y="0"/>
                  </a:lnTo>
                  <a:lnTo>
                    <a:pt x="0" y="3853"/>
                  </a:lnTo>
                  <a:lnTo>
                    <a:pt x="0" y="13277"/>
                  </a:lnTo>
                  <a:lnTo>
                    <a:pt x="4230" y="17098"/>
                  </a:lnTo>
                  <a:lnTo>
                    <a:pt x="14879" y="17098"/>
                  </a:lnTo>
                  <a:lnTo>
                    <a:pt x="19182" y="13277"/>
                  </a:lnTo>
                  <a:lnTo>
                    <a:pt x="19182" y="8565"/>
                  </a:lnTo>
                  <a:lnTo>
                    <a:pt x="19182" y="3853"/>
                  </a:lnTo>
                  <a:lnTo>
                    <a:pt x="14879" y="0"/>
                  </a:lnTo>
                  <a:close/>
                </a:path>
              </a:pathLst>
            </a:custGeom>
            <a:solidFill>
              <a:srgbClr val="6F4478">
                <a:alpha val="50000"/>
              </a:srgbClr>
            </a:solidFill>
          </p:spPr>
          <p:txBody>
            <a:bodyPr wrap="square" lIns="0" tIns="0" rIns="0" bIns="0" rtlCol="0"/>
            <a:lstStyle/>
            <a:p>
              <a:endParaRPr/>
            </a:p>
          </p:txBody>
        </p:sp>
        <p:sp>
          <p:nvSpPr>
            <p:cNvPr id="528" name="object 528"/>
            <p:cNvSpPr/>
            <p:nvPr/>
          </p:nvSpPr>
          <p:spPr>
            <a:xfrm>
              <a:off x="8620201" y="1732831"/>
              <a:ext cx="1203325" cy="808355"/>
            </a:xfrm>
            <a:custGeom>
              <a:avLst/>
              <a:gdLst/>
              <a:ahLst/>
              <a:cxnLst/>
              <a:rect l="l" t="t" r="r" b="b"/>
              <a:pathLst>
                <a:path w="1203325" h="808355">
                  <a:moveTo>
                    <a:pt x="16268" y="746582"/>
                  </a:moveTo>
                  <a:lnTo>
                    <a:pt x="12636" y="743343"/>
                  </a:lnTo>
                  <a:lnTo>
                    <a:pt x="3594" y="743343"/>
                  </a:lnTo>
                  <a:lnTo>
                    <a:pt x="0" y="746582"/>
                  </a:lnTo>
                  <a:lnTo>
                    <a:pt x="0" y="754595"/>
                  </a:lnTo>
                  <a:lnTo>
                    <a:pt x="3594" y="757847"/>
                  </a:lnTo>
                  <a:lnTo>
                    <a:pt x="12636" y="757847"/>
                  </a:lnTo>
                  <a:lnTo>
                    <a:pt x="16268" y="754595"/>
                  </a:lnTo>
                  <a:lnTo>
                    <a:pt x="16268" y="750582"/>
                  </a:lnTo>
                  <a:lnTo>
                    <a:pt x="16268" y="746582"/>
                  </a:lnTo>
                  <a:close/>
                </a:path>
                <a:path w="1203325" h="808355">
                  <a:moveTo>
                    <a:pt x="772579" y="2959"/>
                  </a:moveTo>
                  <a:lnTo>
                    <a:pt x="769226" y="0"/>
                  </a:lnTo>
                  <a:lnTo>
                    <a:pt x="761009" y="0"/>
                  </a:lnTo>
                  <a:lnTo>
                    <a:pt x="757669" y="2959"/>
                  </a:lnTo>
                  <a:lnTo>
                    <a:pt x="757669" y="10261"/>
                  </a:lnTo>
                  <a:lnTo>
                    <a:pt x="761009" y="13233"/>
                  </a:lnTo>
                  <a:lnTo>
                    <a:pt x="769226" y="13233"/>
                  </a:lnTo>
                  <a:lnTo>
                    <a:pt x="772579" y="10261"/>
                  </a:lnTo>
                  <a:lnTo>
                    <a:pt x="772579" y="6616"/>
                  </a:lnTo>
                  <a:lnTo>
                    <a:pt x="772579" y="2959"/>
                  </a:lnTo>
                  <a:close/>
                </a:path>
                <a:path w="1203325" h="808355">
                  <a:moveTo>
                    <a:pt x="1203032" y="800265"/>
                  </a:moveTo>
                  <a:lnTo>
                    <a:pt x="1200505" y="798017"/>
                  </a:lnTo>
                  <a:lnTo>
                    <a:pt x="1194333" y="798017"/>
                  </a:lnTo>
                  <a:lnTo>
                    <a:pt x="1191806" y="800265"/>
                  </a:lnTo>
                  <a:lnTo>
                    <a:pt x="1191806" y="805764"/>
                  </a:lnTo>
                  <a:lnTo>
                    <a:pt x="1194333" y="807999"/>
                  </a:lnTo>
                  <a:lnTo>
                    <a:pt x="1200505" y="807999"/>
                  </a:lnTo>
                  <a:lnTo>
                    <a:pt x="1203032" y="805764"/>
                  </a:lnTo>
                  <a:lnTo>
                    <a:pt x="1203032" y="803021"/>
                  </a:lnTo>
                  <a:lnTo>
                    <a:pt x="1203032" y="800265"/>
                  </a:lnTo>
                  <a:close/>
                </a:path>
              </a:pathLst>
            </a:custGeom>
            <a:solidFill>
              <a:srgbClr val="FFFFFF">
                <a:alpha val="50000"/>
              </a:srgbClr>
            </a:solidFill>
          </p:spPr>
          <p:txBody>
            <a:bodyPr wrap="square" lIns="0" tIns="0" rIns="0" bIns="0" rtlCol="0"/>
            <a:lstStyle/>
            <a:p>
              <a:endParaRPr/>
            </a:p>
          </p:txBody>
        </p:sp>
        <p:sp>
          <p:nvSpPr>
            <p:cNvPr id="529" name="object 529"/>
            <p:cNvSpPr/>
            <p:nvPr/>
          </p:nvSpPr>
          <p:spPr>
            <a:xfrm>
              <a:off x="10064415" y="1992290"/>
              <a:ext cx="36195" cy="32384"/>
            </a:xfrm>
            <a:custGeom>
              <a:avLst/>
              <a:gdLst/>
              <a:ahLst/>
              <a:cxnLst/>
              <a:rect l="l" t="t" r="r" b="b"/>
              <a:pathLst>
                <a:path w="36195"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530" name="object 530"/>
            <p:cNvSpPr/>
            <p:nvPr/>
          </p:nvSpPr>
          <p:spPr>
            <a:xfrm>
              <a:off x="10283582" y="1179803"/>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531" name="object 531"/>
            <p:cNvSpPr/>
            <p:nvPr/>
          </p:nvSpPr>
          <p:spPr>
            <a:xfrm>
              <a:off x="9773297" y="815358"/>
              <a:ext cx="74295" cy="757555"/>
            </a:xfrm>
            <a:custGeom>
              <a:avLst/>
              <a:gdLst/>
              <a:ahLst/>
              <a:cxnLst/>
              <a:rect l="l" t="t" r="r" b="b"/>
              <a:pathLst>
                <a:path w="74295" h="757555">
                  <a:moveTo>
                    <a:pt x="12077" y="748601"/>
                  </a:moveTo>
                  <a:lnTo>
                    <a:pt x="9398" y="746175"/>
                  </a:lnTo>
                  <a:lnTo>
                    <a:pt x="2705" y="746175"/>
                  </a:lnTo>
                  <a:lnTo>
                    <a:pt x="0" y="748601"/>
                  </a:lnTo>
                  <a:lnTo>
                    <a:pt x="0" y="754507"/>
                  </a:lnTo>
                  <a:lnTo>
                    <a:pt x="2705" y="756945"/>
                  </a:lnTo>
                  <a:lnTo>
                    <a:pt x="9398" y="756945"/>
                  </a:lnTo>
                  <a:lnTo>
                    <a:pt x="12077" y="754507"/>
                  </a:lnTo>
                  <a:lnTo>
                    <a:pt x="12077" y="751560"/>
                  </a:lnTo>
                  <a:lnTo>
                    <a:pt x="12077" y="748601"/>
                  </a:lnTo>
                  <a:close/>
                </a:path>
                <a:path w="74295" h="757555">
                  <a:moveTo>
                    <a:pt x="73698" y="3454"/>
                  </a:moveTo>
                  <a:lnTo>
                    <a:pt x="69811" y="0"/>
                  </a:lnTo>
                  <a:lnTo>
                    <a:pt x="60185" y="0"/>
                  </a:lnTo>
                  <a:lnTo>
                    <a:pt x="56299" y="3454"/>
                  </a:lnTo>
                  <a:lnTo>
                    <a:pt x="56299" y="12039"/>
                  </a:lnTo>
                  <a:lnTo>
                    <a:pt x="60185" y="15506"/>
                  </a:lnTo>
                  <a:lnTo>
                    <a:pt x="69811" y="15506"/>
                  </a:lnTo>
                  <a:lnTo>
                    <a:pt x="73698" y="12039"/>
                  </a:lnTo>
                  <a:lnTo>
                    <a:pt x="73698" y="7759"/>
                  </a:lnTo>
                  <a:lnTo>
                    <a:pt x="73698" y="3454"/>
                  </a:lnTo>
                  <a:close/>
                </a:path>
              </a:pathLst>
            </a:custGeom>
            <a:solidFill>
              <a:srgbClr val="FFFFFF">
                <a:alpha val="50000"/>
              </a:srgbClr>
            </a:solidFill>
          </p:spPr>
          <p:txBody>
            <a:bodyPr wrap="square" lIns="0" tIns="0" rIns="0" bIns="0" rtlCol="0"/>
            <a:lstStyle/>
            <a:p>
              <a:endParaRPr/>
            </a:p>
          </p:txBody>
        </p:sp>
        <p:sp>
          <p:nvSpPr>
            <p:cNvPr id="532" name="object 532"/>
            <p:cNvSpPr/>
            <p:nvPr/>
          </p:nvSpPr>
          <p:spPr>
            <a:xfrm>
              <a:off x="8941885" y="2139469"/>
              <a:ext cx="24765" cy="22225"/>
            </a:xfrm>
            <a:custGeom>
              <a:avLst/>
              <a:gdLst/>
              <a:ahLst/>
              <a:cxnLst/>
              <a:rect l="l" t="t" r="r" b="b"/>
              <a:pathLst>
                <a:path w="24765" h="22225">
                  <a:moveTo>
                    <a:pt x="18920" y="0"/>
                  </a:moveTo>
                  <a:lnTo>
                    <a:pt x="5434" y="0"/>
                  </a:lnTo>
                  <a:lnTo>
                    <a:pt x="0" y="4879"/>
                  </a:lnTo>
                  <a:lnTo>
                    <a:pt x="0" y="16816"/>
                  </a:lnTo>
                  <a:lnTo>
                    <a:pt x="5434" y="21706"/>
                  </a:lnTo>
                  <a:lnTo>
                    <a:pt x="18920" y="21706"/>
                  </a:lnTo>
                  <a:lnTo>
                    <a:pt x="24344" y="1681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533" name="object 533"/>
            <p:cNvSpPr/>
            <p:nvPr/>
          </p:nvSpPr>
          <p:spPr>
            <a:xfrm>
              <a:off x="6683992" y="2223690"/>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534" name="object 534"/>
            <p:cNvSpPr/>
            <p:nvPr/>
          </p:nvSpPr>
          <p:spPr>
            <a:xfrm>
              <a:off x="6583446" y="1415532"/>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50000"/>
              </a:srgbClr>
            </a:solidFill>
          </p:spPr>
          <p:txBody>
            <a:bodyPr wrap="square" lIns="0" tIns="0" rIns="0" bIns="0" rtlCol="0"/>
            <a:lstStyle/>
            <a:p>
              <a:endParaRPr/>
            </a:p>
          </p:txBody>
        </p:sp>
        <p:sp>
          <p:nvSpPr>
            <p:cNvPr id="535" name="object 535"/>
            <p:cNvSpPr/>
            <p:nvPr/>
          </p:nvSpPr>
          <p:spPr>
            <a:xfrm>
              <a:off x="7375645" y="1428689"/>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536" name="object 536"/>
            <p:cNvSpPr/>
            <p:nvPr/>
          </p:nvSpPr>
          <p:spPr>
            <a:xfrm>
              <a:off x="8056342" y="2801814"/>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537" name="object 537"/>
            <p:cNvSpPr/>
            <p:nvPr/>
          </p:nvSpPr>
          <p:spPr>
            <a:xfrm>
              <a:off x="8312907" y="3356086"/>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38999"/>
              </a:srgbClr>
            </a:solidFill>
          </p:spPr>
          <p:txBody>
            <a:bodyPr wrap="square" lIns="0" tIns="0" rIns="0" bIns="0" rtlCol="0"/>
            <a:lstStyle/>
            <a:p>
              <a:endParaRPr/>
            </a:p>
          </p:txBody>
        </p:sp>
        <p:sp>
          <p:nvSpPr>
            <p:cNvPr id="538" name="object 538"/>
            <p:cNvSpPr/>
            <p:nvPr/>
          </p:nvSpPr>
          <p:spPr>
            <a:xfrm>
              <a:off x="6543461" y="4100061"/>
              <a:ext cx="27305" cy="24765"/>
            </a:xfrm>
            <a:custGeom>
              <a:avLst/>
              <a:gdLst/>
              <a:ahLst/>
              <a:cxnLst/>
              <a:rect l="l" t="t" r="r" b="b"/>
              <a:pathLst>
                <a:path w="27304" h="24764">
                  <a:moveTo>
                    <a:pt x="21161" y="0"/>
                  </a:moveTo>
                  <a:lnTo>
                    <a:pt x="6114" y="0"/>
                  </a:lnTo>
                  <a:lnTo>
                    <a:pt x="0" y="5423"/>
                  </a:lnTo>
                  <a:lnTo>
                    <a:pt x="0" y="18805"/>
                  </a:lnTo>
                  <a:lnTo>
                    <a:pt x="6114" y="24240"/>
                  </a:lnTo>
                  <a:lnTo>
                    <a:pt x="21161" y="24240"/>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539" name="object 539"/>
            <p:cNvSpPr/>
            <p:nvPr/>
          </p:nvSpPr>
          <p:spPr>
            <a:xfrm>
              <a:off x="6572034" y="2610605"/>
              <a:ext cx="1407160" cy="1250950"/>
            </a:xfrm>
            <a:custGeom>
              <a:avLst/>
              <a:gdLst/>
              <a:ahLst/>
              <a:cxnLst/>
              <a:rect l="l" t="t" r="r" b="b"/>
              <a:pathLst>
                <a:path w="1407159" h="1250950">
                  <a:moveTo>
                    <a:pt x="16040" y="1239507"/>
                  </a:moveTo>
                  <a:lnTo>
                    <a:pt x="12446" y="1236319"/>
                  </a:lnTo>
                  <a:lnTo>
                    <a:pt x="3594" y="1236319"/>
                  </a:lnTo>
                  <a:lnTo>
                    <a:pt x="0" y="1239507"/>
                  </a:lnTo>
                  <a:lnTo>
                    <a:pt x="0" y="1247381"/>
                  </a:lnTo>
                  <a:lnTo>
                    <a:pt x="3594" y="1250581"/>
                  </a:lnTo>
                  <a:lnTo>
                    <a:pt x="12446" y="1250581"/>
                  </a:lnTo>
                  <a:lnTo>
                    <a:pt x="16040" y="1247381"/>
                  </a:lnTo>
                  <a:lnTo>
                    <a:pt x="16040" y="1243457"/>
                  </a:lnTo>
                  <a:lnTo>
                    <a:pt x="16040" y="1239507"/>
                  </a:lnTo>
                  <a:close/>
                </a:path>
                <a:path w="1407159" h="1250950">
                  <a:moveTo>
                    <a:pt x="1054481" y="257276"/>
                  </a:moveTo>
                  <a:lnTo>
                    <a:pt x="1050175" y="253428"/>
                  </a:lnTo>
                  <a:lnTo>
                    <a:pt x="1039533" y="253428"/>
                  </a:lnTo>
                  <a:lnTo>
                    <a:pt x="1035304" y="257276"/>
                  </a:lnTo>
                  <a:lnTo>
                    <a:pt x="1035304" y="266700"/>
                  </a:lnTo>
                  <a:lnTo>
                    <a:pt x="1039533" y="270522"/>
                  </a:lnTo>
                  <a:lnTo>
                    <a:pt x="1050175" y="270522"/>
                  </a:lnTo>
                  <a:lnTo>
                    <a:pt x="1054481" y="266700"/>
                  </a:lnTo>
                  <a:lnTo>
                    <a:pt x="1054481" y="261988"/>
                  </a:lnTo>
                  <a:lnTo>
                    <a:pt x="1054481" y="257276"/>
                  </a:lnTo>
                  <a:close/>
                </a:path>
                <a:path w="1407159" h="1250950">
                  <a:moveTo>
                    <a:pt x="1406817" y="2882"/>
                  </a:moveTo>
                  <a:lnTo>
                    <a:pt x="1403565" y="0"/>
                  </a:lnTo>
                  <a:lnTo>
                    <a:pt x="1395615" y="0"/>
                  </a:lnTo>
                  <a:lnTo>
                    <a:pt x="1392377" y="2882"/>
                  </a:lnTo>
                  <a:lnTo>
                    <a:pt x="1392377" y="9956"/>
                  </a:lnTo>
                  <a:lnTo>
                    <a:pt x="1395615" y="12852"/>
                  </a:lnTo>
                  <a:lnTo>
                    <a:pt x="1403565" y="12852"/>
                  </a:lnTo>
                  <a:lnTo>
                    <a:pt x="1406817" y="9956"/>
                  </a:lnTo>
                  <a:lnTo>
                    <a:pt x="1406817" y="6413"/>
                  </a:lnTo>
                  <a:lnTo>
                    <a:pt x="1406817" y="2882"/>
                  </a:lnTo>
                  <a:close/>
                </a:path>
              </a:pathLst>
            </a:custGeom>
            <a:solidFill>
              <a:srgbClr val="6F4478">
                <a:alpha val="50000"/>
              </a:srgbClr>
            </a:solidFill>
          </p:spPr>
          <p:txBody>
            <a:bodyPr wrap="square" lIns="0" tIns="0" rIns="0" bIns="0" rtlCol="0"/>
            <a:lstStyle/>
            <a:p>
              <a:endParaRPr/>
            </a:p>
          </p:txBody>
        </p:sp>
        <p:sp>
          <p:nvSpPr>
            <p:cNvPr id="540" name="object 540"/>
            <p:cNvSpPr/>
            <p:nvPr/>
          </p:nvSpPr>
          <p:spPr>
            <a:xfrm>
              <a:off x="6845096" y="2257278"/>
              <a:ext cx="722630" cy="1749425"/>
            </a:xfrm>
            <a:custGeom>
              <a:avLst/>
              <a:gdLst/>
              <a:ahLst/>
              <a:cxnLst/>
              <a:rect l="l" t="t" r="r" b="b"/>
              <a:pathLst>
                <a:path w="722629" h="1749425">
                  <a:moveTo>
                    <a:pt x="13030" y="1742478"/>
                  </a:moveTo>
                  <a:lnTo>
                    <a:pt x="10960" y="1740636"/>
                  </a:lnTo>
                  <a:lnTo>
                    <a:pt x="5829" y="1740636"/>
                  </a:lnTo>
                  <a:lnTo>
                    <a:pt x="3733" y="1742478"/>
                  </a:lnTo>
                  <a:lnTo>
                    <a:pt x="3733" y="1747037"/>
                  </a:lnTo>
                  <a:lnTo>
                    <a:pt x="5829" y="1748878"/>
                  </a:lnTo>
                  <a:lnTo>
                    <a:pt x="10960" y="1748878"/>
                  </a:lnTo>
                  <a:lnTo>
                    <a:pt x="13030" y="1747037"/>
                  </a:lnTo>
                  <a:lnTo>
                    <a:pt x="13030" y="1744764"/>
                  </a:lnTo>
                  <a:lnTo>
                    <a:pt x="13030" y="1742478"/>
                  </a:lnTo>
                  <a:close/>
                </a:path>
                <a:path w="722629" h="1749425">
                  <a:moveTo>
                    <a:pt x="26060" y="951445"/>
                  </a:moveTo>
                  <a:lnTo>
                    <a:pt x="20231" y="946251"/>
                  </a:lnTo>
                  <a:lnTo>
                    <a:pt x="5829" y="946251"/>
                  </a:lnTo>
                  <a:lnTo>
                    <a:pt x="0" y="951445"/>
                  </a:lnTo>
                  <a:lnTo>
                    <a:pt x="0" y="964234"/>
                  </a:lnTo>
                  <a:lnTo>
                    <a:pt x="5829" y="969441"/>
                  </a:lnTo>
                  <a:lnTo>
                    <a:pt x="20231" y="969441"/>
                  </a:lnTo>
                  <a:lnTo>
                    <a:pt x="26060" y="964234"/>
                  </a:lnTo>
                  <a:lnTo>
                    <a:pt x="26060" y="957859"/>
                  </a:lnTo>
                  <a:lnTo>
                    <a:pt x="26060" y="951445"/>
                  </a:lnTo>
                  <a:close/>
                </a:path>
                <a:path w="722629" h="1749425">
                  <a:moveTo>
                    <a:pt x="722604" y="2882"/>
                  </a:moveTo>
                  <a:lnTo>
                    <a:pt x="719353" y="0"/>
                  </a:lnTo>
                  <a:lnTo>
                    <a:pt x="711301" y="0"/>
                  </a:lnTo>
                  <a:lnTo>
                    <a:pt x="708075" y="2882"/>
                  </a:lnTo>
                  <a:lnTo>
                    <a:pt x="708075" y="9982"/>
                  </a:lnTo>
                  <a:lnTo>
                    <a:pt x="711301" y="12915"/>
                  </a:lnTo>
                  <a:lnTo>
                    <a:pt x="719353" y="12915"/>
                  </a:lnTo>
                  <a:lnTo>
                    <a:pt x="722604" y="9982"/>
                  </a:lnTo>
                  <a:lnTo>
                    <a:pt x="722604" y="6438"/>
                  </a:lnTo>
                  <a:lnTo>
                    <a:pt x="722604" y="2882"/>
                  </a:lnTo>
                  <a:close/>
                </a:path>
              </a:pathLst>
            </a:custGeom>
            <a:solidFill>
              <a:srgbClr val="FFFFFF">
                <a:alpha val="38999"/>
              </a:srgbClr>
            </a:solidFill>
          </p:spPr>
          <p:txBody>
            <a:bodyPr wrap="square" lIns="0" tIns="0" rIns="0" bIns="0" rtlCol="0"/>
            <a:lstStyle/>
            <a:p>
              <a:endParaRPr/>
            </a:p>
          </p:txBody>
        </p:sp>
        <p:sp>
          <p:nvSpPr>
            <p:cNvPr id="541" name="object 541"/>
            <p:cNvSpPr/>
            <p:nvPr/>
          </p:nvSpPr>
          <p:spPr>
            <a:xfrm>
              <a:off x="7511488" y="1756452"/>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50000"/>
              </a:srgbClr>
            </a:solidFill>
          </p:spPr>
          <p:txBody>
            <a:bodyPr wrap="square" lIns="0" tIns="0" rIns="0" bIns="0" rtlCol="0"/>
            <a:lstStyle/>
            <a:p>
              <a:endParaRPr/>
            </a:p>
          </p:txBody>
        </p:sp>
        <p:sp>
          <p:nvSpPr>
            <p:cNvPr id="542" name="object 542"/>
            <p:cNvSpPr/>
            <p:nvPr/>
          </p:nvSpPr>
          <p:spPr>
            <a:xfrm>
              <a:off x="6442838" y="3362337"/>
              <a:ext cx="15240" cy="13335"/>
            </a:xfrm>
            <a:custGeom>
              <a:avLst/>
              <a:gdLst/>
              <a:ahLst/>
              <a:cxnLst/>
              <a:rect l="l" t="t" r="r" b="b"/>
              <a:pathLst>
                <a:path w="15239"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16998"/>
              </a:srgbClr>
            </a:solidFill>
          </p:spPr>
          <p:txBody>
            <a:bodyPr wrap="square" lIns="0" tIns="0" rIns="0" bIns="0" rtlCol="0"/>
            <a:lstStyle/>
            <a:p>
              <a:endParaRPr/>
            </a:p>
          </p:txBody>
        </p:sp>
        <p:sp>
          <p:nvSpPr>
            <p:cNvPr id="543" name="object 543"/>
            <p:cNvSpPr/>
            <p:nvPr/>
          </p:nvSpPr>
          <p:spPr>
            <a:xfrm>
              <a:off x="7872336" y="881690"/>
              <a:ext cx="137160" cy="116839"/>
            </a:xfrm>
            <a:custGeom>
              <a:avLst/>
              <a:gdLst/>
              <a:ahLst/>
              <a:cxnLst/>
              <a:rect l="l" t="t" r="r" b="b"/>
              <a:pathLst>
                <a:path w="137159" h="116840">
                  <a:moveTo>
                    <a:pt x="11226" y="108851"/>
                  </a:moveTo>
                  <a:lnTo>
                    <a:pt x="8699" y="106616"/>
                  </a:lnTo>
                  <a:lnTo>
                    <a:pt x="2527" y="106616"/>
                  </a:lnTo>
                  <a:lnTo>
                    <a:pt x="0" y="108851"/>
                  </a:lnTo>
                  <a:lnTo>
                    <a:pt x="0" y="114338"/>
                  </a:lnTo>
                  <a:lnTo>
                    <a:pt x="2527" y="116598"/>
                  </a:lnTo>
                  <a:lnTo>
                    <a:pt x="8699" y="116598"/>
                  </a:lnTo>
                  <a:lnTo>
                    <a:pt x="11226" y="114338"/>
                  </a:lnTo>
                  <a:lnTo>
                    <a:pt x="11226" y="111607"/>
                  </a:lnTo>
                  <a:lnTo>
                    <a:pt x="11226" y="108851"/>
                  </a:lnTo>
                  <a:close/>
                </a:path>
                <a:path w="137159" h="116840">
                  <a:moveTo>
                    <a:pt x="137045" y="1841"/>
                  </a:moveTo>
                  <a:lnTo>
                    <a:pt x="134975" y="0"/>
                  </a:lnTo>
                  <a:lnTo>
                    <a:pt x="129844" y="0"/>
                  </a:lnTo>
                  <a:lnTo>
                    <a:pt x="127749" y="1841"/>
                  </a:lnTo>
                  <a:lnTo>
                    <a:pt x="127749" y="6413"/>
                  </a:lnTo>
                  <a:lnTo>
                    <a:pt x="129844" y="8255"/>
                  </a:lnTo>
                  <a:lnTo>
                    <a:pt x="134975" y="8255"/>
                  </a:lnTo>
                  <a:lnTo>
                    <a:pt x="137045" y="6413"/>
                  </a:lnTo>
                  <a:lnTo>
                    <a:pt x="137045" y="4127"/>
                  </a:lnTo>
                  <a:lnTo>
                    <a:pt x="137045" y="1841"/>
                  </a:lnTo>
                  <a:close/>
                </a:path>
              </a:pathLst>
            </a:custGeom>
            <a:solidFill>
              <a:srgbClr val="FFFFFF">
                <a:alpha val="50000"/>
              </a:srgbClr>
            </a:solidFill>
          </p:spPr>
          <p:txBody>
            <a:bodyPr wrap="square" lIns="0" tIns="0" rIns="0" bIns="0" rtlCol="0"/>
            <a:lstStyle/>
            <a:p>
              <a:endParaRPr/>
            </a:p>
          </p:txBody>
        </p:sp>
        <p:sp>
          <p:nvSpPr>
            <p:cNvPr id="544" name="object 544"/>
            <p:cNvSpPr/>
            <p:nvPr/>
          </p:nvSpPr>
          <p:spPr>
            <a:xfrm>
              <a:off x="7971632" y="334295"/>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545" name="object 545"/>
            <p:cNvSpPr/>
            <p:nvPr/>
          </p:nvSpPr>
          <p:spPr>
            <a:xfrm>
              <a:off x="7190067" y="2134825"/>
              <a:ext cx="962660" cy="442595"/>
            </a:xfrm>
            <a:custGeom>
              <a:avLst/>
              <a:gdLst/>
              <a:ahLst/>
              <a:cxnLst/>
              <a:rect l="l" t="t" r="r" b="b"/>
              <a:pathLst>
                <a:path w="962659" h="442594">
                  <a:moveTo>
                    <a:pt x="16268" y="430758"/>
                  </a:moveTo>
                  <a:lnTo>
                    <a:pt x="12636" y="427532"/>
                  </a:lnTo>
                  <a:lnTo>
                    <a:pt x="3594" y="427532"/>
                  </a:lnTo>
                  <a:lnTo>
                    <a:pt x="0" y="430758"/>
                  </a:lnTo>
                  <a:lnTo>
                    <a:pt x="0" y="438785"/>
                  </a:lnTo>
                  <a:lnTo>
                    <a:pt x="3594" y="442023"/>
                  </a:lnTo>
                  <a:lnTo>
                    <a:pt x="12636" y="442023"/>
                  </a:lnTo>
                  <a:lnTo>
                    <a:pt x="16268" y="438785"/>
                  </a:lnTo>
                  <a:lnTo>
                    <a:pt x="16268" y="434771"/>
                  </a:lnTo>
                  <a:lnTo>
                    <a:pt x="16268" y="430758"/>
                  </a:lnTo>
                  <a:close/>
                </a:path>
                <a:path w="962659" h="442594">
                  <a:moveTo>
                    <a:pt x="962596" y="3467"/>
                  </a:moveTo>
                  <a:lnTo>
                    <a:pt x="958710" y="0"/>
                  </a:lnTo>
                  <a:lnTo>
                    <a:pt x="949071" y="0"/>
                  </a:lnTo>
                  <a:lnTo>
                    <a:pt x="945184" y="3467"/>
                  </a:lnTo>
                  <a:lnTo>
                    <a:pt x="945184" y="12052"/>
                  </a:lnTo>
                  <a:lnTo>
                    <a:pt x="949071" y="15506"/>
                  </a:lnTo>
                  <a:lnTo>
                    <a:pt x="958710" y="15506"/>
                  </a:lnTo>
                  <a:lnTo>
                    <a:pt x="962596" y="12052"/>
                  </a:lnTo>
                  <a:lnTo>
                    <a:pt x="962596" y="7759"/>
                  </a:lnTo>
                  <a:lnTo>
                    <a:pt x="962596" y="3467"/>
                  </a:lnTo>
                  <a:close/>
                </a:path>
              </a:pathLst>
            </a:custGeom>
            <a:solidFill>
              <a:srgbClr val="FFFFFF">
                <a:alpha val="50000"/>
              </a:srgbClr>
            </a:solidFill>
          </p:spPr>
          <p:txBody>
            <a:bodyPr wrap="square" lIns="0" tIns="0" rIns="0" bIns="0" rtlCol="0"/>
            <a:lstStyle/>
            <a:p>
              <a:endParaRPr/>
            </a:p>
          </p:txBody>
        </p:sp>
        <p:sp>
          <p:nvSpPr>
            <p:cNvPr id="546" name="object 546"/>
            <p:cNvSpPr/>
            <p:nvPr/>
          </p:nvSpPr>
          <p:spPr>
            <a:xfrm>
              <a:off x="8063803" y="2013408"/>
              <a:ext cx="24765" cy="22225"/>
            </a:xfrm>
            <a:custGeom>
              <a:avLst/>
              <a:gdLst/>
              <a:ahLst/>
              <a:cxnLst/>
              <a:rect l="l" t="t" r="r" b="b"/>
              <a:pathLst>
                <a:path w="24765" h="22225">
                  <a:moveTo>
                    <a:pt x="18920" y="0"/>
                  </a:moveTo>
                  <a:lnTo>
                    <a:pt x="5423" y="0"/>
                  </a:lnTo>
                  <a:lnTo>
                    <a:pt x="0" y="4879"/>
                  </a:lnTo>
                  <a:lnTo>
                    <a:pt x="0" y="16826"/>
                  </a:lnTo>
                  <a:lnTo>
                    <a:pt x="5423" y="21706"/>
                  </a:lnTo>
                  <a:lnTo>
                    <a:pt x="18920" y="21706"/>
                  </a:lnTo>
                  <a:lnTo>
                    <a:pt x="24344" y="1682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547" name="object 547"/>
            <p:cNvSpPr/>
            <p:nvPr/>
          </p:nvSpPr>
          <p:spPr>
            <a:xfrm>
              <a:off x="8199831" y="4129247"/>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548" name="object 548"/>
            <p:cNvSpPr/>
            <p:nvPr/>
          </p:nvSpPr>
          <p:spPr>
            <a:xfrm>
              <a:off x="7745855" y="3764799"/>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50000"/>
              </a:srgbClr>
            </a:solidFill>
          </p:spPr>
          <p:txBody>
            <a:bodyPr wrap="square" lIns="0" tIns="0" rIns="0" bIns="0" rtlCol="0"/>
            <a:lstStyle/>
            <a:p>
              <a:endParaRPr/>
            </a:p>
          </p:txBody>
        </p:sp>
        <p:sp>
          <p:nvSpPr>
            <p:cNvPr id="549" name="object 549"/>
            <p:cNvSpPr/>
            <p:nvPr/>
          </p:nvSpPr>
          <p:spPr>
            <a:xfrm>
              <a:off x="7604763" y="3312463"/>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50000"/>
              </a:srgbClr>
            </a:solidFill>
          </p:spPr>
          <p:txBody>
            <a:bodyPr wrap="square" lIns="0" tIns="0" rIns="0" bIns="0" rtlCol="0"/>
            <a:lstStyle/>
            <a:p>
              <a:endParaRPr/>
            </a:p>
          </p:txBody>
        </p:sp>
        <p:sp>
          <p:nvSpPr>
            <p:cNvPr id="550" name="object 550"/>
            <p:cNvSpPr/>
            <p:nvPr/>
          </p:nvSpPr>
          <p:spPr>
            <a:xfrm>
              <a:off x="1263760" y="8521734"/>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551" name="object 551"/>
            <p:cNvSpPr/>
            <p:nvPr/>
          </p:nvSpPr>
          <p:spPr>
            <a:xfrm>
              <a:off x="1540045" y="10322196"/>
              <a:ext cx="17780" cy="15875"/>
            </a:xfrm>
            <a:custGeom>
              <a:avLst/>
              <a:gdLst/>
              <a:ahLst/>
              <a:cxnLst/>
              <a:rect l="l" t="t" r="r" b="b"/>
              <a:pathLst>
                <a:path w="17780" h="15875">
                  <a:moveTo>
                    <a:pt x="13601" y="0"/>
                  </a:moveTo>
                  <a:lnTo>
                    <a:pt x="3926" y="0"/>
                  </a:lnTo>
                  <a:lnTo>
                    <a:pt x="0" y="3486"/>
                  </a:lnTo>
                  <a:lnTo>
                    <a:pt x="0" y="12093"/>
                  </a:lnTo>
                  <a:lnTo>
                    <a:pt x="3926" y="15580"/>
                  </a:lnTo>
                  <a:lnTo>
                    <a:pt x="13601" y="15580"/>
                  </a:lnTo>
                  <a:lnTo>
                    <a:pt x="17517" y="12093"/>
                  </a:lnTo>
                  <a:lnTo>
                    <a:pt x="17517" y="7790"/>
                  </a:lnTo>
                  <a:lnTo>
                    <a:pt x="17517" y="3486"/>
                  </a:lnTo>
                  <a:lnTo>
                    <a:pt x="13601" y="0"/>
                  </a:lnTo>
                  <a:close/>
                </a:path>
              </a:pathLst>
            </a:custGeom>
            <a:solidFill>
              <a:srgbClr val="384746">
                <a:alpha val="50000"/>
              </a:srgbClr>
            </a:solidFill>
          </p:spPr>
          <p:txBody>
            <a:bodyPr wrap="square" lIns="0" tIns="0" rIns="0" bIns="0" rtlCol="0"/>
            <a:lstStyle/>
            <a:p>
              <a:endParaRPr/>
            </a:p>
          </p:txBody>
        </p:sp>
        <p:sp>
          <p:nvSpPr>
            <p:cNvPr id="552" name="object 552"/>
            <p:cNvSpPr/>
            <p:nvPr/>
          </p:nvSpPr>
          <p:spPr>
            <a:xfrm>
              <a:off x="407847" y="9894868"/>
              <a:ext cx="1551940" cy="940435"/>
            </a:xfrm>
            <a:custGeom>
              <a:avLst/>
              <a:gdLst/>
              <a:ahLst/>
              <a:cxnLst/>
              <a:rect l="l" t="t" r="r" b="b"/>
              <a:pathLst>
                <a:path w="1551939" h="940434">
                  <a:moveTo>
                    <a:pt x="19024" y="926820"/>
                  </a:moveTo>
                  <a:lnTo>
                    <a:pt x="14770" y="923048"/>
                  </a:lnTo>
                  <a:lnTo>
                    <a:pt x="4279" y="923048"/>
                  </a:lnTo>
                  <a:lnTo>
                    <a:pt x="0" y="926820"/>
                  </a:lnTo>
                  <a:lnTo>
                    <a:pt x="0" y="936167"/>
                  </a:lnTo>
                  <a:lnTo>
                    <a:pt x="4279" y="939952"/>
                  </a:lnTo>
                  <a:lnTo>
                    <a:pt x="14770" y="939952"/>
                  </a:lnTo>
                  <a:lnTo>
                    <a:pt x="19024" y="936167"/>
                  </a:lnTo>
                  <a:lnTo>
                    <a:pt x="19024" y="931494"/>
                  </a:lnTo>
                  <a:lnTo>
                    <a:pt x="19024" y="926820"/>
                  </a:lnTo>
                  <a:close/>
                </a:path>
                <a:path w="1551939" h="940434">
                  <a:moveTo>
                    <a:pt x="1551520" y="2946"/>
                  </a:moveTo>
                  <a:lnTo>
                    <a:pt x="1548168" y="0"/>
                  </a:lnTo>
                  <a:lnTo>
                    <a:pt x="1539951" y="0"/>
                  </a:lnTo>
                  <a:lnTo>
                    <a:pt x="1536611" y="2946"/>
                  </a:lnTo>
                  <a:lnTo>
                    <a:pt x="1536611" y="10261"/>
                  </a:lnTo>
                  <a:lnTo>
                    <a:pt x="1539951" y="13233"/>
                  </a:lnTo>
                  <a:lnTo>
                    <a:pt x="1548168" y="13233"/>
                  </a:lnTo>
                  <a:lnTo>
                    <a:pt x="1551520" y="10261"/>
                  </a:lnTo>
                  <a:lnTo>
                    <a:pt x="1551520" y="6616"/>
                  </a:lnTo>
                  <a:lnTo>
                    <a:pt x="1551520" y="2946"/>
                  </a:lnTo>
                  <a:close/>
                </a:path>
              </a:pathLst>
            </a:custGeom>
            <a:solidFill>
              <a:srgbClr val="FFFFFF">
                <a:alpha val="50000"/>
              </a:srgbClr>
            </a:solidFill>
          </p:spPr>
          <p:txBody>
            <a:bodyPr wrap="square" lIns="0" tIns="0" rIns="0" bIns="0" rtlCol="0"/>
            <a:lstStyle/>
            <a:p>
              <a:endParaRPr/>
            </a:p>
          </p:txBody>
        </p:sp>
        <p:sp>
          <p:nvSpPr>
            <p:cNvPr id="553" name="object 553"/>
            <p:cNvSpPr/>
            <p:nvPr/>
          </p:nvSpPr>
          <p:spPr>
            <a:xfrm>
              <a:off x="2544797" y="9443991"/>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554" name="object 554"/>
            <p:cNvSpPr/>
            <p:nvPr/>
          </p:nvSpPr>
          <p:spPr>
            <a:xfrm>
              <a:off x="721131" y="9327584"/>
              <a:ext cx="772795" cy="966469"/>
            </a:xfrm>
            <a:custGeom>
              <a:avLst/>
              <a:gdLst/>
              <a:ahLst/>
              <a:cxnLst/>
              <a:rect l="l" t="t" r="r" b="b"/>
              <a:pathLst>
                <a:path w="772794" h="966470">
                  <a:moveTo>
                    <a:pt x="25133" y="4991"/>
                  </a:moveTo>
                  <a:lnTo>
                    <a:pt x="19519" y="0"/>
                  </a:lnTo>
                  <a:lnTo>
                    <a:pt x="5664" y="0"/>
                  </a:lnTo>
                  <a:lnTo>
                    <a:pt x="0" y="4991"/>
                  </a:lnTo>
                  <a:lnTo>
                    <a:pt x="0" y="17322"/>
                  </a:lnTo>
                  <a:lnTo>
                    <a:pt x="5664" y="22326"/>
                  </a:lnTo>
                  <a:lnTo>
                    <a:pt x="19519" y="22326"/>
                  </a:lnTo>
                  <a:lnTo>
                    <a:pt x="25133" y="17322"/>
                  </a:lnTo>
                  <a:lnTo>
                    <a:pt x="25133" y="11176"/>
                  </a:lnTo>
                  <a:lnTo>
                    <a:pt x="25133" y="4991"/>
                  </a:lnTo>
                  <a:close/>
                </a:path>
                <a:path w="772794" h="966470">
                  <a:moveTo>
                    <a:pt x="772236" y="951534"/>
                  </a:moveTo>
                  <a:lnTo>
                    <a:pt x="767422" y="947280"/>
                  </a:lnTo>
                  <a:lnTo>
                    <a:pt x="755573" y="947280"/>
                  </a:lnTo>
                  <a:lnTo>
                    <a:pt x="750785" y="951534"/>
                  </a:lnTo>
                  <a:lnTo>
                    <a:pt x="750785" y="962075"/>
                  </a:lnTo>
                  <a:lnTo>
                    <a:pt x="755573" y="966355"/>
                  </a:lnTo>
                  <a:lnTo>
                    <a:pt x="767422" y="966355"/>
                  </a:lnTo>
                  <a:lnTo>
                    <a:pt x="772236" y="962075"/>
                  </a:lnTo>
                  <a:lnTo>
                    <a:pt x="772236" y="956818"/>
                  </a:lnTo>
                  <a:lnTo>
                    <a:pt x="772236" y="951534"/>
                  </a:lnTo>
                  <a:close/>
                </a:path>
              </a:pathLst>
            </a:custGeom>
            <a:solidFill>
              <a:srgbClr val="FFFFFF">
                <a:alpha val="50000"/>
              </a:srgbClr>
            </a:solidFill>
          </p:spPr>
          <p:txBody>
            <a:bodyPr wrap="square" lIns="0" tIns="0" rIns="0" bIns="0" rtlCol="0"/>
            <a:lstStyle/>
            <a:p>
              <a:endParaRPr/>
            </a:p>
          </p:txBody>
        </p:sp>
        <p:sp>
          <p:nvSpPr>
            <p:cNvPr id="555" name="object 555"/>
            <p:cNvSpPr/>
            <p:nvPr/>
          </p:nvSpPr>
          <p:spPr>
            <a:xfrm>
              <a:off x="2631004" y="10154320"/>
              <a:ext cx="36195" cy="32384"/>
            </a:xfrm>
            <a:custGeom>
              <a:avLst/>
              <a:gdLst/>
              <a:ahLst/>
              <a:cxnLst/>
              <a:rect l="l" t="t" r="r" b="b"/>
              <a:pathLst>
                <a:path w="36194" h="32384">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556" name="object 556"/>
            <p:cNvSpPr/>
            <p:nvPr/>
          </p:nvSpPr>
          <p:spPr>
            <a:xfrm>
              <a:off x="1523401" y="9976749"/>
              <a:ext cx="14604" cy="13335"/>
            </a:xfrm>
            <a:custGeom>
              <a:avLst/>
              <a:gdLst/>
              <a:ahLst/>
              <a:cxnLst/>
              <a:rect l="l" t="t" r="r" b="b"/>
              <a:pathLst>
                <a:path w="14605" h="13334">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557" name="object 557"/>
            <p:cNvSpPr/>
            <p:nvPr/>
          </p:nvSpPr>
          <p:spPr>
            <a:xfrm>
              <a:off x="1275882" y="10463907"/>
              <a:ext cx="29209" cy="26034"/>
            </a:xfrm>
            <a:custGeom>
              <a:avLst/>
              <a:gdLst/>
              <a:ahLst/>
              <a:cxnLst/>
              <a:rect l="l" t="t" r="r" b="b"/>
              <a:pathLst>
                <a:path w="29209" h="26034">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50000"/>
              </a:srgbClr>
            </a:solidFill>
          </p:spPr>
          <p:txBody>
            <a:bodyPr wrap="square" lIns="0" tIns="0" rIns="0" bIns="0" rtlCol="0"/>
            <a:lstStyle/>
            <a:p>
              <a:endParaRPr/>
            </a:p>
          </p:txBody>
        </p:sp>
        <p:sp>
          <p:nvSpPr>
            <p:cNvPr id="558" name="object 558"/>
            <p:cNvSpPr/>
            <p:nvPr/>
          </p:nvSpPr>
          <p:spPr>
            <a:xfrm>
              <a:off x="3567456" y="9034769"/>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559" name="object 559"/>
            <p:cNvSpPr/>
            <p:nvPr/>
          </p:nvSpPr>
          <p:spPr>
            <a:xfrm>
              <a:off x="2573380" y="9190840"/>
              <a:ext cx="16510" cy="14604"/>
            </a:xfrm>
            <a:custGeom>
              <a:avLst/>
              <a:gdLst/>
              <a:ahLst/>
              <a:cxnLst/>
              <a:rect l="l" t="t" r="r" b="b"/>
              <a:pathLst>
                <a:path w="16510" h="14604">
                  <a:moveTo>
                    <a:pt x="12439" y="0"/>
                  </a:moveTo>
                  <a:lnTo>
                    <a:pt x="3591" y="0"/>
                  </a:lnTo>
                  <a:lnTo>
                    <a:pt x="0" y="3193"/>
                  </a:lnTo>
                  <a:lnTo>
                    <a:pt x="0" y="11067"/>
                  </a:lnTo>
                  <a:lnTo>
                    <a:pt x="3591" y="14271"/>
                  </a:lnTo>
                  <a:lnTo>
                    <a:pt x="12439" y="14271"/>
                  </a:lnTo>
                  <a:lnTo>
                    <a:pt x="16030" y="11067"/>
                  </a:lnTo>
                  <a:lnTo>
                    <a:pt x="16030" y="7141"/>
                  </a:lnTo>
                  <a:lnTo>
                    <a:pt x="16030" y="3193"/>
                  </a:lnTo>
                  <a:lnTo>
                    <a:pt x="12439" y="0"/>
                  </a:lnTo>
                  <a:close/>
                </a:path>
              </a:pathLst>
            </a:custGeom>
            <a:solidFill>
              <a:srgbClr val="6F4478">
                <a:alpha val="50000"/>
              </a:srgbClr>
            </a:solidFill>
          </p:spPr>
          <p:txBody>
            <a:bodyPr wrap="square" lIns="0" tIns="0" rIns="0" bIns="0" rtlCol="0"/>
            <a:lstStyle/>
            <a:p>
              <a:endParaRPr/>
            </a:p>
          </p:txBody>
        </p:sp>
        <p:sp>
          <p:nvSpPr>
            <p:cNvPr id="560" name="object 560"/>
            <p:cNvSpPr/>
            <p:nvPr/>
          </p:nvSpPr>
          <p:spPr>
            <a:xfrm>
              <a:off x="2532521" y="10900205"/>
              <a:ext cx="24765" cy="22225"/>
            </a:xfrm>
            <a:custGeom>
              <a:avLst/>
              <a:gdLst/>
              <a:ahLst/>
              <a:cxnLst/>
              <a:rect l="l" t="t" r="r" b="b"/>
              <a:pathLst>
                <a:path w="24764"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50000"/>
              </a:srgbClr>
            </a:solidFill>
          </p:spPr>
          <p:txBody>
            <a:bodyPr wrap="square" lIns="0" tIns="0" rIns="0" bIns="0" rtlCol="0"/>
            <a:lstStyle/>
            <a:p>
              <a:endParaRPr/>
            </a:p>
          </p:txBody>
        </p:sp>
        <p:sp>
          <p:nvSpPr>
            <p:cNvPr id="561" name="object 561"/>
            <p:cNvSpPr/>
            <p:nvPr/>
          </p:nvSpPr>
          <p:spPr>
            <a:xfrm>
              <a:off x="3072409" y="8264943"/>
              <a:ext cx="31115" cy="27940"/>
            </a:xfrm>
            <a:custGeom>
              <a:avLst/>
              <a:gdLst/>
              <a:ahLst/>
              <a:cxnLst/>
              <a:rect l="l" t="t" r="r" b="b"/>
              <a:pathLst>
                <a:path w="31114" h="27940">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37500"/>
              </a:srgbClr>
            </a:solidFill>
          </p:spPr>
          <p:txBody>
            <a:bodyPr wrap="square" lIns="0" tIns="0" rIns="0" bIns="0" rtlCol="0"/>
            <a:lstStyle/>
            <a:p>
              <a:endParaRPr/>
            </a:p>
          </p:txBody>
        </p:sp>
        <p:sp>
          <p:nvSpPr>
            <p:cNvPr id="562" name="object 562"/>
            <p:cNvSpPr/>
            <p:nvPr/>
          </p:nvSpPr>
          <p:spPr>
            <a:xfrm>
              <a:off x="3113623" y="8059709"/>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50000"/>
              </a:srgbClr>
            </a:solidFill>
          </p:spPr>
          <p:txBody>
            <a:bodyPr wrap="square" lIns="0" tIns="0" rIns="0" bIns="0" rtlCol="0"/>
            <a:lstStyle/>
            <a:p>
              <a:endParaRPr/>
            </a:p>
          </p:txBody>
        </p:sp>
        <p:sp>
          <p:nvSpPr>
            <p:cNvPr id="563" name="object 563"/>
            <p:cNvSpPr/>
            <p:nvPr/>
          </p:nvSpPr>
          <p:spPr>
            <a:xfrm>
              <a:off x="1495456" y="9957074"/>
              <a:ext cx="19685" cy="17145"/>
            </a:xfrm>
            <a:custGeom>
              <a:avLst/>
              <a:gdLst/>
              <a:ahLst/>
              <a:cxnLst/>
              <a:rect l="l" t="t" r="r" b="b"/>
              <a:pathLst>
                <a:path w="19684" h="17145">
                  <a:moveTo>
                    <a:pt x="14879" y="0"/>
                  </a:moveTo>
                  <a:lnTo>
                    <a:pt x="4240" y="0"/>
                  </a:lnTo>
                  <a:lnTo>
                    <a:pt x="0" y="3842"/>
                  </a:lnTo>
                  <a:lnTo>
                    <a:pt x="0" y="13266"/>
                  </a:lnTo>
                  <a:lnTo>
                    <a:pt x="4240" y="17098"/>
                  </a:lnTo>
                  <a:lnTo>
                    <a:pt x="14879" y="17098"/>
                  </a:lnTo>
                  <a:lnTo>
                    <a:pt x="19182" y="13266"/>
                  </a:lnTo>
                  <a:lnTo>
                    <a:pt x="19182" y="8554"/>
                  </a:lnTo>
                  <a:lnTo>
                    <a:pt x="19182" y="3842"/>
                  </a:lnTo>
                  <a:lnTo>
                    <a:pt x="14879" y="0"/>
                  </a:lnTo>
                  <a:close/>
                </a:path>
              </a:pathLst>
            </a:custGeom>
            <a:solidFill>
              <a:srgbClr val="6F4478">
                <a:alpha val="50000"/>
              </a:srgbClr>
            </a:solidFill>
          </p:spPr>
          <p:txBody>
            <a:bodyPr wrap="square" lIns="0" tIns="0" rIns="0" bIns="0" rtlCol="0"/>
            <a:lstStyle/>
            <a:p>
              <a:endParaRPr/>
            </a:p>
          </p:txBody>
        </p:sp>
        <p:sp>
          <p:nvSpPr>
            <p:cNvPr id="564" name="object 564"/>
            <p:cNvSpPr/>
            <p:nvPr/>
          </p:nvSpPr>
          <p:spPr>
            <a:xfrm>
              <a:off x="224875" y="8765341"/>
              <a:ext cx="21590" cy="19050"/>
            </a:xfrm>
            <a:custGeom>
              <a:avLst/>
              <a:gdLst/>
              <a:ahLst/>
              <a:cxnLst/>
              <a:rect l="l" t="t" r="r" b="b"/>
              <a:pathLst>
                <a:path w="21589"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50000"/>
              </a:srgbClr>
            </a:solidFill>
          </p:spPr>
          <p:txBody>
            <a:bodyPr wrap="square" lIns="0" tIns="0" rIns="0" bIns="0" rtlCol="0"/>
            <a:lstStyle/>
            <a:p>
              <a:endParaRPr/>
            </a:p>
          </p:txBody>
        </p:sp>
        <p:sp>
          <p:nvSpPr>
            <p:cNvPr id="565" name="object 565"/>
            <p:cNvSpPr/>
            <p:nvPr/>
          </p:nvSpPr>
          <p:spPr>
            <a:xfrm>
              <a:off x="1264361" y="9341834"/>
              <a:ext cx="1595120" cy="248920"/>
            </a:xfrm>
            <a:custGeom>
              <a:avLst/>
              <a:gdLst/>
              <a:ahLst/>
              <a:cxnLst/>
              <a:rect l="l" t="t" r="r" b="b"/>
              <a:pathLst>
                <a:path w="1595120" h="248920">
                  <a:moveTo>
                    <a:pt x="26085" y="230632"/>
                  </a:moveTo>
                  <a:lnTo>
                    <a:pt x="20256" y="225437"/>
                  </a:lnTo>
                  <a:lnTo>
                    <a:pt x="5842" y="225437"/>
                  </a:lnTo>
                  <a:lnTo>
                    <a:pt x="0" y="230632"/>
                  </a:lnTo>
                  <a:lnTo>
                    <a:pt x="0" y="243420"/>
                  </a:lnTo>
                  <a:lnTo>
                    <a:pt x="5842" y="248627"/>
                  </a:lnTo>
                  <a:lnTo>
                    <a:pt x="20256" y="248627"/>
                  </a:lnTo>
                  <a:lnTo>
                    <a:pt x="26085" y="243420"/>
                  </a:lnTo>
                  <a:lnTo>
                    <a:pt x="26085" y="237045"/>
                  </a:lnTo>
                  <a:lnTo>
                    <a:pt x="26085" y="230632"/>
                  </a:lnTo>
                  <a:close/>
                </a:path>
                <a:path w="1595120" h="248920">
                  <a:moveTo>
                    <a:pt x="191452" y="11379"/>
                  </a:moveTo>
                  <a:lnTo>
                    <a:pt x="188214" y="8483"/>
                  </a:lnTo>
                  <a:lnTo>
                    <a:pt x="180162" y="8483"/>
                  </a:lnTo>
                  <a:lnTo>
                    <a:pt x="176936" y="11379"/>
                  </a:lnTo>
                  <a:lnTo>
                    <a:pt x="176936" y="18478"/>
                  </a:lnTo>
                  <a:lnTo>
                    <a:pt x="180162" y="21399"/>
                  </a:lnTo>
                  <a:lnTo>
                    <a:pt x="188214" y="21399"/>
                  </a:lnTo>
                  <a:lnTo>
                    <a:pt x="191452" y="18478"/>
                  </a:lnTo>
                  <a:lnTo>
                    <a:pt x="191452" y="14922"/>
                  </a:lnTo>
                  <a:lnTo>
                    <a:pt x="191452" y="11379"/>
                  </a:lnTo>
                  <a:close/>
                </a:path>
                <a:path w="1595120" h="248920">
                  <a:moveTo>
                    <a:pt x="1595107" y="1854"/>
                  </a:moveTo>
                  <a:lnTo>
                    <a:pt x="1593024" y="0"/>
                  </a:lnTo>
                  <a:lnTo>
                    <a:pt x="1587893" y="0"/>
                  </a:lnTo>
                  <a:lnTo>
                    <a:pt x="1585798" y="1854"/>
                  </a:lnTo>
                  <a:lnTo>
                    <a:pt x="1585798" y="6413"/>
                  </a:lnTo>
                  <a:lnTo>
                    <a:pt x="1587893" y="8255"/>
                  </a:lnTo>
                  <a:lnTo>
                    <a:pt x="1593024" y="8255"/>
                  </a:lnTo>
                  <a:lnTo>
                    <a:pt x="1595107" y="6413"/>
                  </a:lnTo>
                  <a:lnTo>
                    <a:pt x="1595107" y="4127"/>
                  </a:lnTo>
                  <a:lnTo>
                    <a:pt x="1595107" y="1854"/>
                  </a:lnTo>
                  <a:close/>
                </a:path>
              </a:pathLst>
            </a:custGeom>
            <a:solidFill>
              <a:srgbClr val="FFFFFF">
                <a:alpha val="38999"/>
              </a:srgbClr>
            </a:solidFill>
          </p:spPr>
          <p:txBody>
            <a:bodyPr wrap="square" lIns="0" tIns="0" rIns="0" bIns="0" rtlCol="0"/>
            <a:lstStyle/>
            <a:p>
              <a:endParaRPr/>
            </a:p>
          </p:txBody>
        </p:sp>
        <p:sp>
          <p:nvSpPr>
            <p:cNvPr id="566" name="object 566"/>
            <p:cNvSpPr/>
            <p:nvPr/>
          </p:nvSpPr>
          <p:spPr>
            <a:xfrm>
              <a:off x="1411719" y="8639117"/>
              <a:ext cx="1827530" cy="221615"/>
            </a:xfrm>
            <a:custGeom>
              <a:avLst/>
              <a:gdLst/>
              <a:ahLst/>
              <a:cxnLst/>
              <a:rect l="l" t="t" r="r" b="b"/>
              <a:pathLst>
                <a:path w="1827530" h="221615">
                  <a:moveTo>
                    <a:pt x="24244" y="204431"/>
                  </a:moveTo>
                  <a:lnTo>
                    <a:pt x="18808" y="199618"/>
                  </a:lnTo>
                  <a:lnTo>
                    <a:pt x="5435" y="199618"/>
                  </a:lnTo>
                  <a:lnTo>
                    <a:pt x="0" y="204431"/>
                  </a:lnTo>
                  <a:lnTo>
                    <a:pt x="0" y="216331"/>
                  </a:lnTo>
                  <a:lnTo>
                    <a:pt x="5435" y="221157"/>
                  </a:lnTo>
                  <a:lnTo>
                    <a:pt x="18808" y="221157"/>
                  </a:lnTo>
                  <a:lnTo>
                    <a:pt x="24244" y="216331"/>
                  </a:lnTo>
                  <a:lnTo>
                    <a:pt x="24244" y="210388"/>
                  </a:lnTo>
                  <a:lnTo>
                    <a:pt x="24244" y="204431"/>
                  </a:lnTo>
                  <a:close/>
                </a:path>
                <a:path w="1827530" h="221615">
                  <a:moveTo>
                    <a:pt x="1047356" y="70104"/>
                  </a:moveTo>
                  <a:lnTo>
                    <a:pt x="1044003" y="67157"/>
                  </a:lnTo>
                  <a:lnTo>
                    <a:pt x="1035799" y="67157"/>
                  </a:lnTo>
                  <a:lnTo>
                    <a:pt x="1032446" y="70104"/>
                  </a:lnTo>
                  <a:lnTo>
                    <a:pt x="1032446" y="77419"/>
                  </a:lnTo>
                  <a:lnTo>
                    <a:pt x="1035799" y="80391"/>
                  </a:lnTo>
                  <a:lnTo>
                    <a:pt x="1044003" y="80391"/>
                  </a:lnTo>
                  <a:lnTo>
                    <a:pt x="1047356" y="77419"/>
                  </a:lnTo>
                  <a:lnTo>
                    <a:pt x="1047356" y="73774"/>
                  </a:lnTo>
                  <a:lnTo>
                    <a:pt x="1047356" y="70104"/>
                  </a:lnTo>
                  <a:close/>
                </a:path>
                <a:path w="1827530" h="221615">
                  <a:moveTo>
                    <a:pt x="1827441" y="2235"/>
                  </a:moveTo>
                  <a:lnTo>
                    <a:pt x="1824926" y="0"/>
                  </a:lnTo>
                  <a:lnTo>
                    <a:pt x="1818741" y="0"/>
                  </a:lnTo>
                  <a:lnTo>
                    <a:pt x="1816214" y="2235"/>
                  </a:lnTo>
                  <a:lnTo>
                    <a:pt x="1816214" y="7734"/>
                  </a:lnTo>
                  <a:lnTo>
                    <a:pt x="1818741" y="9982"/>
                  </a:lnTo>
                  <a:lnTo>
                    <a:pt x="1824926" y="9982"/>
                  </a:lnTo>
                  <a:lnTo>
                    <a:pt x="1827441" y="7734"/>
                  </a:lnTo>
                  <a:lnTo>
                    <a:pt x="1827441" y="4991"/>
                  </a:lnTo>
                  <a:lnTo>
                    <a:pt x="1827441" y="2235"/>
                  </a:lnTo>
                  <a:close/>
                </a:path>
              </a:pathLst>
            </a:custGeom>
            <a:solidFill>
              <a:srgbClr val="FFFFFF">
                <a:alpha val="50000"/>
              </a:srgbClr>
            </a:solidFill>
          </p:spPr>
          <p:txBody>
            <a:bodyPr wrap="square" lIns="0" tIns="0" rIns="0" bIns="0" rtlCol="0"/>
            <a:lstStyle/>
            <a:p>
              <a:endParaRPr/>
            </a:p>
          </p:txBody>
        </p:sp>
        <p:sp>
          <p:nvSpPr>
            <p:cNvPr id="567" name="object 567"/>
            <p:cNvSpPr/>
            <p:nvPr/>
          </p:nvSpPr>
          <p:spPr>
            <a:xfrm>
              <a:off x="2741349" y="8580914"/>
              <a:ext cx="32384" cy="28575"/>
            </a:xfrm>
            <a:custGeom>
              <a:avLst/>
              <a:gdLst/>
              <a:ahLst/>
              <a:cxnLst/>
              <a:rect l="l" t="t" r="r" b="b"/>
              <a:pathLst>
                <a:path w="32385"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568" name="object 568"/>
            <p:cNvSpPr/>
            <p:nvPr/>
          </p:nvSpPr>
          <p:spPr>
            <a:xfrm>
              <a:off x="2289179" y="8204384"/>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569" name="object 569"/>
            <p:cNvSpPr/>
            <p:nvPr/>
          </p:nvSpPr>
          <p:spPr>
            <a:xfrm>
              <a:off x="1760461" y="8081346"/>
              <a:ext cx="1720850" cy="499745"/>
            </a:xfrm>
            <a:custGeom>
              <a:avLst/>
              <a:gdLst/>
              <a:ahLst/>
              <a:cxnLst/>
              <a:rect l="l" t="t" r="r" b="b"/>
              <a:pathLst>
                <a:path w="1720850" h="499745">
                  <a:moveTo>
                    <a:pt x="11226" y="2247"/>
                  </a:moveTo>
                  <a:lnTo>
                    <a:pt x="8699" y="0"/>
                  </a:lnTo>
                  <a:lnTo>
                    <a:pt x="2514" y="0"/>
                  </a:lnTo>
                  <a:lnTo>
                    <a:pt x="0" y="2247"/>
                  </a:lnTo>
                  <a:lnTo>
                    <a:pt x="0" y="7734"/>
                  </a:lnTo>
                  <a:lnTo>
                    <a:pt x="2514" y="9982"/>
                  </a:lnTo>
                  <a:lnTo>
                    <a:pt x="8699" y="9982"/>
                  </a:lnTo>
                  <a:lnTo>
                    <a:pt x="11226" y="7734"/>
                  </a:lnTo>
                  <a:lnTo>
                    <a:pt x="11226" y="5003"/>
                  </a:lnTo>
                  <a:lnTo>
                    <a:pt x="11226" y="2247"/>
                  </a:lnTo>
                  <a:close/>
                </a:path>
                <a:path w="1720850" h="499745">
                  <a:moveTo>
                    <a:pt x="460705" y="482612"/>
                  </a:moveTo>
                  <a:lnTo>
                    <a:pt x="455244" y="477710"/>
                  </a:lnTo>
                  <a:lnTo>
                    <a:pt x="441655" y="477710"/>
                  </a:lnTo>
                  <a:lnTo>
                    <a:pt x="436156" y="482612"/>
                  </a:lnTo>
                  <a:lnTo>
                    <a:pt x="436156" y="494677"/>
                  </a:lnTo>
                  <a:lnTo>
                    <a:pt x="441655" y="499567"/>
                  </a:lnTo>
                  <a:lnTo>
                    <a:pt x="455244" y="499567"/>
                  </a:lnTo>
                  <a:lnTo>
                    <a:pt x="460705" y="494677"/>
                  </a:lnTo>
                  <a:lnTo>
                    <a:pt x="460705" y="488632"/>
                  </a:lnTo>
                  <a:lnTo>
                    <a:pt x="460705" y="482612"/>
                  </a:lnTo>
                  <a:close/>
                </a:path>
                <a:path w="1720850" h="499745">
                  <a:moveTo>
                    <a:pt x="1720278" y="148031"/>
                  </a:moveTo>
                  <a:lnTo>
                    <a:pt x="1717179" y="145275"/>
                  </a:lnTo>
                  <a:lnTo>
                    <a:pt x="1709521" y="145275"/>
                  </a:lnTo>
                  <a:lnTo>
                    <a:pt x="1706448" y="148031"/>
                  </a:lnTo>
                  <a:lnTo>
                    <a:pt x="1706448" y="154813"/>
                  </a:lnTo>
                  <a:lnTo>
                    <a:pt x="1709521" y="157581"/>
                  </a:lnTo>
                  <a:lnTo>
                    <a:pt x="1717179" y="157581"/>
                  </a:lnTo>
                  <a:lnTo>
                    <a:pt x="1720278" y="154813"/>
                  </a:lnTo>
                  <a:lnTo>
                    <a:pt x="1720278" y="151409"/>
                  </a:lnTo>
                  <a:lnTo>
                    <a:pt x="1720278" y="148031"/>
                  </a:lnTo>
                  <a:close/>
                </a:path>
              </a:pathLst>
            </a:custGeom>
            <a:solidFill>
              <a:srgbClr val="FFFFFF">
                <a:alpha val="50000"/>
              </a:srgbClr>
            </a:solidFill>
          </p:spPr>
          <p:txBody>
            <a:bodyPr wrap="square" lIns="0" tIns="0" rIns="0" bIns="0" rtlCol="0"/>
            <a:lstStyle/>
            <a:p>
              <a:endParaRPr/>
            </a:p>
          </p:txBody>
        </p:sp>
        <p:sp>
          <p:nvSpPr>
            <p:cNvPr id="570" name="object 570"/>
            <p:cNvSpPr/>
            <p:nvPr/>
          </p:nvSpPr>
          <p:spPr>
            <a:xfrm>
              <a:off x="878674" y="7354932"/>
              <a:ext cx="1499235" cy="1494790"/>
            </a:xfrm>
            <a:custGeom>
              <a:avLst/>
              <a:gdLst/>
              <a:ahLst/>
              <a:cxnLst/>
              <a:rect l="l" t="t" r="r" b="b"/>
              <a:pathLst>
                <a:path w="1499235" h="1494790">
                  <a:moveTo>
                    <a:pt x="13830" y="1485023"/>
                  </a:moveTo>
                  <a:lnTo>
                    <a:pt x="10731" y="1482255"/>
                  </a:lnTo>
                  <a:lnTo>
                    <a:pt x="3086" y="1482255"/>
                  </a:lnTo>
                  <a:lnTo>
                    <a:pt x="0" y="1485023"/>
                  </a:lnTo>
                  <a:lnTo>
                    <a:pt x="0" y="1491805"/>
                  </a:lnTo>
                  <a:lnTo>
                    <a:pt x="3086" y="1494574"/>
                  </a:lnTo>
                  <a:lnTo>
                    <a:pt x="10731" y="1494574"/>
                  </a:lnTo>
                  <a:lnTo>
                    <a:pt x="13830" y="1491805"/>
                  </a:lnTo>
                  <a:lnTo>
                    <a:pt x="13830" y="1488401"/>
                  </a:lnTo>
                  <a:lnTo>
                    <a:pt x="13830" y="1485023"/>
                  </a:lnTo>
                  <a:close/>
                </a:path>
                <a:path w="1499235" h="1494790">
                  <a:moveTo>
                    <a:pt x="1499184" y="6350"/>
                  </a:moveTo>
                  <a:lnTo>
                    <a:pt x="1492046" y="0"/>
                  </a:lnTo>
                  <a:lnTo>
                    <a:pt x="1474431" y="0"/>
                  </a:lnTo>
                  <a:lnTo>
                    <a:pt x="1467269" y="6350"/>
                  </a:lnTo>
                  <a:lnTo>
                    <a:pt x="1467269" y="22009"/>
                  </a:lnTo>
                  <a:lnTo>
                    <a:pt x="1474431" y="28371"/>
                  </a:lnTo>
                  <a:lnTo>
                    <a:pt x="1492046" y="28371"/>
                  </a:lnTo>
                  <a:lnTo>
                    <a:pt x="1499184" y="22009"/>
                  </a:lnTo>
                  <a:lnTo>
                    <a:pt x="1499184" y="14185"/>
                  </a:lnTo>
                  <a:lnTo>
                    <a:pt x="1499184" y="6350"/>
                  </a:lnTo>
                  <a:close/>
                </a:path>
              </a:pathLst>
            </a:custGeom>
            <a:solidFill>
              <a:srgbClr val="6F4478">
                <a:alpha val="50000"/>
              </a:srgbClr>
            </a:solidFill>
          </p:spPr>
          <p:txBody>
            <a:bodyPr wrap="square" lIns="0" tIns="0" rIns="0" bIns="0" rtlCol="0"/>
            <a:lstStyle/>
            <a:p>
              <a:endParaRPr/>
            </a:p>
          </p:txBody>
        </p:sp>
        <p:sp>
          <p:nvSpPr>
            <p:cNvPr id="571" name="object 571"/>
            <p:cNvSpPr/>
            <p:nvPr/>
          </p:nvSpPr>
          <p:spPr>
            <a:xfrm>
              <a:off x="303403" y="9707641"/>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50000"/>
              </a:srgbClr>
            </a:solidFill>
          </p:spPr>
          <p:txBody>
            <a:bodyPr wrap="square" lIns="0" tIns="0" rIns="0" bIns="0" rtlCol="0"/>
            <a:lstStyle/>
            <a:p>
              <a:endParaRPr/>
            </a:p>
          </p:txBody>
        </p:sp>
        <p:sp>
          <p:nvSpPr>
            <p:cNvPr id="572" name="object 572"/>
            <p:cNvSpPr/>
            <p:nvPr/>
          </p:nvSpPr>
          <p:spPr>
            <a:xfrm>
              <a:off x="1853656" y="11005629"/>
              <a:ext cx="12700" cy="11430"/>
            </a:xfrm>
            <a:custGeom>
              <a:avLst/>
              <a:gdLst/>
              <a:ahLst/>
              <a:cxnLst/>
              <a:rect l="l" t="t" r="r" b="b"/>
              <a:pathLst>
                <a:path w="12700" h="11429">
                  <a:moveTo>
                    <a:pt x="9465" y="0"/>
                  </a:moveTo>
                  <a:lnTo>
                    <a:pt x="2732" y="0"/>
                  </a:lnTo>
                  <a:lnTo>
                    <a:pt x="0" y="2439"/>
                  </a:lnTo>
                  <a:lnTo>
                    <a:pt x="0" y="8418"/>
                  </a:lnTo>
                  <a:lnTo>
                    <a:pt x="2732" y="10858"/>
                  </a:lnTo>
                  <a:lnTo>
                    <a:pt x="9465" y="10858"/>
                  </a:lnTo>
                  <a:lnTo>
                    <a:pt x="12198" y="8418"/>
                  </a:lnTo>
                  <a:lnTo>
                    <a:pt x="12198" y="5423"/>
                  </a:lnTo>
                  <a:lnTo>
                    <a:pt x="12198" y="2439"/>
                  </a:lnTo>
                  <a:lnTo>
                    <a:pt x="9465" y="0"/>
                  </a:lnTo>
                  <a:close/>
                </a:path>
              </a:pathLst>
            </a:custGeom>
            <a:solidFill>
              <a:srgbClr val="FFFFFF">
                <a:alpha val="37500"/>
              </a:srgbClr>
            </a:solidFill>
          </p:spPr>
          <p:txBody>
            <a:bodyPr wrap="square" lIns="0" tIns="0" rIns="0" bIns="0" rtlCol="0"/>
            <a:lstStyle/>
            <a:p>
              <a:endParaRPr/>
            </a:p>
          </p:txBody>
        </p:sp>
        <p:sp>
          <p:nvSpPr>
            <p:cNvPr id="573" name="object 573"/>
            <p:cNvSpPr/>
            <p:nvPr/>
          </p:nvSpPr>
          <p:spPr>
            <a:xfrm>
              <a:off x="3444087" y="7931535"/>
              <a:ext cx="12065" cy="10795"/>
            </a:xfrm>
            <a:custGeom>
              <a:avLst/>
              <a:gdLst/>
              <a:ahLst/>
              <a:cxnLst/>
              <a:rect l="l" t="t" r="r" b="b"/>
              <a:pathLst>
                <a:path w="12064" h="10795">
                  <a:moveTo>
                    <a:pt x="9120" y="0"/>
                  </a:moveTo>
                  <a:lnTo>
                    <a:pt x="2617" y="0"/>
                  </a:lnTo>
                  <a:lnTo>
                    <a:pt x="0" y="2355"/>
                  </a:lnTo>
                  <a:lnTo>
                    <a:pt x="0" y="8114"/>
                  </a:lnTo>
                  <a:lnTo>
                    <a:pt x="2617" y="10470"/>
                  </a:lnTo>
                  <a:lnTo>
                    <a:pt x="9120" y="10470"/>
                  </a:lnTo>
                  <a:lnTo>
                    <a:pt x="11769" y="8114"/>
                  </a:lnTo>
                  <a:lnTo>
                    <a:pt x="11769" y="5235"/>
                  </a:lnTo>
                  <a:lnTo>
                    <a:pt x="11769" y="2355"/>
                  </a:lnTo>
                  <a:lnTo>
                    <a:pt x="9120" y="0"/>
                  </a:lnTo>
                  <a:close/>
                </a:path>
              </a:pathLst>
            </a:custGeom>
            <a:solidFill>
              <a:srgbClr val="FFFFFF">
                <a:alpha val="29998"/>
              </a:srgbClr>
            </a:solidFill>
          </p:spPr>
          <p:txBody>
            <a:bodyPr wrap="square" lIns="0" tIns="0" rIns="0" bIns="0" rtlCol="0"/>
            <a:lstStyle/>
            <a:p>
              <a:endParaRPr/>
            </a:p>
          </p:txBody>
        </p:sp>
        <p:sp>
          <p:nvSpPr>
            <p:cNvPr id="574" name="object 574"/>
            <p:cNvSpPr/>
            <p:nvPr/>
          </p:nvSpPr>
          <p:spPr>
            <a:xfrm>
              <a:off x="2339897" y="9723560"/>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50000"/>
              </a:srgbClr>
            </a:solidFill>
          </p:spPr>
          <p:txBody>
            <a:bodyPr wrap="square" lIns="0" tIns="0" rIns="0" bIns="0" rtlCol="0"/>
            <a:lstStyle/>
            <a:p>
              <a:endParaRPr/>
            </a:p>
          </p:txBody>
        </p:sp>
        <p:sp>
          <p:nvSpPr>
            <p:cNvPr id="575" name="object 575"/>
            <p:cNvSpPr/>
            <p:nvPr/>
          </p:nvSpPr>
          <p:spPr>
            <a:xfrm>
              <a:off x="3646375" y="7846780"/>
              <a:ext cx="15240" cy="13335"/>
            </a:xfrm>
            <a:custGeom>
              <a:avLst/>
              <a:gdLst/>
              <a:ahLst/>
              <a:cxnLst/>
              <a:rect l="l" t="t" r="r" b="b"/>
              <a:pathLst>
                <a:path w="15239" h="13334">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29998"/>
              </a:srgbClr>
            </a:solidFill>
          </p:spPr>
          <p:txBody>
            <a:bodyPr wrap="square" lIns="0" tIns="0" rIns="0" bIns="0" rtlCol="0"/>
            <a:lstStyle/>
            <a:p>
              <a:endParaRPr/>
            </a:p>
          </p:txBody>
        </p:sp>
        <p:sp>
          <p:nvSpPr>
            <p:cNvPr id="576" name="object 576"/>
            <p:cNvSpPr/>
            <p:nvPr/>
          </p:nvSpPr>
          <p:spPr>
            <a:xfrm>
              <a:off x="874560" y="8352834"/>
              <a:ext cx="1416050" cy="2342515"/>
            </a:xfrm>
            <a:custGeom>
              <a:avLst/>
              <a:gdLst/>
              <a:ahLst/>
              <a:cxnLst/>
              <a:rect l="l" t="t" r="r" b="b"/>
              <a:pathLst>
                <a:path w="1416050" h="2342515">
                  <a:moveTo>
                    <a:pt x="8229" y="1638"/>
                  </a:moveTo>
                  <a:lnTo>
                    <a:pt x="6362" y="0"/>
                  </a:lnTo>
                  <a:lnTo>
                    <a:pt x="1841" y="0"/>
                  </a:lnTo>
                  <a:lnTo>
                    <a:pt x="0" y="1638"/>
                  </a:lnTo>
                  <a:lnTo>
                    <a:pt x="0" y="5689"/>
                  </a:lnTo>
                  <a:lnTo>
                    <a:pt x="1841" y="7340"/>
                  </a:lnTo>
                  <a:lnTo>
                    <a:pt x="6362" y="7340"/>
                  </a:lnTo>
                  <a:lnTo>
                    <a:pt x="8229" y="5689"/>
                  </a:lnTo>
                  <a:lnTo>
                    <a:pt x="8229" y="3632"/>
                  </a:lnTo>
                  <a:lnTo>
                    <a:pt x="8229" y="1638"/>
                  </a:lnTo>
                  <a:close/>
                </a:path>
                <a:path w="1416050" h="2342515">
                  <a:moveTo>
                    <a:pt x="1415834" y="2337397"/>
                  </a:moveTo>
                  <a:lnTo>
                    <a:pt x="1414348" y="2336038"/>
                  </a:lnTo>
                  <a:lnTo>
                    <a:pt x="1410627" y="2336038"/>
                  </a:lnTo>
                  <a:lnTo>
                    <a:pt x="1409115" y="2337397"/>
                  </a:lnTo>
                  <a:lnTo>
                    <a:pt x="1409115" y="2340673"/>
                  </a:lnTo>
                  <a:lnTo>
                    <a:pt x="1410627" y="2342032"/>
                  </a:lnTo>
                  <a:lnTo>
                    <a:pt x="1414348" y="2342032"/>
                  </a:lnTo>
                  <a:lnTo>
                    <a:pt x="1415834" y="2340673"/>
                  </a:lnTo>
                  <a:lnTo>
                    <a:pt x="1415834" y="2339022"/>
                  </a:lnTo>
                  <a:lnTo>
                    <a:pt x="1415834" y="2337397"/>
                  </a:lnTo>
                  <a:close/>
                </a:path>
              </a:pathLst>
            </a:custGeom>
            <a:solidFill>
              <a:srgbClr val="FFFFFF">
                <a:alpha val="37500"/>
              </a:srgbClr>
            </a:solidFill>
          </p:spPr>
          <p:txBody>
            <a:bodyPr wrap="square" lIns="0" tIns="0" rIns="0" bIns="0" rtlCol="0"/>
            <a:lstStyle/>
            <a:p>
              <a:endParaRPr/>
            </a:p>
          </p:txBody>
        </p:sp>
        <p:sp>
          <p:nvSpPr>
            <p:cNvPr id="577" name="object 577"/>
            <p:cNvSpPr/>
            <p:nvPr/>
          </p:nvSpPr>
          <p:spPr>
            <a:xfrm>
              <a:off x="3685083" y="9728942"/>
              <a:ext cx="23495" cy="20320"/>
            </a:xfrm>
            <a:custGeom>
              <a:avLst/>
              <a:gdLst/>
              <a:ahLst/>
              <a:cxnLst/>
              <a:rect l="l" t="t" r="r" b="b"/>
              <a:pathLst>
                <a:path w="23495"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29998"/>
              </a:srgbClr>
            </a:solidFill>
          </p:spPr>
          <p:txBody>
            <a:bodyPr wrap="square" lIns="0" tIns="0" rIns="0" bIns="0" rtlCol="0"/>
            <a:lstStyle/>
            <a:p>
              <a:endParaRPr/>
            </a:p>
          </p:txBody>
        </p:sp>
        <p:sp>
          <p:nvSpPr>
            <p:cNvPr id="578" name="object 578"/>
            <p:cNvSpPr/>
            <p:nvPr/>
          </p:nvSpPr>
          <p:spPr>
            <a:xfrm>
              <a:off x="271879" y="8310589"/>
              <a:ext cx="9525" cy="8255"/>
            </a:xfrm>
            <a:custGeom>
              <a:avLst/>
              <a:gdLst/>
              <a:ahLst/>
              <a:cxnLst/>
              <a:rect l="l" t="t" r="r" b="b"/>
              <a:pathLst>
                <a:path w="9525" h="8254">
                  <a:moveTo>
                    <a:pt x="7067" y="0"/>
                  </a:moveTo>
                  <a:lnTo>
                    <a:pt x="2031" y="0"/>
                  </a:lnTo>
                  <a:lnTo>
                    <a:pt x="0" y="1832"/>
                  </a:lnTo>
                  <a:lnTo>
                    <a:pt x="0" y="6293"/>
                  </a:lnTo>
                  <a:lnTo>
                    <a:pt x="2031" y="8093"/>
                  </a:lnTo>
                  <a:lnTo>
                    <a:pt x="7067" y="8093"/>
                  </a:lnTo>
                  <a:lnTo>
                    <a:pt x="9067" y="6293"/>
                  </a:lnTo>
                  <a:lnTo>
                    <a:pt x="9067" y="4062"/>
                  </a:lnTo>
                  <a:lnTo>
                    <a:pt x="9067" y="1832"/>
                  </a:lnTo>
                  <a:lnTo>
                    <a:pt x="7067" y="0"/>
                  </a:lnTo>
                  <a:close/>
                </a:path>
              </a:pathLst>
            </a:custGeom>
            <a:solidFill>
              <a:srgbClr val="FFFFFF">
                <a:alpha val="50000"/>
              </a:srgbClr>
            </a:solidFill>
          </p:spPr>
          <p:txBody>
            <a:bodyPr wrap="square" lIns="0" tIns="0" rIns="0" bIns="0" rtlCol="0"/>
            <a:lstStyle/>
            <a:p>
              <a:endParaRPr/>
            </a:p>
          </p:txBody>
        </p:sp>
        <p:sp>
          <p:nvSpPr>
            <p:cNvPr id="579" name="object 579"/>
            <p:cNvSpPr/>
            <p:nvPr/>
          </p:nvSpPr>
          <p:spPr>
            <a:xfrm>
              <a:off x="35248" y="10518480"/>
              <a:ext cx="6985" cy="6350"/>
            </a:xfrm>
            <a:custGeom>
              <a:avLst/>
              <a:gdLst/>
              <a:ahLst/>
              <a:cxnLst/>
              <a:rect l="l" t="t" r="r" b="b"/>
              <a:pathLst>
                <a:path w="6984" h="6350">
                  <a:moveTo>
                    <a:pt x="5214" y="0"/>
                  </a:moveTo>
                  <a:lnTo>
                    <a:pt x="1465" y="0"/>
                  </a:lnTo>
                  <a:lnTo>
                    <a:pt x="0" y="1350"/>
                  </a:lnTo>
                  <a:lnTo>
                    <a:pt x="0" y="4659"/>
                  </a:lnTo>
                  <a:lnTo>
                    <a:pt x="1465" y="5957"/>
                  </a:lnTo>
                  <a:lnTo>
                    <a:pt x="5214" y="5957"/>
                  </a:lnTo>
                  <a:lnTo>
                    <a:pt x="6680" y="4659"/>
                  </a:lnTo>
                  <a:lnTo>
                    <a:pt x="6680" y="3005"/>
                  </a:lnTo>
                  <a:lnTo>
                    <a:pt x="6680" y="1350"/>
                  </a:lnTo>
                  <a:lnTo>
                    <a:pt x="5214" y="0"/>
                  </a:lnTo>
                  <a:close/>
                </a:path>
              </a:pathLst>
            </a:custGeom>
            <a:solidFill>
              <a:srgbClr val="FFFFFF">
                <a:alpha val="37500"/>
              </a:srgbClr>
            </a:solidFill>
          </p:spPr>
          <p:txBody>
            <a:bodyPr wrap="square" lIns="0" tIns="0" rIns="0" bIns="0" rtlCol="0"/>
            <a:lstStyle/>
            <a:p>
              <a:endParaRPr/>
            </a:p>
          </p:txBody>
        </p:sp>
        <p:sp>
          <p:nvSpPr>
            <p:cNvPr id="580" name="object 580"/>
            <p:cNvSpPr/>
            <p:nvPr/>
          </p:nvSpPr>
          <p:spPr>
            <a:xfrm>
              <a:off x="492594" y="7894974"/>
              <a:ext cx="1548765" cy="2300605"/>
            </a:xfrm>
            <a:custGeom>
              <a:avLst/>
              <a:gdLst/>
              <a:ahLst/>
              <a:cxnLst/>
              <a:rect l="l" t="t" r="r" b="b"/>
              <a:pathLst>
                <a:path w="1548764" h="2300604">
                  <a:moveTo>
                    <a:pt x="21513" y="2289378"/>
                  </a:moveTo>
                  <a:lnTo>
                    <a:pt x="16687" y="2286292"/>
                  </a:lnTo>
                  <a:lnTo>
                    <a:pt x="4851" y="2286292"/>
                  </a:lnTo>
                  <a:lnTo>
                    <a:pt x="0" y="2289378"/>
                  </a:lnTo>
                  <a:lnTo>
                    <a:pt x="0" y="2296960"/>
                  </a:lnTo>
                  <a:lnTo>
                    <a:pt x="4851" y="2300033"/>
                  </a:lnTo>
                  <a:lnTo>
                    <a:pt x="16687" y="2300033"/>
                  </a:lnTo>
                  <a:lnTo>
                    <a:pt x="21513" y="2296960"/>
                  </a:lnTo>
                  <a:lnTo>
                    <a:pt x="21513" y="2293162"/>
                  </a:lnTo>
                  <a:lnTo>
                    <a:pt x="21513" y="2289378"/>
                  </a:lnTo>
                  <a:close/>
                </a:path>
                <a:path w="1548764" h="2300604">
                  <a:moveTo>
                    <a:pt x="1250073" y="2946"/>
                  </a:moveTo>
                  <a:lnTo>
                    <a:pt x="1246759" y="0"/>
                  </a:lnTo>
                  <a:lnTo>
                    <a:pt x="1238580" y="0"/>
                  </a:lnTo>
                  <a:lnTo>
                    <a:pt x="1235278" y="2946"/>
                  </a:lnTo>
                  <a:lnTo>
                    <a:pt x="1235278" y="10210"/>
                  </a:lnTo>
                  <a:lnTo>
                    <a:pt x="1238580" y="13157"/>
                  </a:lnTo>
                  <a:lnTo>
                    <a:pt x="1246759" y="13157"/>
                  </a:lnTo>
                  <a:lnTo>
                    <a:pt x="1250073" y="10210"/>
                  </a:lnTo>
                  <a:lnTo>
                    <a:pt x="1250073" y="6578"/>
                  </a:lnTo>
                  <a:lnTo>
                    <a:pt x="1250073" y="2946"/>
                  </a:lnTo>
                  <a:close/>
                </a:path>
                <a:path w="1548764" h="2300604">
                  <a:moveTo>
                    <a:pt x="1548180" y="1336357"/>
                  </a:moveTo>
                  <a:lnTo>
                    <a:pt x="1544294" y="1332903"/>
                  </a:lnTo>
                  <a:lnTo>
                    <a:pt x="1534668" y="1332903"/>
                  </a:lnTo>
                  <a:lnTo>
                    <a:pt x="1530781" y="1336357"/>
                  </a:lnTo>
                  <a:lnTo>
                    <a:pt x="1530781" y="1344942"/>
                  </a:lnTo>
                  <a:lnTo>
                    <a:pt x="1534668" y="1348397"/>
                  </a:lnTo>
                  <a:lnTo>
                    <a:pt x="1544294" y="1348397"/>
                  </a:lnTo>
                  <a:lnTo>
                    <a:pt x="1548180" y="1344942"/>
                  </a:lnTo>
                  <a:lnTo>
                    <a:pt x="1548180" y="1340662"/>
                  </a:lnTo>
                  <a:lnTo>
                    <a:pt x="1548180" y="1336357"/>
                  </a:lnTo>
                  <a:close/>
                </a:path>
              </a:pathLst>
            </a:custGeom>
            <a:solidFill>
              <a:srgbClr val="FFFFFF">
                <a:alpha val="50000"/>
              </a:srgbClr>
            </a:solidFill>
          </p:spPr>
          <p:txBody>
            <a:bodyPr wrap="square" lIns="0" tIns="0" rIns="0" bIns="0" rtlCol="0"/>
            <a:lstStyle/>
            <a:p>
              <a:endParaRPr/>
            </a:p>
          </p:txBody>
        </p:sp>
        <p:sp>
          <p:nvSpPr>
            <p:cNvPr id="581" name="object 581"/>
            <p:cNvSpPr/>
            <p:nvPr/>
          </p:nvSpPr>
          <p:spPr>
            <a:xfrm>
              <a:off x="1951920" y="9106453"/>
              <a:ext cx="24765" cy="22225"/>
            </a:xfrm>
            <a:custGeom>
              <a:avLst/>
              <a:gdLst/>
              <a:ahLst/>
              <a:cxnLst/>
              <a:rect l="l" t="t" r="r" b="b"/>
              <a:pathLst>
                <a:path w="24764"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50000"/>
              </a:srgbClr>
            </a:solidFill>
          </p:spPr>
          <p:txBody>
            <a:bodyPr wrap="square" lIns="0" tIns="0" rIns="0" bIns="0" rtlCol="0"/>
            <a:lstStyle/>
            <a:p>
              <a:endParaRPr/>
            </a:p>
          </p:txBody>
        </p:sp>
        <p:sp>
          <p:nvSpPr>
            <p:cNvPr id="582" name="object 582"/>
            <p:cNvSpPr/>
            <p:nvPr/>
          </p:nvSpPr>
          <p:spPr>
            <a:xfrm>
              <a:off x="4259108" y="8239767"/>
              <a:ext cx="24765" cy="21590"/>
            </a:xfrm>
            <a:custGeom>
              <a:avLst/>
              <a:gdLst/>
              <a:ahLst/>
              <a:cxnLst/>
              <a:rect l="l" t="t" r="r" b="b"/>
              <a:pathLst>
                <a:path w="24764"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583" name="object 583"/>
            <p:cNvSpPr/>
            <p:nvPr/>
          </p:nvSpPr>
          <p:spPr>
            <a:xfrm>
              <a:off x="5196373" y="10167161"/>
              <a:ext cx="21590" cy="19050"/>
            </a:xfrm>
            <a:custGeom>
              <a:avLst/>
              <a:gdLst/>
              <a:ahLst/>
              <a:cxnLst/>
              <a:rect l="l" t="t" r="r" b="b"/>
              <a:pathLst>
                <a:path w="21589" h="19050">
                  <a:moveTo>
                    <a:pt x="16292" y="0"/>
                  </a:moveTo>
                  <a:lnTo>
                    <a:pt x="4711" y="0"/>
                  </a:lnTo>
                  <a:lnTo>
                    <a:pt x="0" y="4177"/>
                  </a:lnTo>
                  <a:lnTo>
                    <a:pt x="0" y="14491"/>
                  </a:lnTo>
                  <a:lnTo>
                    <a:pt x="4711" y="18680"/>
                  </a:lnTo>
                  <a:lnTo>
                    <a:pt x="16292" y="18680"/>
                  </a:lnTo>
                  <a:lnTo>
                    <a:pt x="20994" y="14491"/>
                  </a:lnTo>
                  <a:lnTo>
                    <a:pt x="20994" y="9340"/>
                  </a:lnTo>
                  <a:lnTo>
                    <a:pt x="20994" y="4177"/>
                  </a:lnTo>
                  <a:lnTo>
                    <a:pt x="16292" y="0"/>
                  </a:lnTo>
                  <a:close/>
                </a:path>
              </a:pathLst>
            </a:custGeom>
            <a:solidFill>
              <a:srgbClr val="FFFFFF">
                <a:alpha val="38999"/>
              </a:srgbClr>
            </a:solidFill>
          </p:spPr>
          <p:txBody>
            <a:bodyPr wrap="square" lIns="0" tIns="0" rIns="0" bIns="0" rtlCol="0"/>
            <a:lstStyle/>
            <a:p>
              <a:endParaRPr/>
            </a:p>
          </p:txBody>
        </p:sp>
        <p:sp>
          <p:nvSpPr>
            <p:cNvPr id="584" name="object 584"/>
            <p:cNvSpPr/>
            <p:nvPr/>
          </p:nvSpPr>
          <p:spPr>
            <a:xfrm>
              <a:off x="3426924" y="10911139"/>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585" name="object 585"/>
            <p:cNvSpPr/>
            <p:nvPr/>
          </p:nvSpPr>
          <p:spPr>
            <a:xfrm>
              <a:off x="4847885" y="9421676"/>
              <a:ext cx="14604" cy="13335"/>
            </a:xfrm>
            <a:custGeom>
              <a:avLst/>
              <a:gdLst/>
              <a:ahLst/>
              <a:cxnLst/>
              <a:rect l="l" t="t" r="r" b="b"/>
              <a:pathLst>
                <a:path w="14604"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50000"/>
              </a:srgbClr>
            </a:solidFill>
          </p:spPr>
          <p:txBody>
            <a:bodyPr wrap="square" lIns="0" tIns="0" rIns="0" bIns="0" rtlCol="0"/>
            <a:lstStyle/>
            <a:p>
              <a:endParaRPr/>
            </a:p>
          </p:txBody>
        </p:sp>
        <p:sp>
          <p:nvSpPr>
            <p:cNvPr id="586" name="object 586"/>
            <p:cNvSpPr/>
            <p:nvPr/>
          </p:nvSpPr>
          <p:spPr>
            <a:xfrm>
              <a:off x="5604851" y="9823759"/>
              <a:ext cx="13970" cy="12700"/>
            </a:xfrm>
            <a:custGeom>
              <a:avLst/>
              <a:gdLst/>
              <a:ahLst/>
              <a:cxnLst/>
              <a:rect l="l" t="t" r="r" b="b"/>
              <a:pathLst>
                <a:path w="13970" h="12700">
                  <a:moveTo>
                    <a:pt x="10732" y="0"/>
                  </a:moveTo>
                  <a:lnTo>
                    <a:pt x="3088" y="0"/>
                  </a:lnTo>
                  <a:lnTo>
                    <a:pt x="0" y="2764"/>
                  </a:lnTo>
                  <a:lnTo>
                    <a:pt x="0" y="9549"/>
                  </a:lnTo>
                  <a:lnTo>
                    <a:pt x="3088" y="12313"/>
                  </a:lnTo>
                  <a:lnTo>
                    <a:pt x="10732" y="12313"/>
                  </a:lnTo>
                  <a:lnTo>
                    <a:pt x="13842" y="9549"/>
                  </a:lnTo>
                  <a:lnTo>
                    <a:pt x="13842" y="6146"/>
                  </a:lnTo>
                  <a:lnTo>
                    <a:pt x="13842" y="2764"/>
                  </a:lnTo>
                  <a:lnTo>
                    <a:pt x="10732" y="0"/>
                  </a:lnTo>
                  <a:close/>
                </a:path>
              </a:pathLst>
            </a:custGeom>
            <a:solidFill>
              <a:srgbClr val="FFFFFF">
                <a:alpha val="38999"/>
              </a:srgbClr>
            </a:solidFill>
          </p:spPr>
          <p:txBody>
            <a:bodyPr wrap="square" lIns="0" tIns="0" rIns="0" bIns="0" rtlCol="0"/>
            <a:lstStyle/>
            <a:p>
              <a:endParaRPr/>
            </a:p>
          </p:txBody>
        </p:sp>
        <p:sp>
          <p:nvSpPr>
            <p:cNvPr id="587" name="object 587"/>
            <p:cNvSpPr/>
            <p:nvPr/>
          </p:nvSpPr>
          <p:spPr>
            <a:xfrm>
              <a:off x="3455508" y="10657988"/>
              <a:ext cx="16510" cy="14604"/>
            </a:xfrm>
            <a:custGeom>
              <a:avLst/>
              <a:gdLst/>
              <a:ahLst/>
              <a:cxnLst/>
              <a:rect l="l" t="t" r="r" b="b"/>
              <a:pathLst>
                <a:path w="16510" h="14604">
                  <a:moveTo>
                    <a:pt x="12439" y="0"/>
                  </a:moveTo>
                  <a:lnTo>
                    <a:pt x="3591" y="0"/>
                  </a:lnTo>
                  <a:lnTo>
                    <a:pt x="0" y="3193"/>
                  </a:lnTo>
                  <a:lnTo>
                    <a:pt x="0" y="11067"/>
                  </a:lnTo>
                  <a:lnTo>
                    <a:pt x="3591" y="14282"/>
                  </a:lnTo>
                  <a:lnTo>
                    <a:pt x="12439" y="14282"/>
                  </a:lnTo>
                  <a:lnTo>
                    <a:pt x="16030" y="11067"/>
                  </a:lnTo>
                  <a:lnTo>
                    <a:pt x="16030" y="7141"/>
                  </a:lnTo>
                  <a:lnTo>
                    <a:pt x="16030" y="3193"/>
                  </a:lnTo>
                  <a:lnTo>
                    <a:pt x="12439" y="0"/>
                  </a:lnTo>
                  <a:close/>
                </a:path>
              </a:pathLst>
            </a:custGeom>
            <a:solidFill>
              <a:srgbClr val="6F4478">
                <a:alpha val="50000"/>
              </a:srgbClr>
            </a:solidFill>
          </p:spPr>
          <p:txBody>
            <a:bodyPr wrap="square" lIns="0" tIns="0" rIns="0" bIns="0" rtlCol="0"/>
            <a:lstStyle/>
            <a:p>
              <a:endParaRPr/>
            </a:p>
          </p:txBody>
        </p:sp>
        <p:sp>
          <p:nvSpPr>
            <p:cNvPr id="588" name="object 588"/>
            <p:cNvSpPr/>
            <p:nvPr/>
          </p:nvSpPr>
          <p:spPr>
            <a:xfrm>
              <a:off x="3960349" y="11179776"/>
              <a:ext cx="24765" cy="22225"/>
            </a:xfrm>
            <a:custGeom>
              <a:avLst/>
              <a:gdLst/>
              <a:ahLst/>
              <a:cxnLst/>
              <a:rect l="l" t="t" r="r" b="b"/>
              <a:pathLst>
                <a:path w="24764"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50000"/>
              </a:srgbClr>
            </a:solidFill>
          </p:spPr>
          <p:txBody>
            <a:bodyPr wrap="square" lIns="0" tIns="0" rIns="0" bIns="0" rtlCol="0"/>
            <a:lstStyle/>
            <a:p>
              <a:endParaRPr/>
            </a:p>
          </p:txBody>
        </p:sp>
        <p:sp>
          <p:nvSpPr>
            <p:cNvPr id="589" name="object 589"/>
            <p:cNvSpPr/>
            <p:nvPr/>
          </p:nvSpPr>
          <p:spPr>
            <a:xfrm>
              <a:off x="4490804" y="9675105"/>
              <a:ext cx="19685" cy="17145"/>
            </a:xfrm>
            <a:custGeom>
              <a:avLst/>
              <a:gdLst/>
              <a:ahLst/>
              <a:cxnLst/>
              <a:rect l="l" t="t" r="r" b="b"/>
              <a:pathLst>
                <a:path w="19685" h="17145">
                  <a:moveTo>
                    <a:pt x="14879" y="0"/>
                  </a:moveTo>
                  <a:lnTo>
                    <a:pt x="4230" y="0"/>
                  </a:lnTo>
                  <a:lnTo>
                    <a:pt x="0" y="3842"/>
                  </a:lnTo>
                  <a:lnTo>
                    <a:pt x="0" y="13266"/>
                  </a:lnTo>
                  <a:lnTo>
                    <a:pt x="4230" y="17098"/>
                  </a:lnTo>
                  <a:lnTo>
                    <a:pt x="14879" y="17098"/>
                  </a:lnTo>
                  <a:lnTo>
                    <a:pt x="19182" y="13266"/>
                  </a:lnTo>
                  <a:lnTo>
                    <a:pt x="19182" y="8554"/>
                  </a:lnTo>
                  <a:lnTo>
                    <a:pt x="19182" y="3842"/>
                  </a:lnTo>
                  <a:lnTo>
                    <a:pt x="14879" y="0"/>
                  </a:lnTo>
                  <a:close/>
                </a:path>
              </a:pathLst>
            </a:custGeom>
            <a:solidFill>
              <a:srgbClr val="6F4478">
                <a:alpha val="50000"/>
              </a:srgbClr>
            </a:solidFill>
          </p:spPr>
          <p:txBody>
            <a:bodyPr wrap="square" lIns="0" tIns="0" rIns="0" bIns="0" rtlCol="0"/>
            <a:lstStyle/>
            <a:p>
              <a:endParaRPr/>
            </a:p>
          </p:txBody>
        </p:sp>
        <p:sp>
          <p:nvSpPr>
            <p:cNvPr id="590" name="object 590"/>
            <p:cNvSpPr/>
            <p:nvPr/>
          </p:nvSpPr>
          <p:spPr>
            <a:xfrm>
              <a:off x="3728542" y="9068352"/>
              <a:ext cx="722630" cy="1749425"/>
            </a:xfrm>
            <a:custGeom>
              <a:avLst/>
              <a:gdLst/>
              <a:ahLst/>
              <a:cxnLst/>
              <a:rect l="l" t="t" r="r" b="b"/>
              <a:pathLst>
                <a:path w="722629" h="1749425">
                  <a:moveTo>
                    <a:pt x="13042" y="1742478"/>
                  </a:moveTo>
                  <a:lnTo>
                    <a:pt x="10972" y="1740636"/>
                  </a:lnTo>
                  <a:lnTo>
                    <a:pt x="5842" y="1740636"/>
                  </a:lnTo>
                  <a:lnTo>
                    <a:pt x="3746" y="1742478"/>
                  </a:lnTo>
                  <a:lnTo>
                    <a:pt x="3746" y="1747050"/>
                  </a:lnTo>
                  <a:lnTo>
                    <a:pt x="5842" y="1748891"/>
                  </a:lnTo>
                  <a:lnTo>
                    <a:pt x="10972" y="1748891"/>
                  </a:lnTo>
                  <a:lnTo>
                    <a:pt x="13042" y="1747050"/>
                  </a:lnTo>
                  <a:lnTo>
                    <a:pt x="13042" y="1744764"/>
                  </a:lnTo>
                  <a:lnTo>
                    <a:pt x="13042" y="1742478"/>
                  </a:lnTo>
                  <a:close/>
                </a:path>
                <a:path w="722629" h="1749425">
                  <a:moveTo>
                    <a:pt x="26085" y="951445"/>
                  </a:moveTo>
                  <a:lnTo>
                    <a:pt x="20243" y="946251"/>
                  </a:lnTo>
                  <a:lnTo>
                    <a:pt x="5842" y="946251"/>
                  </a:lnTo>
                  <a:lnTo>
                    <a:pt x="0" y="951445"/>
                  </a:lnTo>
                  <a:lnTo>
                    <a:pt x="0" y="964247"/>
                  </a:lnTo>
                  <a:lnTo>
                    <a:pt x="5842" y="969454"/>
                  </a:lnTo>
                  <a:lnTo>
                    <a:pt x="20243" y="969454"/>
                  </a:lnTo>
                  <a:lnTo>
                    <a:pt x="26085" y="964247"/>
                  </a:lnTo>
                  <a:lnTo>
                    <a:pt x="26085" y="957859"/>
                  </a:lnTo>
                  <a:lnTo>
                    <a:pt x="26085" y="951445"/>
                  </a:lnTo>
                  <a:close/>
                </a:path>
                <a:path w="722629" h="1749425">
                  <a:moveTo>
                    <a:pt x="722617" y="2882"/>
                  </a:moveTo>
                  <a:lnTo>
                    <a:pt x="719378" y="0"/>
                  </a:lnTo>
                  <a:lnTo>
                    <a:pt x="711327" y="0"/>
                  </a:lnTo>
                  <a:lnTo>
                    <a:pt x="708088" y="2882"/>
                  </a:lnTo>
                  <a:lnTo>
                    <a:pt x="708088" y="9982"/>
                  </a:lnTo>
                  <a:lnTo>
                    <a:pt x="711327" y="12915"/>
                  </a:lnTo>
                  <a:lnTo>
                    <a:pt x="719378" y="12915"/>
                  </a:lnTo>
                  <a:lnTo>
                    <a:pt x="722617" y="9982"/>
                  </a:lnTo>
                  <a:lnTo>
                    <a:pt x="722617" y="6438"/>
                  </a:lnTo>
                  <a:lnTo>
                    <a:pt x="722617" y="2882"/>
                  </a:lnTo>
                  <a:close/>
                </a:path>
              </a:pathLst>
            </a:custGeom>
            <a:solidFill>
              <a:srgbClr val="FFFFFF">
                <a:alpha val="38999"/>
              </a:srgbClr>
            </a:solidFill>
          </p:spPr>
          <p:txBody>
            <a:bodyPr wrap="square" lIns="0" tIns="0" rIns="0" bIns="0" rtlCol="0"/>
            <a:lstStyle/>
            <a:p>
              <a:endParaRPr/>
            </a:p>
          </p:txBody>
        </p:sp>
        <p:sp>
          <p:nvSpPr>
            <p:cNvPr id="591" name="object 591"/>
            <p:cNvSpPr/>
            <p:nvPr/>
          </p:nvSpPr>
          <p:spPr>
            <a:xfrm>
              <a:off x="3326295" y="8556757"/>
              <a:ext cx="1950720" cy="1630045"/>
            </a:xfrm>
            <a:custGeom>
              <a:avLst/>
              <a:gdLst/>
              <a:ahLst/>
              <a:cxnLst/>
              <a:rect l="l" t="t" r="r" b="b"/>
              <a:pathLst>
                <a:path w="1950720" h="1630045">
                  <a:moveTo>
                    <a:pt x="14909" y="1619618"/>
                  </a:moveTo>
                  <a:lnTo>
                    <a:pt x="11557" y="1616659"/>
                  </a:lnTo>
                  <a:lnTo>
                    <a:pt x="3340" y="1616659"/>
                  </a:lnTo>
                  <a:lnTo>
                    <a:pt x="0" y="1619618"/>
                  </a:lnTo>
                  <a:lnTo>
                    <a:pt x="0" y="1626920"/>
                  </a:lnTo>
                  <a:lnTo>
                    <a:pt x="3340" y="1629905"/>
                  </a:lnTo>
                  <a:lnTo>
                    <a:pt x="11557" y="1629905"/>
                  </a:lnTo>
                  <a:lnTo>
                    <a:pt x="14909" y="1626920"/>
                  </a:lnTo>
                  <a:lnTo>
                    <a:pt x="14909" y="1623275"/>
                  </a:lnTo>
                  <a:lnTo>
                    <a:pt x="14909" y="1619618"/>
                  </a:lnTo>
                  <a:close/>
                </a:path>
                <a:path w="1950720" h="1630045">
                  <a:moveTo>
                    <a:pt x="1105014" y="4826"/>
                  </a:moveTo>
                  <a:lnTo>
                    <a:pt x="1099578" y="0"/>
                  </a:lnTo>
                  <a:lnTo>
                    <a:pt x="1086205" y="0"/>
                  </a:lnTo>
                  <a:lnTo>
                    <a:pt x="1080770" y="4826"/>
                  </a:lnTo>
                  <a:lnTo>
                    <a:pt x="1080770" y="16713"/>
                  </a:lnTo>
                  <a:lnTo>
                    <a:pt x="1086205" y="21551"/>
                  </a:lnTo>
                  <a:lnTo>
                    <a:pt x="1099578" y="21551"/>
                  </a:lnTo>
                  <a:lnTo>
                    <a:pt x="1105014" y="16713"/>
                  </a:lnTo>
                  <a:lnTo>
                    <a:pt x="1105014" y="10782"/>
                  </a:lnTo>
                  <a:lnTo>
                    <a:pt x="1105014" y="4826"/>
                  </a:lnTo>
                  <a:close/>
                </a:path>
                <a:path w="1950720" h="1630045">
                  <a:moveTo>
                    <a:pt x="1950275" y="873582"/>
                  </a:moveTo>
                  <a:lnTo>
                    <a:pt x="1947748" y="871347"/>
                  </a:lnTo>
                  <a:lnTo>
                    <a:pt x="1941563" y="871347"/>
                  </a:lnTo>
                  <a:lnTo>
                    <a:pt x="1939048" y="873582"/>
                  </a:lnTo>
                  <a:lnTo>
                    <a:pt x="1939048" y="879081"/>
                  </a:lnTo>
                  <a:lnTo>
                    <a:pt x="1941563" y="881329"/>
                  </a:lnTo>
                  <a:lnTo>
                    <a:pt x="1947748" y="881329"/>
                  </a:lnTo>
                  <a:lnTo>
                    <a:pt x="1950275" y="879081"/>
                  </a:lnTo>
                  <a:lnTo>
                    <a:pt x="1950275" y="876350"/>
                  </a:lnTo>
                  <a:lnTo>
                    <a:pt x="1950275" y="873582"/>
                  </a:lnTo>
                  <a:close/>
                </a:path>
              </a:pathLst>
            </a:custGeom>
            <a:solidFill>
              <a:srgbClr val="FFFFFF">
                <a:alpha val="50000"/>
              </a:srgbClr>
            </a:solidFill>
          </p:spPr>
          <p:txBody>
            <a:bodyPr wrap="square" lIns="0" tIns="0" rIns="0" bIns="0" rtlCol="0"/>
            <a:lstStyle/>
            <a:p>
              <a:endParaRPr/>
            </a:p>
          </p:txBody>
        </p:sp>
        <p:sp>
          <p:nvSpPr>
            <p:cNvPr id="592" name="object 592"/>
            <p:cNvSpPr/>
            <p:nvPr/>
          </p:nvSpPr>
          <p:spPr>
            <a:xfrm>
              <a:off x="3623477" y="10048066"/>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593" name="object 593"/>
            <p:cNvSpPr/>
            <p:nvPr/>
          </p:nvSpPr>
          <p:spPr>
            <a:xfrm>
              <a:off x="5284525" y="7922418"/>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594" name="object 594"/>
            <p:cNvSpPr/>
            <p:nvPr/>
          </p:nvSpPr>
          <p:spPr>
            <a:xfrm>
              <a:off x="3078734" y="7692777"/>
              <a:ext cx="2460625" cy="2355850"/>
            </a:xfrm>
            <a:custGeom>
              <a:avLst/>
              <a:gdLst/>
              <a:ahLst/>
              <a:cxnLst/>
              <a:rect l="l" t="t" r="r" b="b"/>
              <a:pathLst>
                <a:path w="2460625" h="2355850">
                  <a:moveTo>
                    <a:pt x="24561" y="2338324"/>
                  </a:moveTo>
                  <a:lnTo>
                    <a:pt x="19100" y="2333434"/>
                  </a:lnTo>
                  <a:lnTo>
                    <a:pt x="5511" y="2333434"/>
                  </a:lnTo>
                  <a:lnTo>
                    <a:pt x="0" y="2338324"/>
                  </a:lnTo>
                  <a:lnTo>
                    <a:pt x="0" y="2350389"/>
                  </a:lnTo>
                  <a:lnTo>
                    <a:pt x="5511" y="2355291"/>
                  </a:lnTo>
                  <a:lnTo>
                    <a:pt x="19100" y="2355291"/>
                  </a:lnTo>
                  <a:lnTo>
                    <a:pt x="24561" y="2350389"/>
                  </a:lnTo>
                  <a:lnTo>
                    <a:pt x="24561" y="2344343"/>
                  </a:lnTo>
                  <a:lnTo>
                    <a:pt x="24561" y="2338324"/>
                  </a:lnTo>
                  <a:close/>
                </a:path>
                <a:path w="2460625" h="2355850">
                  <a:moveTo>
                    <a:pt x="1688299" y="108851"/>
                  </a:moveTo>
                  <a:lnTo>
                    <a:pt x="1685772" y="106603"/>
                  </a:lnTo>
                  <a:lnTo>
                    <a:pt x="1679587" y="106603"/>
                  </a:lnTo>
                  <a:lnTo>
                    <a:pt x="1677073" y="108851"/>
                  </a:lnTo>
                  <a:lnTo>
                    <a:pt x="1677073" y="114350"/>
                  </a:lnTo>
                  <a:lnTo>
                    <a:pt x="1679587" y="116586"/>
                  </a:lnTo>
                  <a:lnTo>
                    <a:pt x="1685772" y="116586"/>
                  </a:lnTo>
                  <a:lnTo>
                    <a:pt x="1688299" y="114350"/>
                  </a:lnTo>
                  <a:lnTo>
                    <a:pt x="1688299" y="111607"/>
                  </a:lnTo>
                  <a:lnTo>
                    <a:pt x="1688299" y="108851"/>
                  </a:lnTo>
                  <a:close/>
                </a:path>
                <a:path w="2460625" h="2355850">
                  <a:moveTo>
                    <a:pt x="1814106" y="1841"/>
                  </a:moveTo>
                  <a:lnTo>
                    <a:pt x="1812036" y="0"/>
                  </a:lnTo>
                  <a:lnTo>
                    <a:pt x="1806905" y="0"/>
                  </a:lnTo>
                  <a:lnTo>
                    <a:pt x="1804809" y="1841"/>
                  </a:lnTo>
                  <a:lnTo>
                    <a:pt x="1804809" y="6400"/>
                  </a:lnTo>
                  <a:lnTo>
                    <a:pt x="1806905" y="8242"/>
                  </a:lnTo>
                  <a:lnTo>
                    <a:pt x="1812036" y="8242"/>
                  </a:lnTo>
                  <a:lnTo>
                    <a:pt x="1814106" y="6400"/>
                  </a:lnTo>
                  <a:lnTo>
                    <a:pt x="1814106" y="4114"/>
                  </a:lnTo>
                  <a:lnTo>
                    <a:pt x="1814106" y="1841"/>
                  </a:lnTo>
                  <a:close/>
                </a:path>
                <a:path w="2460625" h="2355850">
                  <a:moveTo>
                    <a:pt x="2460193" y="528688"/>
                  </a:moveTo>
                  <a:lnTo>
                    <a:pt x="2457094" y="525919"/>
                  </a:lnTo>
                  <a:lnTo>
                    <a:pt x="2449436" y="525919"/>
                  </a:lnTo>
                  <a:lnTo>
                    <a:pt x="2446363" y="528688"/>
                  </a:lnTo>
                  <a:lnTo>
                    <a:pt x="2446363" y="535470"/>
                  </a:lnTo>
                  <a:lnTo>
                    <a:pt x="2449436" y="538238"/>
                  </a:lnTo>
                  <a:lnTo>
                    <a:pt x="2457094" y="538238"/>
                  </a:lnTo>
                  <a:lnTo>
                    <a:pt x="2460193" y="535470"/>
                  </a:lnTo>
                  <a:lnTo>
                    <a:pt x="2460193" y="532066"/>
                  </a:lnTo>
                  <a:lnTo>
                    <a:pt x="2460193" y="528688"/>
                  </a:lnTo>
                  <a:close/>
                </a:path>
              </a:pathLst>
            </a:custGeom>
            <a:solidFill>
              <a:srgbClr val="FFFFFF">
                <a:alpha val="50000"/>
              </a:srgbClr>
            </a:solidFill>
          </p:spPr>
          <p:txBody>
            <a:bodyPr wrap="square" lIns="0" tIns="0" rIns="0" bIns="0" rtlCol="0"/>
            <a:lstStyle/>
            <a:p>
              <a:endParaRPr/>
            </a:p>
          </p:txBody>
        </p:sp>
        <p:sp>
          <p:nvSpPr>
            <p:cNvPr id="595" name="object 595"/>
            <p:cNvSpPr/>
            <p:nvPr/>
          </p:nvSpPr>
          <p:spPr>
            <a:xfrm>
              <a:off x="4855099" y="7145371"/>
              <a:ext cx="32384" cy="28575"/>
            </a:xfrm>
            <a:custGeom>
              <a:avLst/>
              <a:gdLst/>
              <a:ahLst/>
              <a:cxnLst/>
              <a:rect l="l" t="t" r="r" b="b"/>
              <a:pathLst>
                <a:path w="32385"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596" name="object 596"/>
            <p:cNvSpPr/>
            <p:nvPr/>
          </p:nvSpPr>
          <p:spPr>
            <a:xfrm>
              <a:off x="3222022" y="11190709"/>
              <a:ext cx="12700" cy="10795"/>
            </a:xfrm>
            <a:custGeom>
              <a:avLst/>
              <a:gdLst/>
              <a:ahLst/>
              <a:cxnLst/>
              <a:rect l="l" t="t" r="r" b="b"/>
              <a:pathLst>
                <a:path w="12700" h="10795">
                  <a:moveTo>
                    <a:pt x="9402" y="0"/>
                  </a:moveTo>
                  <a:lnTo>
                    <a:pt x="2701" y="0"/>
                  </a:lnTo>
                  <a:lnTo>
                    <a:pt x="0" y="2429"/>
                  </a:lnTo>
                  <a:lnTo>
                    <a:pt x="0" y="8334"/>
                  </a:lnTo>
                  <a:lnTo>
                    <a:pt x="2701" y="10764"/>
                  </a:lnTo>
                  <a:lnTo>
                    <a:pt x="9402" y="10764"/>
                  </a:lnTo>
                  <a:lnTo>
                    <a:pt x="12072" y="8334"/>
                  </a:lnTo>
                  <a:lnTo>
                    <a:pt x="12072" y="5382"/>
                  </a:lnTo>
                  <a:lnTo>
                    <a:pt x="12072" y="2429"/>
                  </a:lnTo>
                  <a:lnTo>
                    <a:pt x="9402" y="0"/>
                  </a:lnTo>
                  <a:close/>
                </a:path>
              </a:pathLst>
            </a:custGeom>
            <a:solidFill>
              <a:srgbClr val="FFFFFF">
                <a:alpha val="50000"/>
              </a:srgbClr>
            </a:solidFill>
          </p:spPr>
          <p:txBody>
            <a:bodyPr wrap="square" lIns="0" tIns="0" rIns="0" bIns="0" rtlCol="0"/>
            <a:lstStyle/>
            <a:p>
              <a:endParaRPr/>
            </a:p>
          </p:txBody>
        </p:sp>
        <p:sp>
          <p:nvSpPr>
            <p:cNvPr id="597" name="object 597"/>
            <p:cNvSpPr/>
            <p:nvPr/>
          </p:nvSpPr>
          <p:spPr>
            <a:xfrm>
              <a:off x="5722485" y="10517935"/>
              <a:ext cx="23495" cy="20320"/>
            </a:xfrm>
            <a:custGeom>
              <a:avLst/>
              <a:gdLst/>
              <a:ahLst/>
              <a:cxnLst/>
              <a:rect l="l" t="t" r="r" b="b"/>
              <a:pathLst>
                <a:path w="23495" h="20320">
                  <a:moveTo>
                    <a:pt x="17769" y="0"/>
                  </a:moveTo>
                  <a:lnTo>
                    <a:pt x="5120" y="0"/>
                  </a:lnTo>
                  <a:lnTo>
                    <a:pt x="0" y="4523"/>
                  </a:lnTo>
                  <a:lnTo>
                    <a:pt x="0" y="15769"/>
                  </a:lnTo>
                  <a:lnTo>
                    <a:pt x="5120" y="20323"/>
                  </a:lnTo>
                  <a:lnTo>
                    <a:pt x="17769" y="20323"/>
                  </a:lnTo>
                  <a:lnTo>
                    <a:pt x="22889" y="15769"/>
                  </a:lnTo>
                  <a:lnTo>
                    <a:pt x="22889" y="10135"/>
                  </a:lnTo>
                  <a:lnTo>
                    <a:pt x="22889" y="4523"/>
                  </a:lnTo>
                  <a:lnTo>
                    <a:pt x="17769" y="0"/>
                  </a:lnTo>
                  <a:close/>
                </a:path>
              </a:pathLst>
            </a:custGeom>
            <a:solidFill>
              <a:srgbClr val="FFFFFF">
                <a:alpha val="29998"/>
              </a:srgbClr>
            </a:solidFill>
          </p:spPr>
          <p:txBody>
            <a:bodyPr wrap="square" lIns="0" tIns="0" rIns="0" bIns="0" rtlCol="0"/>
            <a:lstStyle/>
            <a:p>
              <a:endParaRPr/>
            </a:p>
          </p:txBody>
        </p:sp>
        <p:sp>
          <p:nvSpPr>
            <p:cNvPr id="598" name="object 598"/>
            <p:cNvSpPr/>
            <p:nvPr/>
          </p:nvSpPr>
          <p:spPr>
            <a:xfrm>
              <a:off x="4073532" y="9373432"/>
              <a:ext cx="16510" cy="14604"/>
            </a:xfrm>
            <a:custGeom>
              <a:avLst/>
              <a:gdLst/>
              <a:ahLst/>
              <a:cxnLst/>
              <a:rect l="l" t="t" r="r" b="b"/>
              <a:pathLst>
                <a:path w="16510" h="14604">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50000"/>
              </a:srgbClr>
            </a:solidFill>
          </p:spPr>
          <p:txBody>
            <a:bodyPr wrap="square" lIns="0" tIns="0" rIns="0" bIns="0" rtlCol="0"/>
            <a:lstStyle/>
            <a:p>
              <a:endParaRPr/>
            </a:p>
          </p:txBody>
        </p:sp>
        <p:sp>
          <p:nvSpPr>
            <p:cNvPr id="599" name="object 599"/>
            <p:cNvSpPr/>
            <p:nvPr/>
          </p:nvSpPr>
          <p:spPr>
            <a:xfrm>
              <a:off x="4947267" y="8824487"/>
              <a:ext cx="24765" cy="22225"/>
            </a:xfrm>
            <a:custGeom>
              <a:avLst/>
              <a:gdLst/>
              <a:ahLst/>
              <a:cxnLst/>
              <a:rect l="l" t="t" r="r" b="b"/>
              <a:pathLst>
                <a:path w="24764"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600" name="object 600"/>
            <p:cNvSpPr/>
            <p:nvPr/>
          </p:nvSpPr>
          <p:spPr>
            <a:xfrm>
              <a:off x="5239248" y="7964763"/>
              <a:ext cx="15240" cy="13335"/>
            </a:xfrm>
            <a:custGeom>
              <a:avLst/>
              <a:gdLst/>
              <a:ahLst/>
              <a:cxnLst/>
              <a:rect l="l" t="t" r="r" b="b"/>
              <a:pathLst>
                <a:path w="15239"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601" name="object 601"/>
            <p:cNvSpPr/>
            <p:nvPr/>
          </p:nvSpPr>
          <p:spPr>
            <a:xfrm>
              <a:off x="5925791" y="8224223"/>
              <a:ext cx="36195" cy="32384"/>
            </a:xfrm>
            <a:custGeom>
              <a:avLst/>
              <a:gdLst/>
              <a:ahLst/>
              <a:cxnLst/>
              <a:rect l="l" t="t" r="r" b="b"/>
              <a:pathLst>
                <a:path w="36195" h="32384">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602" name="object 602"/>
            <p:cNvSpPr/>
            <p:nvPr/>
          </p:nvSpPr>
          <p:spPr>
            <a:xfrm>
              <a:off x="4629318" y="10575875"/>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50000"/>
              </a:srgbClr>
            </a:solidFill>
          </p:spPr>
          <p:txBody>
            <a:bodyPr wrap="square" lIns="0" tIns="0" rIns="0" bIns="0" rtlCol="0"/>
            <a:lstStyle/>
            <a:p>
              <a:endParaRPr/>
            </a:p>
          </p:txBody>
        </p:sp>
        <p:sp>
          <p:nvSpPr>
            <p:cNvPr id="603" name="object 603"/>
            <p:cNvSpPr/>
            <p:nvPr/>
          </p:nvSpPr>
          <p:spPr>
            <a:xfrm>
              <a:off x="4488226" y="10123542"/>
              <a:ext cx="24765" cy="22225"/>
            </a:xfrm>
            <a:custGeom>
              <a:avLst/>
              <a:gdLst/>
              <a:ahLst/>
              <a:cxnLst/>
              <a:rect l="l" t="t" r="r" b="b"/>
              <a:pathLst>
                <a:path w="24764"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50000"/>
              </a:srgbClr>
            </a:solidFill>
          </p:spPr>
          <p:txBody>
            <a:bodyPr wrap="square" lIns="0" tIns="0" rIns="0" bIns="0" rtlCol="0"/>
            <a:lstStyle/>
            <a:p>
              <a:endParaRPr/>
            </a:p>
          </p:txBody>
        </p:sp>
        <p:sp>
          <p:nvSpPr>
            <p:cNvPr id="604" name="object 604"/>
            <p:cNvSpPr/>
            <p:nvPr/>
          </p:nvSpPr>
          <p:spPr>
            <a:xfrm>
              <a:off x="3244469" y="6594697"/>
              <a:ext cx="957580" cy="1044575"/>
            </a:xfrm>
            <a:custGeom>
              <a:avLst/>
              <a:gdLst/>
              <a:ahLst/>
              <a:cxnLst/>
              <a:rect l="l" t="t" r="r" b="b"/>
              <a:pathLst>
                <a:path w="957579" h="1044575">
                  <a:moveTo>
                    <a:pt x="14909" y="1034148"/>
                  </a:moveTo>
                  <a:lnTo>
                    <a:pt x="11557" y="1031189"/>
                  </a:lnTo>
                  <a:lnTo>
                    <a:pt x="3340" y="1031189"/>
                  </a:lnTo>
                  <a:lnTo>
                    <a:pt x="0" y="1034148"/>
                  </a:lnTo>
                  <a:lnTo>
                    <a:pt x="0" y="1041450"/>
                  </a:lnTo>
                  <a:lnTo>
                    <a:pt x="3340" y="1044422"/>
                  </a:lnTo>
                  <a:lnTo>
                    <a:pt x="11557" y="1044422"/>
                  </a:lnTo>
                  <a:lnTo>
                    <a:pt x="14909" y="1041450"/>
                  </a:lnTo>
                  <a:lnTo>
                    <a:pt x="14909" y="1037805"/>
                  </a:lnTo>
                  <a:lnTo>
                    <a:pt x="14909" y="1034148"/>
                  </a:lnTo>
                  <a:close/>
                </a:path>
                <a:path w="957579" h="1044575">
                  <a:moveTo>
                    <a:pt x="957300" y="3771"/>
                  </a:moveTo>
                  <a:lnTo>
                    <a:pt x="953033" y="0"/>
                  </a:lnTo>
                  <a:lnTo>
                    <a:pt x="942555" y="0"/>
                  </a:lnTo>
                  <a:lnTo>
                    <a:pt x="938276" y="3771"/>
                  </a:lnTo>
                  <a:lnTo>
                    <a:pt x="938276" y="13119"/>
                  </a:lnTo>
                  <a:lnTo>
                    <a:pt x="942555" y="16903"/>
                  </a:lnTo>
                  <a:lnTo>
                    <a:pt x="953033" y="16903"/>
                  </a:lnTo>
                  <a:lnTo>
                    <a:pt x="957300" y="13119"/>
                  </a:lnTo>
                  <a:lnTo>
                    <a:pt x="957300" y="8445"/>
                  </a:lnTo>
                  <a:lnTo>
                    <a:pt x="957300" y="3771"/>
                  </a:lnTo>
                  <a:close/>
                </a:path>
              </a:pathLst>
            </a:custGeom>
            <a:solidFill>
              <a:srgbClr val="FFFFFF">
                <a:alpha val="50000"/>
              </a:srgbClr>
            </a:solidFill>
          </p:spPr>
          <p:txBody>
            <a:bodyPr wrap="square" lIns="0" tIns="0" rIns="0" bIns="0" rtlCol="0"/>
            <a:lstStyle/>
            <a:p>
              <a:endParaRPr/>
            </a:p>
          </p:txBody>
        </p:sp>
        <p:sp>
          <p:nvSpPr>
            <p:cNvPr id="605" name="object 605"/>
            <p:cNvSpPr/>
            <p:nvPr/>
          </p:nvSpPr>
          <p:spPr>
            <a:xfrm>
              <a:off x="3844798" y="7175023"/>
              <a:ext cx="122555" cy="742315"/>
            </a:xfrm>
            <a:custGeom>
              <a:avLst/>
              <a:gdLst/>
              <a:ahLst/>
              <a:cxnLst/>
              <a:rect l="l" t="t" r="r" b="b"/>
              <a:pathLst>
                <a:path w="122554" h="742315">
                  <a:moveTo>
                    <a:pt x="27254" y="5422"/>
                  </a:moveTo>
                  <a:lnTo>
                    <a:pt x="21170" y="0"/>
                  </a:lnTo>
                  <a:lnTo>
                    <a:pt x="6121" y="0"/>
                  </a:lnTo>
                  <a:lnTo>
                    <a:pt x="0" y="5422"/>
                  </a:lnTo>
                  <a:lnTo>
                    <a:pt x="0" y="18808"/>
                  </a:lnTo>
                  <a:lnTo>
                    <a:pt x="6121" y="24231"/>
                  </a:lnTo>
                  <a:lnTo>
                    <a:pt x="21170" y="24231"/>
                  </a:lnTo>
                  <a:lnTo>
                    <a:pt x="27254" y="18808"/>
                  </a:lnTo>
                  <a:lnTo>
                    <a:pt x="27254" y="12103"/>
                  </a:lnTo>
                  <a:lnTo>
                    <a:pt x="27254" y="5422"/>
                  </a:lnTo>
                  <a:close/>
                </a:path>
                <a:path w="122554" h="742315">
                  <a:moveTo>
                    <a:pt x="122161" y="717486"/>
                  </a:moveTo>
                  <a:lnTo>
                    <a:pt x="114109" y="710323"/>
                  </a:lnTo>
                  <a:lnTo>
                    <a:pt x="94221" y="710323"/>
                  </a:lnTo>
                  <a:lnTo>
                    <a:pt x="86207" y="717486"/>
                  </a:lnTo>
                  <a:lnTo>
                    <a:pt x="86207" y="735114"/>
                  </a:lnTo>
                  <a:lnTo>
                    <a:pt x="94221" y="742289"/>
                  </a:lnTo>
                  <a:lnTo>
                    <a:pt x="114109" y="742289"/>
                  </a:lnTo>
                  <a:lnTo>
                    <a:pt x="122161" y="735114"/>
                  </a:lnTo>
                  <a:lnTo>
                    <a:pt x="122161" y="726287"/>
                  </a:lnTo>
                  <a:lnTo>
                    <a:pt x="122161" y="717486"/>
                  </a:lnTo>
                  <a:close/>
                </a:path>
              </a:pathLst>
            </a:custGeom>
            <a:solidFill>
              <a:srgbClr val="384746">
                <a:alpha val="50000"/>
              </a:srgbClr>
            </a:solidFill>
          </p:spPr>
          <p:txBody>
            <a:bodyPr wrap="square" lIns="0" tIns="0" rIns="0" bIns="0" rtlCol="0"/>
            <a:lstStyle/>
            <a:p>
              <a:endParaRPr/>
            </a:p>
          </p:txBody>
        </p:sp>
        <p:sp>
          <p:nvSpPr>
            <p:cNvPr id="606" name="object 606"/>
            <p:cNvSpPr/>
            <p:nvPr/>
          </p:nvSpPr>
          <p:spPr>
            <a:xfrm>
              <a:off x="5785634" y="7570308"/>
              <a:ext cx="31115" cy="27940"/>
            </a:xfrm>
            <a:custGeom>
              <a:avLst/>
              <a:gdLst/>
              <a:ahLst/>
              <a:cxnLst/>
              <a:rect l="l" t="t" r="r" b="b"/>
              <a:pathLst>
                <a:path w="31114" h="27940">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37500"/>
              </a:srgbClr>
            </a:solidFill>
          </p:spPr>
          <p:txBody>
            <a:bodyPr wrap="square" lIns="0" tIns="0" rIns="0" bIns="0" rtlCol="0"/>
            <a:lstStyle/>
            <a:p>
              <a:endParaRPr/>
            </a:p>
          </p:txBody>
        </p:sp>
        <p:sp>
          <p:nvSpPr>
            <p:cNvPr id="607" name="object 607"/>
            <p:cNvSpPr/>
            <p:nvPr/>
          </p:nvSpPr>
          <p:spPr>
            <a:xfrm>
              <a:off x="5687453" y="7365078"/>
              <a:ext cx="148590" cy="1049020"/>
            </a:xfrm>
            <a:custGeom>
              <a:avLst/>
              <a:gdLst/>
              <a:ahLst/>
              <a:cxnLst/>
              <a:rect l="l" t="t" r="r" b="b"/>
              <a:pathLst>
                <a:path w="148589" h="1049020">
                  <a:moveTo>
                    <a:pt x="11226" y="1040739"/>
                  </a:moveTo>
                  <a:lnTo>
                    <a:pt x="8699" y="1038491"/>
                  </a:lnTo>
                  <a:lnTo>
                    <a:pt x="2527" y="1038491"/>
                  </a:lnTo>
                  <a:lnTo>
                    <a:pt x="0" y="1040739"/>
                  </a:lnTo>
                  <a:lnTo>
                    <a:pt x="0" y="1046238"/>
                  </a:lnTo>
                  <a:lnTo>
                    <a:pt x="2527" y="1048473"/>
                  </a:lnTo>
                  <a:lnTo>
                    <a:pt x="8699" y="1048473"/>
                  </a:lnTo>
                  <a:lnTo>
                    <a:pt x="11226" y="1046238"/>
                  </a:lnTo>
                  <a:lnTo>
                    <a:pt x="11226" y="1043495"/>
                  </a:lnTo>
                  <a:lnTo>
                    <a:pt x="11226" y="1040739"/>
                  </a:lnTo>
                  <a:close/>
                </a:path>
                <a:path w="148589" h="1049020">
                  <a:moveTo>
                    <a:pt x="137045" y="933729"/>
                  </a:moveTo>
                  <a:lnTo>
                    <a:pt x="134962" y="931887"/>
                  </a:lnTo>
                  <a:lnTo>
                    <a:pt x="129832" y="931887"/>
                  </a:lnTo>
                  <a:lnTo>
                    <a:pt x="127736" y="933729"/>
                  </a:lnTo>
                  <a:lnTo>
                    <a:pt x="127736" y="938288"/>
                  </a:lnTo>
                  <a:lnTo>
                    <a:pt x="129832" y="940130"/>
                  </a:lnTo>
                  <a:lnTo>
                    <a:pt x="134962" y="940130"/>
                  </a:lnTo>
                  <a:lnTo>
                    <a:pt x="137045" y="938288"/>
                  </a:lnTo>
                  <a:lnTo>
                    <a:pt x="137045" y="936015"/>
                  </a:lnTo>
                  <a:lnTo>
                    <a:pt x="137045" y="933729"/>
                  </a:lnTo>
                  <a:close/>
                </a:path>
                <a:path w="148589" h="1049020">
                  <a:moveTo>
                    <a:pt x="148450" y="1828"/>
                  </a:moveTo>
                  <a:lnTo>
                    <a:pt x="146456" y="0"/>
                  </a:lnTo>
                  <a:lnTo>
                    <a:pt x="141414" y="0"/>
                  </a:lnTo>
                  <a:lnTo>
                    <a:pt x="139382" y="1828"/>
                  </a:lnTo>
                  <a:lnTo>
                    <a:pt x="139382" y="6286"/>
                  </a:lnTo>
                  <a:lnTo>
                    <a:pt x="141414" y="8089"/>
                  </a:lnTo>
                  <a:lnTo>
                    <a:pt x="146456" y="8089"/>
                  </a:lnTo>
                  <a:lnTo>
                    <a:pt x="148450" y="6286"/>
                  </a:lnTo>
                  <a:lnTo>
                    <a:pt x="148450" y="4051"/>
                  </a:lnTo>
                  <a:lnTo>
                    <a:pt x="148450" y="1828"/>
                  </a:lnTo>
                  <a:close/>
                </a:path>
              </a:pathLst>
            </a:custGeom>
            <a:solidFill>
              <a:srgbClr val="FFFFFF">
                <a:alpha val="50000"/>
              </a:srgbClr>
            </a:solidFill>
          </p:spPr>
          <p:txBody>
            <a:bodyPr wrap="square" lIns="0" tIns="0" rIns="0" bIns="0" rtlCol="0"/>
            <a:lstStyle/>
            <a:p>
              <a:endParaRPr/>
            </a:p>
          </p:txBody>
        </p:sp>
        <p:sp>
          <p:nvSpPr>
            <p:cNvPr id="608" name="object 608"/>
            <p:cNvSpPr/>
            <p:nvPr/>
          </p:nvSpPr>
          <p:spPr>
            <a:xfrm>
              <a:off x="4150180" y="7072857"/>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609" name="object 609"/>
            <p:cNvSpPr/>
            <p:nvPr/>
          </p:nvSpPr>
          <p:spPr>
            <a:xfrm>
              <a:off x="5628544" y="6782418"/>
              <a:ext cx="12700" cy="11430"/>
            </a:xfrm>
            <a:custGeom>
              <a:avLst/>
              <a:gdLst/>
              <a:ahLst/>
              <a:cxnLst/>
              <a:rect l="l" t="t" r="r" b="b"/>
              <a:pathLst>
                <a:path w="12700" h="11429">
                  <a:moveTo>
                    <a:pt x="9465" y="0"/>
                  </a:moveTo>
                  <a:lnTo>
                    <a:pt x="2732" y="0"/>
                  </a:lnTo>
                  <a:lnTo>
                    <a:pt x="0" y="2418"/>
                  </a:lnTo>
                  <a:lnTo>
                    <a:pt x="0" y="8408"/>
                  </a:lnTo>
                  <a:lnTo>
                    <a:pt x="2732" y="10847"/>
                  </a:lnTo>
                  <a:lnTo>
                    <a:pt x="9465" y="10847"/>
                  </a:lnTo>
                  <a:lnTo>
                    <a:pt x="12198" y="8408"/>
                  </a:lnTo>
                  <a:lnTo>
                    <a:pt x="12198" y="5413"/>
                  </a:lnTo>
                  <a:lnTo>
                    <a:pt x="12198" y="2418"/>
                  </a:lnTo>
                  <a:lnTo>
                    <a:pt x="9465" y="0"/>
                  </a:lnTo>
                  <a:close/>
                </a:path>
              </a:pathLst>
            </a:custGeom>
            <a:solidFill>
              <a:srgbClr val="FFFFFF">
                <a:alpha val="37500"/>
              </a:srgbClr>
            </a:solidFill>
          </p:spPr>
          <p:txBody>
            <a:bodyPr wrap="square" lIns="0" tIns="0" rIns="0" bIns="0" rtlCol="0"/>
            <a:lstStyle/>
            <a:p>
              <a:endParaRPr/>
            </a:p>
          </p:txBody>
        </p:sp>
        <p:sp>
          <p:nvSpPr>
            <p:cNvPr id="610" name="object 610"/>
            <p:cNvSpPr/>
            <p:nvPr/>
          </p:nvSpPr>
          <p:spPr>
            <a:xfrm>
              <a:off x="3639906" y="7454583"/>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50000"/>
              </a:srgbClr>
            </a:solidFill>
          </p:spPr>
          <p:txBody>
            <a:bodyPr wrap="square" lIns="0" tIns="0" rIns="0" bIns="0" rtlCol="0"/>
            <a:lstStyle/>
            <a:p>
              <a:endParaRPr/>
            </a:p>
          </p:txBody>
        </p:sp>
        <p:sp>
          <p:nvSpPr>
            <p:cNvPr id="611" name="object 611"/>
            <p:cNvSpPr/>
            <p:nvPr/>
          </p:nvSpPr>
          <p:spPr>
            <a:xfrm>
              <a:off x="5422455" y="7426195"/>
              <a:ext cx="15240" cy="13335"/>
            </a:xfrm>
            <a:custGeom>
              <a:avLst/>
              <a:gdLst/>
              <a:ahLst/>
              <a:cxnLst/>
              <a:rect l="l" t="t" r="r" b="b"/>
              <a:pathLst>
                <a:path w="15239" h="13334">
                  <a:moveTo>
                    <a:pt x="11476" y="0"/>
                  </a:moveTo>
                  <a:lnTo>
                    <a:pt x="3287" y="0"/>
                  </a:lnTo>
                  <a:lnTo>
                    <a:pt x="0" y="2952"/>
                  </a:lnTo>
                  <a:lnTo>
                    <a:pt x="0" y="10188"/>
                  </a:lnTo>
                  <a:lnTo>
                    <a:pt x="3287" y="13140"/>
                  </a:lnTo>
                  <a:lnTo>
                    <a:pt x="11476" y="13140"/>
                  </a:lnTo>
                  <a:lnTo>
                    <a:pt x="14805" y="10188"/>
                  </a:lnTo>
                  <a:lnTo>
                    <a:pt x="14805" y="6554"/>
                  </a:lnTo>
                  <a:lnTo>
                    <a:pt x="14805" y="2952"/>
                  </a:lnTo>
                  <a:lnTo>
                    <a:pt x="11476" y="0"/>
                  </a:lnTo>
                  <a:close/>
                </a:path>
              </a:pathLst>
            </a:custGeom>
            <a:solidFill>
              <a:srgbClr val="FFFFFF">
                <a:alpha val="29998"/>
              </a:srgbClr>
            </a:solidFill>
          </p:spPr>
          <p:txBody>
            <a:bodyPr wrap="square" lIns="0" tIns="0" rIns="0" bIns="0" rtlCol="0"/>
            <a:lstStyle/>
            <a:p>
              <a:endParaRPr/>
            </a:p>
          </p:txBody>
        </p:sp>
        <p:sp>
          <p:nvSpPr>
            <p:cNvPr id="612" name="object 612"/>
            <p:cNvSpPr/>
            <p:nvPr/>
          </p:nvSpPr>
          <p:spPr>
            <a:xfrm>
              <a:off x="3583685" y="8419890"/>
              <a:ext cx="6985" cy="6350"/>
            </a:xfrm>
            <a:custGeom>
              <a:avLst/>
              <a:gdLst/>
              <a:ahLst/>
              <a:cxnLst/>
              <a:rect l="l" t="t" r="r" b="b"/>
              <a:pathLst>
                <a:path w="6985" h="6350">
                  <a:moveTo>
                    <a:pt x="5235" y="0"/>
                  </a:moveTo>
                  <a:lnTo>
                    <a:pt x="1518" y="0"/>
                  </a:lnTo>
                  <a:lnTo>
                    <a:pt x="0" y="1361"/>
                  </a:lnTo>
                  <a:lnTo>
                    <a:pt x="0" y="4638"/>
                  </a:lnTo>
                  <a:lnTo>
                    <a:pt x="1518" y="5989"/>
                  </a:lnTo>
                  <a:lnTo>
                    <a:pt x="5235" y="5989"/>
                  </a:lnTo>
                  <a:lnTo>
                    <a:pt x="6732" y="4638"/>
                  </a:lnTo>
                  <a:lnTo>
                    <a:pt x="6732" y="2984"/>
                  </a:lnTo>
                  <a:lnTo>
                    <a:pt x="6732" y="1361"/>
                  </a:lnTo>
                  <a:lnTo>
                    <a:pt x="5235" y="0"/>
                  </a:lnTo>
                  <a:close/>
                </a:path>
              </a:pathLst>
            </a:custGeom>
            <a:solidFill>
              <a:srgbClr val="FFFFFF">
                <a:alpha val="37500"/>
              </a:srgbClr>
            </a:solidFill>
          </p:spPr>
          <p:txBody>
            <a:bodyPr wrap="square" lIns="0" tIns="0" rIns="0" bIns="0" rtlCol="0"/>
            <a:lstStyle/>
            <a:p>
              <a:endParaRPr/>
            </a:p>
          </p:txBody>
        </p:sp>
        <p:sp>
          <p:nvSpPr>
            <p:cNvPr id="613" name="object 613"/>
            <p:cNvSpPr/>
            <p:nvPr/>
          </p:nvSpPr>
          <p:spPr>
            <a:xfrm>
              <a:off x="4441103" y="7200336"/>
              <a:ext cx="15240" cy="13335"/>
            </a:xfrm>
            <a:custGeom>
              <a:avLst/>
              <a:gdLst/>
              <a:ahLst/>
              <a:cxnLst/>
              <a:rect l="l" t="t" r="r" b="b"/>
              <a:pathLst>
                <a:path w="15239" h="13334">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50000"/>
              </a:srgbClr>
            </a:solidFill>
          </p:spPr>
          <p:txBody>
            <a:bodyPr wrap="square" lIns="0" tIns="0" rIns="0" bIns="0" rtlCol="0"/>
            <a:lstStyle/>
            <a:p>
              <a:endParaRPr/>
            </a:p>
          </p:txBody>
        </p:sp>
        <p:sp>
          <p:nvSpPr>
            <p:cNvPr id="614" name="object 614"/>
            <p:cNvSpPr/>
            <p:nvPr/>
          </p:nvSpPr>
          <p:spPr>
            <a:xfrm>
              <a:off x="3142681" y="7076449"/>
              <a:ext cx="23495" cy="20955"/>
            </a:xfrm>
            <a:custGeom>
              <a:avLst/>
              <a:gdLst/>
              <a:ahLst/>
              <a:cxnLst/>
              <a:rect l="l" t="t" r="r" b="b"/>
              <a:pathLst>
                <a:path w="23494" h="20954">
                  <a:moveTo>
                    <a:pt x="17873" y="0"/>
                  </a:moveTo>
                  <a:lnTo>
                    <a:pt x="5172" y="0"/>
                  </a:lnTo>
                  <a:lnTo>
                    <a:pt x="0" y="4617"/>
                  </a:lnTo>
                  <a:lnTo>
                    <a:pt x="0" y="15884"/>
                  </a:lnTo>
                  <a:lnTo>
                    <a:pt x="5172" y="20481"/>
                  </a:lnTo>
                  <a:lnTo>
                    <a:pt x="17873" y="20481"/>
                  </a:lnTo>
                  <a:lnTo>
                    <a:pt x="23004" y="15884"/>
                  </a:lnTo>
                  <a:lnTo>
                    <a:pt x="23004" y="10250"/>
                  </a:lnTo>
                  <a:lnTo>
                    <a:pt x="23004" y="4617"/>
                  </a:lnTo>
                  <a:lnTo>
                    <a:pt x="17873" y="0"/>
                  </a:lnTo>
                  <a:close/>
                </a:path>
              </a:pathLst>
            </a:custGeom>
            <a:solidFill>
              <a:srgbClr val="384746">
                <a:alpha val="50000"/>
              </a:srgbClr>
            </a:solidFill>
          </p:spPr>
          <p:txBody>
            <a:bodyPr wrap="square" lIns="0" tIns="0" rIns="0" bIns="0" rtlCol="0"/>
            <a:lstStyle/>
            <a:p>
              <a:endParaRPr/>
            </a:p>
          </p:txBody>
        </p:sp>
        <p:sp>
          <p:nvSpPr>
            <p:cNvPr id="615" name="object 615"/>
            <p:cNvSpPr/>
            <p:nvPr/>
          </p:nvSpPr>
          <p:spPr>
            <a:xfrm>
              <a:off x="2859466" y="7481456"/>
              <a:ext cx="26670" cy="23495"/>
            </a:xfrm>
            <a:custGeom>
              <a:avLst/>
              <a:gdLst/>
              <a:ahLst/>
              <a:cxnLst/>
              <a:rect l="l" t="t" r="r" b="b"/>
              <a:pathLst>
                <a:path w="26669"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38999"/>
              </a:srgbClr>
            </a:solidFill>
          </p:spPr>
          <p:txBody>
            <a:bodyPr wrap="square" lIns="0" tIns="0" rIns="0" bIns="0" rtlCol="0"/>
            <a:lstStyle/>
            <a:p>
              <a:endParaRPr/>
            </a:p>
          </p:txBody>
        </p:sp>
        <p:sp>
          <p:nvSpPr>
            <p:cNvPr id="616" name="object 616"/>
            <p:cNvSpPr/>
            <p:nvPr/>
          </p:nvSpPr>
          <p:spPr>
            <a:xfrm>
              <a:off x="2176881" y="6938308"/>
              <a:ext cx="2226945" cy="841375"/>
            </a:xfrm>
            <a:custGeom>
              <a:avLst/>
              <a:gdLst/>
              <a:ahLst/>
              <a:cxnLst/>
              <a:rect l="l" t="t" r="r" b="b"/>
              <a:pathLst>
                <a:path w="2226945" h="841375">
                  <a:moveTo>
                    <a:pt x="14909" y="2959"/>
                  </a:moveTo>
                  <a:lnTo>
                    <a:pt x="11557" y="0"/>
                  </a:lnTo>
                  <a:lnTo>
                    <a:pt x="3340" y="0"/>
                  </a:lnTo>
                  <a:lnTo>
                    <a:pt x="0" y="2959"/>
                  </a:lnTo>
                  <a:lnTo>
                    <a:pt x="0" y="10261"/>
                  </a:lnTo>
                  <a:lnTo>
                    <a:pt x="3340" y="13233"/>
                  </a:lnTo>
                  <a:lnTo>
                    <a:pt x="11557" y="13233"/>
                  </a:lnTo>
                  <a:lnTo>
                    <a:pt x="14909" y="10261"/>
                  </a:lnTo>
                  <a:lnTo>
                    <a:pt x="14909" y="6616"/>
                  </a:lnTo>
                  <a:lnTo>
                    <a:pt x="14909" y="2959"/>
                  </a:lnTo>
                  <a:close/>
                </a:path>
                <a:path w="2226945" h="841375">
                  <a:moveTo>
                    <a:pt x="2226424" y="823823"/>
                  </a:moveTo>
                  <a:lnTo>
                    <a:pt x="2220963" y="818921"/>
                  </a:lnTo>
                  <a:lnTo>
                    <a:pt x="2207374" y="818921"/>
                  </a:lnTo>
                  <a:lnTo>
                    <a:pt x="2201875" y="823823"/>
                  </a:lnTo>
                  <a:lnTo>
                    <a:pt x="2201875" y="835888"/>
                  </a:lnTo>
                  <a:lnTo>
                    <a:pt x="2207374" y="840790"/>
                  </a:lnTo>
                  <a:lnTo>
                    <a:pt x="2220963" y="840790"/>
                  </a:lnTo>
                  <a:lnTo>
                    <a:pt x="2226424" y="835888"/>
                  </a:lnTo>
                  <a:lnTo>
                    <a:pt x="2226424" y="829843"/>
                  </a:lnTo>
                  <a:lnTo>
                    <a:pt x="2226424" y="823823"/>
                  </a:lnTo>
                  <a:close/>
                </a:path>
              </a:pathLst>
            </a:custGeom>
            <a:solidFill>
              <a:srgbClr val="FFFFFF">
                <a:alpha val="50000"/>
              </a:srgbClr>
            </a:solidFill>
          </p:spPr>
          <p:txBody>
            <a:bodyPr wrap="square" lIns="0" tIns="0" rIns="0" bIns="0" rtlCol="0"/>
            <a:lstStyle/>
            <a:p>
              <a:endParaRPr/>
            </a:p>
          </p:txBody>
        </p:sp>
        <p:sp>
          <p:nvSpPr>
            <p:cNvPr id="617" name="object 617"/>
            <p:cNvSpPr/>
            <p:nvPr/>
          </p:nvSpPr>
          <p:spPr>
            <a:xfrm>
              <a:off x="2084964" y="6747080"/>
              <a:ext cx="14604" cy="13335"/>
            </a:xfrm>
            <a:custGeom>
              <a:avLst/>
              <a:gdLst/>
              <a:ahLst/>
              <a:cxnLst/>
              <a:rect l="l" t="t" r="r" b="b"/>
              <a:pathLst>
                <a:path w="14605"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618" name="object 618"/>
            <p:cNvSpPr/>
            <p:nvPr/>
          </p:nvSpPr>
          <p:spPr>
            <a:xfrm>
              <a:off x="2851003" y="6787004"/>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38999"/>
              </a:srgbClr>
            </a:solidFill>
          </p:spPr>
          <p:txBody>
            <a:bodyPr wrap="square" lIns="0" tIns="0" rIns="0" bIns="0" rtlCol="0"/>
            <a:lstStyle/>
            <a:p>
              <a:endParaRPr/>
            </a:p>
          </p:txBody>
        </p:sp>
        <p:sp>
          <p:nvSpPr>
            <p:cNvPr id="619" name="object 619"/>
            <p:cNvSpPr/>
            <p:nvPr/>
          </p:nvSpPr>
          <p:spPr>
            <a:xfrm>
              <a:off x="1727883" y="7000518"/>
              <a:ext cx="19685" cy="17145"/>
            </a:xfrm>
            <a:custGeom>
              <a:avLst/>
              <a:gdLst/>
              <a:ahLst/>
              <a:cxnLst/>
              <a:rect l="l" t="t" r="r" b="b"/>
              <a:pathLst>
                <a:path w="19685" h="17145">
                  <a:moveTo>
                    <a:pt x="14879" y="0"/>
                  </a:moveTo>
                  <a:lnTo>
                    <a:pt x="4240" y="0"/>
                  </a:lnTo>
                  <a:lnTo>
                    <a:pt x="0" y="3842"/>
                  </a:lnTo>
                  <a:lnTo>
                    <a:pt x="0" y="13266"/>
                  </a:lnTo>
                  <a:lnTo>
                    <a:pt x="4240" y="17098"/>
                  </a:lnTo>
                  <a:lnTo>
                    <a:pt x="14879" y="17098"/>
                  </a:lnTo>
                  <a:lnTo>
                    <a:pt x="19182" y="13266"/>
                  </a:lnTo>
                  <a:lnTo>
                    <a:pt x="19182" y="8554"/>
                  </a:lnTo>
                  <a:lnTo>
                    <a:pt x="19182" y="3842"/>
                  </a:lnTo>
                  <a:lnTo>
                    <a:pt x="14879" y="0"/>
                  </a:lnTo>
                  <a:close/>
                </a:path>
              </a:pathLst>
            </a:custGeom>
            <a:solidFill>
              <a:srgbClr val="6F4478">
                <a:alpha val="50000"/>
              </a:srgbClr>
            </a:solidFill>
          </p:spPr>
          <p:txBody>
            <a:bodyPr wrap="square" lIns="0" tIns="0" rIns="0" bIns="0" rtlCol="0"/>
            <a:lstStyle/>
            <a:p>
              <a:endParaRPr/>
            </a:p>
          </p:txBody>
        </p:sp>
        <p:sp>
          <p:nvSpPr>
            <p:cNvPr id="620" name="object 620"/>
            <p:cNvSpPr/>
            <p:nvPr/>
          </p:nvSpPr>
          <p:spPr>
            <a:xfrm>
              <a:off x="1310611" y="6698844"/>
              <a:ext cx="16510" cy="14604"/>
            </a:xfrm>
            <a:custGeom>
              <a:avLst/>
              <a:gdLst/>
              <a:ahLst/>
              <a:cxnLst/>
              <a:rect l="l" t="t" r="r" b="b"/>
              <a:pathLst>
                <a:path w="16509" h="14604">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50000"/>
              </a:srgbClr>
            </a:solidFill>
          </p:spPr>
          <p:txBody>
            <a:bodyPr wrap="square" lIns="0" tIns="0" rIns="0" bIns="0" rtlCol="0"/>
            <a:lstStyle/>
            <a:p>
              <a:endParaRPr/>
            </a:p>
          </p:txBody>
        </p:sp>
        <p:sp>
          <p:nvSpPr>
            <p:cNvPr id="621" name="object 621"/>
            <p:cNvSpPr/>
            <p:nvPr/>
          </p:nvSpPr>
          <p:spPr>
            <a:xfrm>
              <a:off x="1632292" y="6362138"/>
              <a:ext cx="24765" cy="22225"/>
            </a:xfrm>
            <a:custGeom>
              <a:avLst/>
              <a:gdLst/>
              <a:ahLst/>
              <a:cxnLst/>
              <a:rect l="l" t="t" r="r" b="b"/>
              <a:pathLst>
                <a:path w="24764"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622" name="object 622"/>
            <p:cNvSpPr/>
            <p:nvPr/>
          </p:nvSpPr>
          <p:spPr>
            <a:xfrm>
              <a:off x="746751" y="702448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623" name="object 623"/>
            <p:cNvSpPr/>
            <p:nvPr/>
          </p:nvSpPr>
          <p:spPr>
            <a:xfrm>
              <a:off x="889042" y="7287876"/>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38999"/>
              </a:srgbClr>
            </a:solidFill>
          </p:spPr>
          <p:txBody>
            <a:bodyPr wrap="square" lIns="0" tIns="0" rIns="0" bIns="0" rtlCol="0"/>
            <a:lstStyle/>
            <a:p>
              <a:endParaRPr/>
            </a:p>
          </p:txBody>
        </p:sp>
        <p:sp>
          <p:nvSpPr>
            <p:cNvPr id="624" name="object 624"/>
            <p:cNvSpPr/>
            <p:nvPr/>
          </p:nvSpPr>
          <p:spPr>
            <a:xfrm>
              <a:off x="297738" y="6833279"/>
              <a:ext cx="372110" cy="270510"/>
            </a:xfrm>
            <a:custGeom>
              <a:avLst/>
              <a:gdLst/>
              <a:ahLst/>
              <a:cxnLst/>
              <a:rect l="l" t="t" r="r" b="b"/>
              <a:pathLst>
                <a:path w="372109" h="270509">
                  <a:moveTo>
                    <a:pt x="19189" y="257263"/>
                  </a:moveTo>
                  <a:lnTo>
                    <a:pt x="14884" y="253415"/>
                  </a:lnTo>
                  <a:lnTo>
                    <a:pt x="4229" y="253415"/>
                  </a:lnTo>
                  <a:lnTo>
                    <a:pt x="0" y="257263"/>
                  </a:lnTo>
                  <a:lnTo>
                    <a:pt x="0" y="266687"/>
                  </a:lnTo>
                  <a:lnTo>
                    <a:pt x="4229" y="270510"/>
                  </a:lnTo>
                  <a:lnTo>
                    <a:pt x="14884" y="270510"/>
                  </a:lnTo>
                  <a:lnTo>
                    <a:pt x="19189" y="266687"/>
                  </a:lnTo>
                  <a:lnTo>
                    <a:pt x="19189" y="261975"/>
                  </a:lnTo>
                  <a:lnTo>
                    <a:pt x="19189" y="257263"/>
                  </a:lnTo>
                  <a:close/>
                </a:path>
                <a:path w="372109" h="270509">
                  <a:moveTo>
                    <a:pt x="371513" y="2870"/>
                  </a:moveTo>
                  <a:lnTo>
                    <a:pt x="368261" y="0"/>
                  </a:lnTo>
                  <a:lnTo>
                    <a:pt x="360311" y="0"/>
                  </a:lnTo>
                  <a:lnTo>
                    <a:pt x="357085" y="2870"/>
                  </a:lnTo>
                  <a:lnTo>
                    <a:pt x="357085" y="9956"/>
                  </a:lnTo>
                  <a:lnTo>
                    <a:pt x="360311" y="12839"/>
                  </a:lnTo>
                  <a:lnTo>
                    <a:pt x="368261" y="12839"/>
                  </a:lnTo>
                  <a:lnTo>
                    <a:pt x="371513" y="9956"/>
                  </a:lnTo>
                  <a:lnTo>
                    <a:pt x="371513" y="6400"/>
                  </a:lnTo>
                  <a:lnTo>
                    <a:pt x="371513" y="2870"/>
                  </a:lnTo>
                  <a:close/>
                </a:path>
              </a:pathLst>
            </a:custGeom>
            <a:solidFill>
              <a:srgbClr val="6F4478">
                <a:alpha val="50000"/>
              </a:srgbClr>
            </a:solidFill>
          </p:spPr>
          <p:txBody>
            <a:bodyPr wrap="square" lIns="0" tIns="0" rIns="0" bIns="0" rtlCol="0"/>
            <a:lstStyle/>
            <a:p>
              <a:endParaRPr/>
            </a:p>
          </p:txBody>
        </p:sp>
        <p:sp>
          <p:nvSpPr>
            <p:cNvPr id="625" name="object 625"/>
            <p:cNvSpPr/>
            <p:nvPr/>
          </p:nvSpPr>
          <p:spPr>
            <a:xfrm>
              <a:off x="243582" y="6479943"/>
              <a:ext cx="14604" cy="13335"/>
            </a:xfrm>
            <a:custGeom>
              <a:avLst/>
              <a:gdLst/>
              <a:ahLst/>
              <a:cxnLst/>
              <a:rect l="l" t="t" r="r" b="b"/>
              <a:pathLst>
                <a:path w="14604" h="13335">
                  <a:moveTo>
                    <a:pt x="11287" y="0"/>
                  </a:moveTo>
                  <a:lnTo>
                    <a:pt x="3235" y="0"/>
                  </a:lnTo>
                  <a:lnTo>
                    <a:pt x="0" y="2879"/>
                  </a:lnTo>
                  <a:lnTo>
                    <a:pt x="0" y="9978"/>
                  </a:lnTo>
                  <a:lnTo>
                    <a:pt x="3235" y="12910"/>
                  </a:lnTo>
                  <a:lnTo>
                    <a:pt x="11287" y="12910"/>
                  </a:lnTo>
                  <a:lnTo>
                    <a:pt x="14533" y="9978"/>
                  </a:lnTo>
                  <a:lnTo>
                    <a:pt x="14533" y="6429"/>
                  </a:lnTo>
                  <a:lnTo>
                    <a:pt x="14533" y="2879"/>
                  </a:lnTo>
                  <a:lnTo>
                    <a:pt x="11287" y="0"/>
                  </a:lnTo>
                  <a:close/>
                </a:path>
              </a:pathLst>
            </a:custGeom>
            <a:solidFill>
              <a:srgbClr val="FFFFFF">
                <a:alpha val="38999"/>
              </a:srgbClr>
            </a:solidFill>
          </p:spPr>
          <p:txBody>
            <a:bodyPr wrap="square" lIns="0" tIns="0" rIns="0" bIns="0" rtlCol="0"/>
            <a:lstStyle/>
            <a:p>
              <a:endParaRPr/>
            </a:p>
          </p:txBody>
        </p:sp>
        <p:sp>
          <p:nvSpPr>
            <p:cNvPr id="626" name="object 626"/>
            <p:cNvSpPr/>
            <p:nvPr/>
          </p:nvSpPr>
          <p:spPr>
            <a:xfrm>
              <a:off x="825679" y="6357493"/>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50000"/>
              </a:srgbClr>
            </a:solidFill>
          </p:spPr>
          <p:txBody>
            <a:bodyPr wrap="square" lIns="0" tIns="0" rIns="0" bIns="0" rtlCol="0"/>
            <a:lstStyle/>
            <a:p>
              <a:endParaRPr/>
            </a:p>
          </p:txBody>
        </p:sp>
        <p:sp>
          <p:nvSpPr>
            <p:cNvPr id="627" name="object 627"/>
            <p:cNvSpPr/>
            <p:nvPr/>
          </p:nvSpPr>
          <p:spPr>
            <a:xfrm>
              <a:off x="890239" y="835191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628" name="object 628"/>
            <p:cNvSpPr/>
            <p:nvPr/>
          </p:nvSpPr>
          <p:spPr>
            <a:xfrm>
              <a:off x="436263" y="7987467"/>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50000"/>
              </a:srgbClr>
            </a:solidFill>
          </p:spPr>
          <p:txBody>
            <a:bodyPr wrap="square" lIns="0" tIns="0" rIns="0" bIns="0" rtlCol="0"/>
            <a:lstStyle/>
            <a:p>
              <a:endParaRPr/>
            </a:p>
          </p:txBody>
        </p:sp>
        <p:sp>
          <p:nvSpPr>
            <p:cNvPr id="629" name="object 629"/>
            <p:cNvSpPr/>
            <p:nvPr/>
          </p:nvSpPr>
          <p:spPr>
            <a:xfrm>
              <a:off x="295169" y="7535134"/>
              <a:ext cx="24765" cy="22225"/>
            </a:xfrm>
            <a:custGeom>
              <a:avLst/>
              <a:gdLst/>
              <a:ahLst/>
              <a:cxnLst/>
              <a:rect l="l" t="t" r="r" b="b"/>
              <a:pathLst>
                <a:path w="24764" h="22225">
                  <a:moveTo>
                    <a:pt x="18920" y="0"/>
                  </a:moveTo>
                  <a:lnTo>
                    <a:pt x="5423" y="0"/>
                  </a:lnTo>
                  <a:lnTo>
                    <a:pt x="0" y="4879"/>
                  </a:lnTo>
                  <a:lnTo>
                    <a:pt x="0" y="16816"/>
                  </a:lnTo>
                  <a:lnTo>
                    <a:pt x="5423" y="21695"/>
                  </a:lnTo>
                  <a:lnTo>
                    <a:pt x="18920" y="21695"/>
                  </a:lnTo>
                  <a:lnTo>
                    <a:pt x="24344" y="1681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630" name="object 630"/>
            <p:cNvSpPr/>
            <p:nvPr/>
          </p:nvSpPr>
          <p:spPr>
            <a:xfrm>
              <a:off x="8573354" y="8521734"/>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631" name="object 631"/>
            <p:cNvSpPr/>
            <p:nvPr/>
          </p:nvSpPr>
          <p:spPr>
            <a:xfrm>
              <a:off x="8849648" y="10322196"/>
              <a:ext cx="17780" cy="15875"/>
            </a:xfrm>
            <a:custGeom>
              <a:avLst/>
              <a:gdLst/>
              <a:ahLst/>
              <a:cxnLst/>
              <a:rect l="l" t="t" r="r" b="b"/>
              <a:pathLst>
                <a:path w="17779" h="15875">
                  <a:moveTo>
                    <a:pt x="13591" y="0"/>
                  </a:moveTo>
                  <a:lnTo>
                    <a:pt x="3916" y="0"/>
                  </a:lnTo>
                  <a:lnTo>
                    <a:pt x="0" y="3486"/>
                  </a:lnTo>
                  <a:lnTo>
                    <a:pt x="0" y="12093"/>
                  </a:lnTo>
                  <a:lnTo>
                    <a:pt x="3916" y="15580"/>
                  </a:lnTo>
                  <a:lnTo>
                    <a:pt x="13591" y="15580"/>
                  </a:lnTo>
                  <a:lnTo>
                    <a:pt x="17507" y="12093"/>
                  </a:lnTo>
                  <a:lnTo>
                    <a:pt x="17507" y="7790"/>
                  </a:lnTo>
                  <a:lnTo>
                    <a:pt x="17507" y="3486"/>
                  </a:lnTo>
                  <a:lnTo>
                    <a:pt x="13591" y="0"/>
                  </a:lnTo>
                  <a:close/>
                </a:path>
              </a:pathLst>
            </a:custGeom>
            <a:solidFill>
              <a:srgbClr val="384746">
                <a:alpha val="50000"/>
              </a:srgbClr>
            </a:solidFill>
          </p:spPr>
          <p:txBody>
            <a:bodyPr wrap="square" lIns="0" tIns="0" rIns="0" bIns="0" rtlCol="0"/>
            <a:lstStyle/>
            <a:p>
              <a:endParaRPr/>
            </a:p>
          </p:txBody>
        </p:sp>
        <p:sp>
          <p:nvSpPr>
            <p:cNvPr id="632" name="object 632"/>
            <p:cNvSpPr/>
            <p:nvPr/>
          </p:nvSpPr>
          <p:spPr>
            <a:xfrm>
              <a:off x="7717447" y="9894868"/>
              <a:ext cx="1551940" cy="940435"/>
            </a:xfrm>
            <a:custGeom>
              <a:avLst/>
              <a:gdLst/>
              <a:ahLst/>
              <a:cxnLst/>
              <a:rect l="l" t="t" r="r" b="b"/>
              <a:pathLst>
                <a:path w="1551940" h="940434">
                  <a:moveTo>
                    <a:pt x="19024" y="926820"/>
                  </a:moveTo>
                  <a:lnTo>
                    <a:pt x="14757" y="923048"/>
                  </a:lnTo>
                  <a:lnTo>
                    <a:pt x="4279" y="923048"/>
                  </a:lnTo>
                  <a:lnTo>
                    <a:pt x="0" y="926820"/>
                  </a:lnTo>
                  <a:lnTo>
                    <a:pt x="0" y="936167"/>
                  </a:lnTo>
                  <a:lnTo>
                    <a:pt x="4279" y="939952"/>
                  </a:lnTo>
                  <a:lnTo>
                    <a:pt x="14757" y="939952"/>
                  </a:lnTo>
                  <a:lnTo>
                    <a:pt x="19024" y="936167"/>
                  </a:lnTo>
                  <a:lnTo>
                    <a:pt x="19024" y="931494"/>
                  </a:lnTo>
                  <a:lnTo>
                    <a:pt x="19024" y="926820"/>
                  </a:lnTo>
                  <a:close/>
                </a:path>
                <a:path w="1551940" h="940434">
                  <a:moveTo>
                    <a:pt x="1551508" y="2946"/>
                  </a:moveTo>
                  <a:lnTo>
                    <a:pt x="1548155" y="0"/>
                  </a:lnTo>
                  <a:lnTo>
                    <a:pt x="1539951" y="0"/>
                  </a:lnTo>
                  <a:lnTo>
                    <a:pt x="1536598" y="2946"/>
                  </a:lnTo>
                  <a:lnTo>
                    <a:pt x="1536598" y="10261"/>
                  </a:lnTo>
                  <a:lnTo>
                    <a:pt x="1539951" y="13233"/>
                  </a:lnTo>
                  <a:lnTo>
                    <a:pt x="1548155" y="13233"/>
                  </a:lnTo>
                  <a:lnTo>
                    <a:pt x="1551508" y="10261"/>
                  </a:lnTo>
                  <a:lnTo>
                    <a:pt x="1551508" y="6616"/>
                  </a:lnTo>
                  <a:lnTo>
                    <a:pt x="1551508" y="2946"/>
                  </a:lnTo>
                  <a:close/>
                </a:path>
              </a:pathLst>
            </a:custGeom>
            <a:solidFill>
              <a:srgbClr val="FFFFFF">
                <a:alpha val="50000"/>
              </a:srgbClr>
            </a:solidFill>
          </p:spPr>
          <p:txBody>
            <a:bodyPr wrap="square" lIns="0" tIns="0" rIns="0" bIns="0" rtlCol="0"/>
            <a:lstStyle/>
            <a:p>
              <a:endParaRPr/>
            </a:p>
          </p:txBody>
        </p:sp>
        <p:sp>
          <p:nvSpPr>
            <p:cNvPr id="633" name="object 633"/>
            <p:cNvSpPr/>
            <p:nvPr/>
          </p:nvSpPr>
          <p:spPr>
            <a:xfrm>
              <a:off x="6963699" y="10456173"/>
              <a:ext cx="17780" cy="15875"/>
            </a:xfrm>
            <a:custGeom>
              <a:avLst/>
              <a:gdLst/>
              <a:ahLst/>
              <a:cxnLst/>
              <a:rect l="l" t="t" r="r" b="b"/>
              <a:pathLst>
                <a:path w="17779"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50000"/>
              </a:srgbClr>
            </a:solidFill>
          </p:spPr>
          <p:txBody>
            <a:bodyPr wrap="square" lIns="0" tIns="0" rIns="0" bIns="0" rtlCol="0"/>
            <a:lstStyle/>
            <a:p>
              <a:endParaRPr/>
            </a:p>
          </p:txBody>
        </p:sp>
        <p:sp>
          <p:nvSpPr>
            <p:cNvPr id="634" name="object 634"/>
            <p:cNvSpPr/>
            <p:nvPr/>
          </p:nvSpPr>
          <p:spPr>
            <a:xfrm>
              <a:off x="9854389" y="9443991"/>
              <a:ext cx="27305" cy="24765"/>
            </a:xfrm>
            <a:custGeom>
              <a:avLst/>
              <a:gdLst/>
              <a:ahLst/>
              <a:cxnLst/>
              <a:rect l="l" t="t" r="r" b="b"/>
              <a:pathLst>
                <a:path w="27304" h="24765">
                  <a:moveTo>
                    <a:pt x="21161" y="0"/>
                  </a:moveTo>
                  <a:lnTo>
                    <a:pt x="6125" y="0"/>
                  </a:lnTo>
                  <a:lnTo>
                    <a:pt x="0" y="5423"/>
                  </a:lnTo>
                  <a:lnTo>
                    <a:pt x="0" y="18805"/>
                  </a:lnTo>
                  <a:lnTo>
                    <a:pt x="6125"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635" name="object 635"/>
            <p:cNvSpPr/>
            <p:nvPr/>
          </p:nvSpPr>
          <p:spPr>
            <a:xfrm>
              <a:off x="8030731" y="9327584"/>
              <a:ext cx="772795" cy="966469"/>
            </a:xfrm>
            <a:custGeom>
              <a:avLst/>
              <a:gdLst/>
              <a:ahLst/>
              <a:cxnLst/>
              <a:rect l="l" t="t" r="r" b="b"/>
              <a:pathLst>
                <a:path w="772795" h="966470">
                  <a:moveTo>
                    <a:pt x="25133" y="4991"/>
                  </a:moveTo>
                  <a:lnTo>
                    <a:pt x="19519" y="0"/>
                  </a:lnTo>
                  <a:lnTo>
                    <a:pt x="5651" y="0"/>
                  </a:lnTo>
                  <a:lnTo>
                    <a:pt x="0" y="4991"/>
                  </a:lnTo>
                  <a:lnTo>
                    <a:pt x="0" y="17322"/>
                  </a:lnTo>
                  <a:lnTo>
                    <a:pt x="5651" y="22326"/>
                  </a:lnTo>
                  <a:lnTo>
                    <a:pt x="19519" y="22326"/>
                  </a:lnTo>
                  <a:lnTo>
                    <a:pt x="25133" y="17322"/>
                  </a:lnTo>
                  <a:lnTo>
                    <a:pt x="25133" y="11176"/>
                  </a:lnTo>
                  <a:lnTo>
                    <a:pt x="25133" y="4991"/>
                  </a:lnTo>
                  <a:close/>
                </a:path>
                <a:path w="772795" h="966470">
                  <a:moveTo>
                    <a:pt x="772236" y="951534"/>
                  </a:moveTo>
                  <a:lnTo>
                    <a:pt x="767410" y="947280"/>
                  </a:lnTo>
                  <a:lnTo>
                    <a:pt x="755561" y="947280"/>
                  </a:lnTo>
                  <a:lnTo>
                    <a:pt x="750773" y="951534"/>
                  </a:lnTo>
                  <a:lnTo>
                    <a:pt x="750773" y="962075"/>
                  </a:lnTo>
                  <a:lnTo>
                    <a:pt x="755561" y="966355"/>
                  </a:lnTo>
                  <a:lnTo>
                    <a:pt x="767410" y="966355"/>
                  </a:lnTo>
                  <a:lnTo>
                    <a:pt x="772236" y="962075"/>
                  </a:lnTo>
                  <a:lnTo>
                    <a:pt x="772236" y="956818"/>
                  </a:lnTo>
                  <a:lnTo>
                    <a:pt x="772236" y="951534"/>
                  </a:lnTo>
                  <a:close/>
                </a:path>
              </a:pathLst>
            </a:custGeom>
            <a:solidFill>
              <a:srgbClr val="FFFFFF">
                <a:alpha val="50000"/>
              </a:srgbClr>
            </a:solidFill>
          </p:spPr>
          <p:txBody>
            <a:bodyPr wrap="square" lIns="0" tIns="0" rIns="0" bIns="0" rtlCol="0"/>
            <a:lstStyle/>
            <a:p>
              <a:endParaRPr/>
            </a:p>
          </p:txBody>
        </p:sp>
        <p:sp>
          <p:nvSpPr>
            <p:cNvPr id="636" name="object 636"/>
            <p:cNvSpPr/>
            <p:nvPr/>
          </p:nvSpPr>
          <p:spPr>
            <a:xfrm>
              <a:off x="9940595" y="10154320"/>
              <a:ext cx="36195" cy="32384"/>
            </a:xfrm>
            <a:custGeom>
              <a:avLst/>
              <a:gdLst/>
              <a:ahLst/>
              <a:cxnLst/>
              <a:rect l="l" t="t" r="r" b="b"/>
              <a:pathLst>
                <a:path w="36195" h="32384">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637" name="object 637"/>
            <p:cNvSpPr/>
            <p:nvPr/>
          </p:nvSpPr>
          <p:spPr>
            <a:xfrm>
              <a:off x="8832995" y="9976749"/>
              <a:ext cx="14604" cy="13335"/>
            </a:xfrm>
            <a:custGeom>
              <a:avLst/>
              <a:gdLst/>
              <a:ahLst/>
              <a:cxnLst/>
              <a:rect l="l" t="t" r="r" b="b"/>
              <a:pathLst>
                <a:path w="14604" h="13334">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638" name="object 638"/>
            <p:cNvSpPr/>
            <p:nvPr/>
          </p:nvSpPr>
          <p:spPr>
            <a:xfrm>
              <a:off x="8585475" y="10463907"/>
              <a:ext cx="29209" cy="26034"/>
            </a:xfrm>
            <a:custGeom>
              <a:avLst/>
              <a:gdLst/>
              <a:ahLst/>
              <a:cxnLst/>
              <a:rect l="l" t="t" r="r" b="b"/>
              <a:pathLst>
                <a:path w="29209" h="26034">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50000"/>
              </a:srgbClr>
            </a:solidFill>
          </p:spPr>
          <p:txBody>
            <a:bodyPr wrap="square" lIns="0" tIns="0" rIns="0" bIns="0" rtlCol="0"/>
            <a:lstStyle/>
            <a:p>
              <a:endParaRPr/>
            </a:p>
          </p:txBody>
        </p:sp>
        <p:sp>
          <p:nvSpPr>
            <p:cNvPr id="639" name="object 639"/>
            <p:cNvSpPr/>
            <p:nvPr/>
          </p:nvSpPr>
          <p:spPr>
            <a:xfrm>
              <a:off x="8805050" y="9190844"/>
              <a:ext cx="1094105" cy="783590"/>
            </a:xfrm>
            <a:custGeom>
              <a:avLst/>
              <a:gdLst/>
              <a:ahLst/>
              <a:cxnLst/>
              <a:rect l="l" t="t" r="r" b="b"/>
              <a:pathLst>
                <a:path w="1094104" h="783590">
                  <a:moveTo>
                    <a:pt x="19177" y="770077"/>
                  </a:moveTo>
                  <a:lnTo>
                    <a:pt x="14871" y="766241"/>
                  </a:lnTo>
                  <a:lnTo>
                    <a:pt x="4229" y="766241"/>
                  </a:lnTo>
                  <a:lnTo>
                    <a:pt x="0" y="770077"/>
                  </a:lnTo>
                  <a:lnTo>
                    <a:pt x="0" y="779500"/>
                  </a:lnTo>
                  <a:lnTo>
                    <a:pt x="4229" y="783336"/>
                  </a:lnTo>
                  <a:lnTo>
                    <a:pt x="14871" y="783336"/>
                  </a:lnTo>
                  <a:lnTo>
                    <a:pt x="19177" y="779500"/>
                  </a:lnTo>
                  <a:lnTo>
                    <a:pt x="19177" y="774788"/>
                  </a:lnTo>
                  <a:lnTo>
                    <a:pt x="19177" y="770077"/>
                  </a:lnTo>
                  <a:close/>
                </a:path>
                <a:path w="1094104" h="783590">
                  <a:moveTo>
                    <a:pt x="1093952" y="3200"/>
                  </a:moveTo>
                  <a:lnTo>
                    <a:pt x="1090358" y="0"/>
                  </a:lnTo>
                  <a:lnTo>
                    <a:pt x="1081506" y="0"/>
                  </a:lnTo>
                  <a:lnTo>
                    <a:pt x="1077925" y="3200"/>
                  </a:lnTo>
                  <a:lnTo>
                    <a:pt x="1077925" y="11074"/>
                  </a:lnTo>
                  <a:lnTo>
                    <a:pt x="1081506" y="14274"/>
                  </a:lnTo>
                  <a:lnTo>
                    <a:pt x="1090358" y="14274"/>
                  </a:lnTo>
                  <a:lnTo>
                    <a:pt x="1093952" y="11074"/>
                  </a:lnTo>
                  <a:lnTo>
                    <a:pt x="1093952" y="7150"/>
                  </a:lnTo>
                  <a:lnTo>
                    <a:pt x="1093952" y="3200"/>
                  </a:lnTo>
                  <a:close/>
                </a:path>
              </a:pathLst>
            </a:custGeom>
            <a:solidFill>
              <a:srgbClr val="6F4478">
                <a:alpha val="50000"/>
              </a:srgbClr>
            </a:solidFill>
          </p:spPr>
          <p:txBody>
            <a:bodyPr wrap="square" lIns="0" tIns="0" rIns="0" bIns="0" rtlCol="0"/>
            <a:lstStyle/>
            <a:p>
              <a:endParaRPr/>
            </a:p>
          </p:txBody>
        </p:sp>
        <p:sp>
          <p:nvSpPr>
            <p:cNvPr id="640" name="object 640"/>
            <p:cNvSpPr/>
            <p:nvPr/>
          </p:nvSpPr>
          <p:spPr>
            <a:xfrm>
              <a:off x="6371872" y="9871379"/>
              <a:ext cx="13970" cy="12065"/>
            </a:xfrm>
            <a:custGeom>
              <a:avLst/>
              <a:gdLst/>
              <a:ahLst/>
              <a:cxnLst/>
              <a:rect l="l" t="t" r="r" b="b"/>
              <a:pathLst>
                <a:path w="13970" h="12065">
                  <a:moveTo>
                    <a:pt x="10533" y="0"/>
                  </a:moveTo>
                  <a:lnTo>
                    <a:pt x="3067" y="0"/>
                  </a:lnTo>
                  <a:lnTo>
                    <a:pt x="0" y="2701"/>
                  </a:lnTo>
                  <a:lnTo>
                    <a:pt x="0" y="9329"/>
                  </a:lnTo>
                  <a:lnTo>
                    <a:pt x="3067" y="12041"/>
                  </a:lnTo>
                  <a:lnTo>
                    <a:pt x="10533" y="12041"/>
                  </a:lnTo>
                  <a:lnTo>
                    <a:pt x="13538" y="9329"/>
                  </a:lnTo>
                  <a:lnTo>
                    <a:pt x="13538" y="6031"/>
                  </a:lnTo>
                  <a:lnTo>
                    <a:pt x="13538" y="2701"/>
                  </a:lnTo>
                  <a:lnTo>
                    <a:pt x="10533" y="0"/>
                  </a:lnTo>
                  <a:close/>
                </a:path>
              </a:pathLst>
            </a:custGeom>
            <a:solidFill>
              <a:srgbClr val="FFFFFF">
                <a:alpha val="37500"/>
              </a:srgbClr>
            </a:solidFill>
          </p:spPr>
          <p:txBody>
            <a:bodyPr wrap="square" lIns="0" tIns="0" rIns="0" bIns="0" rtlCol="0"/>
            <a:lstStyle/>
            <a:p>
              <a:endParaRPr/>
            </a:p>
          </p:txBody>
        </p:sp>
        <p:sp>
          <p:nvSpPr>
            <p:cNvPr id="641" name="object 641"/>
            <p:cNvSpPr/>
            <p:nvPr/>
          </p:nvSpPr>
          <p:spPr>
            <a:xfrm>
              <a:off x="7534467" y="8765341"/>
              <a:ext cx="21590" cy="19050"/>
            </a:xfrm>
            <a:custGeom>
              <a:avLst/>
              <a:gdLst/>
              <a:ahLst/>
              <a:cxnLst/>
              <a:rect l="l" t="t" r="r" b="b"/>
              <a:pathLst>
                <a:path w="21590"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50000"/>
              </a:srgbClr>
            </a:solidFill>
          </p:spPr>
          <p:txBody>
            <a:bodyPr wrap="square" lIns="0" tIns="0" rIns="0" bIns="0" rtlCol="0"/>
            <a:lstStyle/>
            <a:p>
              <a:endParaRPr/>
            </a:p>
          </p:txBody>
        </p:sp>
        <p:sp>
          <p:nvSpPr>
            <p:cNvPr id="642" name="object 642"/>
            <p:cNvSpPr/>
            <p:nvPr/>
          </p:nvSpPr>
          <p:spPr>
            <a:xfrm>
              <a:off x="8573961" y="9341834"/>
              <a:ext cx="1595120" cy="248920"/>
            </a:xfrm>
            <a:custGeom>
              <a:avLst/>
              <a:gdLst/>
              <a:ahLst/>
              <a:cxnLst/>
              <a:rect l="l" t="t" r="r" b="b"/>
              <a:pathLst>
                <a:path w="1595120" h="248920">
                  <a:moveTo>
                    <a:pt x="26073" y="230632"/>
                  </a:moveTo>
                  <a:lnTo>
                    <a:pt x="20231" y="225437"/>
                  </a:lnTo>
                  <a:lnTo>
                    <a:pt x="5842" y="225437"/>
                  </a:lnTo>
                  <a:lnTo>
                    <a:pt x="0" y="230632"/>
                  </a:lnTo>
                  <a:lnTo>
                    <a:pt x="0" y="243420"/>
                  </a:lnTo>
                  <a:lnTo>
                    <a:pt x="5842" y="248627"/>
                  </a:lnTo>
                  <a:lnTo>
                    <a:pt x="20231" y="248627"/>
                  </a:lnTo>
                  <a:lnTo>
                    <a:pt x="26073" y="243420"/>
                  </a:lnTo>
                  <a:lnTo>
                    <a:pt x="26073" y="237045"/>
                  </a:lnTo>
                  <a:lnTo>
                    <a:pt x="26073" y="230632"/>
                  </a:lnTo>
                  <a:close/>
                </a:path>
                <a:path w="1595120" h="248920">
                  <a:moveTo>
                    <a:pt x="1595094" y="1854"/>
                  </a:moveTo>
                  <a:lnTo>
                    <a:pt x="1593024" y="0"/>
                  </a:lnTo>
                  <a:lnTo>
                    <a:pt x="1587893" y="0"/>
                  </a:lnTo>
                  <a:lnTo>
                    <a:pt x="1585798" y="1854"/>
                  </a:lnTo>
                  <a:lnTo>
                    <a:pt x="1585798" y="6413"/>
                  </a:lnTo>
                  <a:lnTo>
                    <a:pt x="1587893" y="8255"/>
                  </a:lnTo>
                  <a:lnTo>
                    <a:pt x="1593024" y="8255"/>
                  </a:lnTo>
                  <a:lnTo>
                    <a:pt x="1595094" y="6413"/>
                  </a:lnTo>
                  <a:lnTo>
                    <a:pt x="1595094" y="4127"/>
                  </a:lnTo>
                  <a:lnTo>
                    <a:pt x="1595094" y="1854"/>
                  </a:lnTo>
                  <a:close/>
                </a:path>
              </a:pathLst>
            </a:custGeom>
            <a:solidFill>
              <a:srgbClr val="FFFFFF">
                <a:alpha val="38999"/>
              </a:srgbClr>
            </a:solidFill>
          </p:spPr>
          <p:txBody>
            <a:bodyPr wrap="square" lIns="0" tIns="0" rIns="0" bIns="0" rtlCol="0"/>
            <a:lstStyle/>
            <a:p>
              <a:endParaRPr/>
            </a:p>
          </p:txBody>
        </p:sp>
        <p:sp>
          <p:nvSpPr>
            <p:cNvPr id="643" name="object 643"/>
            <p:cNvSpPr/>
            <p:nvPr/>
          </p:nvSpPr>
          <p:spPr>
            <a:xfrm>
              <a:off x="8721318" y="8706275"/>
              <a:ext cx="1047750" cy="154305"/>
            </a:xfrm>
            <a:custGeom>
              <a:avLst/>
              <a:gdLst/>
              <a:ahLst/>
              <a:cxnLst/>
              <a:rect l="l" t="t" r="r" b="b"/>
              <a:pathLst>
                <a:path w="1047750" h="154304">
                  <a:moveTo>
                    <a:pt x="24231" y="137274"/>
                  </a:moveTo>
                  <a:lnTo>
                    <a:pt x="18796" y="132461"/>
                  </a:lnTo>
                  <a:lnTo>
                    <a:pt x="5422" y="132461"/>
                  </a:lnTo>
                  <a:lnTo>
                    <a:pt x="0" y="137274"/>
                  </a:lnTo>
                  <a:lnTo>
                    <a:pt x="0" y="149174"/>
                  </a:lnTo>
                  <a:lnTo>
                    <a:pt x="5422" y="154000"/>
                  </a:lnTo>
                  <a:lnTo>
                    <a:pt x="18796" y="154000"/>
                  </a:lnTo>
                  <a:lnTo>
                    <a:pt x="24231" y="149174"/>
                  </a:lnTo>
                  <a:lnTo>
                    <a:pt x="24231" y="143230"/>
                  </a:lnTo>
                  <a:lnTo>
                    <a:pt x="24231" y="137274"/>
                  </a:lnTo>
                  <a:close/>
                </a:path>
                <a:path w="1047750" h="154304">
                  <a:moveTo>
                    <a:pt x="1047356" y="2946"/>
                  </a:moveTo>
                  <a:lnTo>
                    <a:pt x="1044003" y="0"/>
                  </a:lnTo>
                  <a:lnTo>
                    <a:pt x="1035786" y="0"/>
                  </a:lnTo>
                  <a:lnTo>
                    <a:pt x="1032446" y="2946"/>
                  </a:lnTo>
                  <a:lnTo>
                    <a:pt x="1032446" y="10261"/>
                  </a:lnTo>
                  <a:lnTo>
                    <a:pt x="1035786" y="13233"/>
                  </a:lnTo>
                  <a:lnTo>
                    <a:pt x="1044003" y="13233"/>
                  </a:lnTo>
                  <a:lnTo>
                    <a:pt x="1047356" y="10261"/>
                  </a:lnTo>
                  <a:lnTo>
                    <a:pt x="1047356" y="6616"/>
                  </a:lnTo>
                  <a:lnTo>
                    <a:pt x="1047356" y="2946"/>
                  </a:lnTo>
                  <a:close/>
                </a:path>
              </a:pathLst>
            </a:custGeom>
            <a:solidFill>
              <a:srgbClr val="FFFFFF">
                <a:alpha val="50000"/>
              </a:srgbClr>
            </a:solidFill>
          </p:spPr>
          <p:txBody>
            <a:bodyPr wrap="square" lIns="0" tIns="0" rIns="0" bIns="0" rtlCol="0"/>
            <a:lstStyle/>
            <a:p>
              <a:endParaRPr dirty="0"/>
            </a:p>
          </p:txBody>
        </p:sp>
        <p:sp>
          <p:nvSpPr>
            <p:cNvPr id="644" name="object 644"/>
            <p:cNvSpPr/>
            <p:nvPr/>
          </p:nvSpPr>
          <p:spPr>
            <a:xfrm>
              <a:off x="10050942" y="8580914"/>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645" name="object 645"/>
            <p:cNvSpPr/>
            <p:nvPr/>
          </p:nvSpPr>
          <p:spPr>
            <a:xfrm>
              <a:off x="9598770" y="820438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646" name="object 646"/>
            <p:cNvSpPr/>
            <p:nvPr/>
          </p:nvSpPr>
          <p:spPr>
            <a:xfrm>
              <a:off x="9070048" y="7974742"/>
              <a:ext cx="461009" cy="606425"/>
            </a:xfrm>
            <a:custGeom>
              <a:avLst/>
              <a:gdLst/>
              <a:ahLst/>
              <a:cxnLst/>
              <a:rect l="l" t="t" r="r" b="b"/>
              <a:pathLst>
                <a:path w="461009" h="606425">
                  <a:moveTo>
                    <a:pt x="11226" y="108851"/>
                  </a:moveTo>
                  <a:lnTo>
                    <a:pt x="8699" y="106603"/>
                  </a:lnTo>
                  <a:lnTo>
                    <a:pt x="2527" y="106603"/>
                  </a:lnTo>
                  <a:lnTo>
                    <a:pt x="0" y="108851"/>
                  </a:lnTo>
                  <a:lnTo>
                    <a:pt x="0" y="114338"/>
                  </a:lnTo>
                  <a:lnTo>
                    <a:pt x="2527" y="116586"/>
                  </a:lnTo>
                  <a:lnTo>
                    <a:pt x="8699" y="116586"/>
                  </a:lnTo>
                  <a:lnTo>
                    <a:pt x="11226" y="114338"/>
                  </a:lnTo>
                  <a:lnTo>
                    <a:pt x="11226" y="111607"/>
                  </a:lnTo>
                  <a:lnTo>
                    <a:pt x="11226" y="108851"/>
                  </a:lnTo>
                  <a:close/>
                </a:path>
                <a:path w="461009" h="606425">
                  <a:moveTo>
                    <a:pt x="137045" y="1841"/>
                  </a:moveTo>
                  <a:lnTo>
                    <a:pt x="134975" y="0"/>
                  </a:lnTo>
                  <a:lnTo>
                    <a:pt x="129844" y="0"/>
                  </a:lnTo>
                  <a:lnTo>
                    <a:pt x="127749" y="1841"/>
                  </a:lnTo>
                  <a:lnTo>
                    <a:pt x="127749" y="6400"/>
                  </a:lnTo>
                  <a:lnTo>
                    <a:pt x="129844" y="8242"/>
                  </a:lnTo>
                  <a:lnTo>
                    <a:pt x="134975" y="8242"/>
                  </a:lnTo>
                  <a:lnTo>
                    <a:pt x="137045" y="6400"/>
                  </a:lnTo>
                  <a:lnTo>
                    <a:pt x="137045" y="4127"/>
                  </a:lnTo>
                  <a:lnTo>
                    <a:pt x="137045" y="1841"/>
                  </a:lnTo>
                  <a:close/>
                </a:path>
                <a:path w="461009" h="606425">
                  <a:moveTo>
                    <a:pt x="460717" y="589216"/>
                  </a:moveTo>
                  <a:lnTo>
                    <a:pt x="455244" y="584314"/>
                  </a:lnTo>
                  <a:lnTo>
                    <a:pt x="441655" y="584314"/>
                  </a:lnTo>
                  <a:lnTo>
                    <a:pt x="436156" y="589216"/>
                  </a:lnTo>
                  <a:lnTo>
                    <a:pt x="436156" y="601281"/>
                  </a:lnTo>
                  <a:lnTo>
                    <a:pt x="441655" y="606171"/>
                  </a:lnTo>
                  <a:lnTo>
                    <a:pt x="455244" y="606171"/>
                  </a:lnTo>
                  <a:lnTo>
                    <a:pt x="460717" y="601281"/>
                  </a:lnTo>
                  <a:lnTo>
                    <a:pt x="460717" y="595236"/>
                  </a:lnTo>
                  <a:lnTo>
                    <a:pt x="460717" y="589216"/>
                  </a:lnTo>
                  <a:close/>
                </a:path>
              </a:pathLst>
            </a:custGeom>
            <a:solidFill>
              <a:srgbClr val="FFFFFF">
                <a:alpha val="50000"/>
              </a:srgbClr>
            </a:solidFill>
          </p:spPr>
          <p:txBody>
            <a:bodyPr wrap="square" lIns="0" tIns="0" rIns="0" bIns="0" rtlCol="0"/>
            <a:lstStyle/>
            <a:p>
              <a:endParaRPr/>
            </a:p>
          </p:txBody>
        </p:sp>
        <p:sp>
          <p:nvSpPr>
            <p:cNvPr id="647" name="object 647"/>
            <p:cNvSpPr/>
            <p:nvPr/>
          </p:nvSpPr>
          <p:spPr>
            <a:xfrm>
              <a:off x="8188274" y="7427346"/>
              <a:ext cx="1013460" cy="1422400"/>
            </a:xfrm>
            <a:custGeom>
              <a:avLst/>
              <a:gdLst/>
              <a:ahLst/>
              <a:cxnLst/>
              <a:rect l="l" t="t" r="r" b="b"/>
              <a:pathLst>
                <a:path w="1013459" h="1422400">
                  <a:moveTo>
                    <a:pt x="13830" y="1412608"/>
                  </a:moveTo>
                  <a:lnTo>
                    <a:pt x="10731" y="1409839"/>
                  </a:lnTo>
                  <a:lnTo>
                    <a:pt x="3073" y="1409839"/>
                  </a:lnTo>
                  <a:lnTo>
                    <a:pt x="0" y="1412608"/>
                  </a:lnTo>
                  <a:lnTo>
                    <a:pt x="0" y="1419390"/>
                  </a:lnTo>
                  <a:lnTo>
                    <a:pt x="3073" y="1422158"/>
                  </a:lnTo>
                  <a:lnTo>
                    <a:pt x="10731" y="1422158"/>
                  </a:lnTo>
                  <a:lnTo>
                    <a:pt x="13830" y="1419390"/>
                  </a:lnTo>
                  <a:lnTo>
                    <a:pt x="13830" y="1415986"/>
                  </a:lnTo>
                  <a:lnTo>
                    <a:pt x="13830" y="1412608"/>
                  </a:lnTo>
                  <a:close/>
                </a:path>
                <a:path w="1013459" h="1422400">
                  <a:moveTo>
                    <a:pt x="1012977" y="6350"/>
                  </a:moveTo>
                  <a:lnTo>
                    <a:pt x="1005840" y="0"/>
                  </a:lnTo>
                  <a:lnTo>
                    <a:pt x="988225" y="0"/>
                  </a:lnTo>
                  <a:lnTo>
                    <a:pt x="981062" y="6350"/>
                  </a:lnTo>
                  <a:lnTo>
                    <a:pt x="981062" y="22009"/>
                  </a:lnTo>
                  <a:lnTo>
                    <a:pt x="988225" y="28371"/>
                  </a:lnTo>
                  <a:lnTo>
                    <a:pt x="1005840" y="28371"/>
                  </a:lnTo>
                  <a:lnTo>
                    <a:pt x="1012977" y="22009"/>
                  </a:lnTo>
                  <a:lnTo>
                    <a:pt x="1012977" y="14185"/>
                  </a:lnTo>
                  <a:lnTo>
                    <a:pt x="1012977" y="6350"/>
                  </a:lnTo>
                  <a:close/>
                </a:path>
              </a:pathLst>
            </a:custGeom>
            <a:solidFill>
              <a:srgbClr val="6F4478">
                <a:alpha val="50000"/>
              </a:srgbClr>
            </a:solidFill>
          </p:spPr>
          <p:txBody>
            <a:bodyPr wrap="square" lIns="0" tIns="0" rIns="0" bIns="0" rtlCol="0"/>
            <a:lstStyle/>
            <a:p>
              <a:endParaRPr/>
            </a:p>
          </p:txBody>
        </p:sp>
        <p:sp>
          <p:nvSpPr>
            <p:cNvPr id="648" name="object 648"/>
            <p:cNvSpPr/>
            <p:nvPr/>
          </p:nvSpPr>
          <p:spPr>
            <a:xfrm>
              <a:off x="6822274" y="8510656"/>
              <a:ext cx="2839720" cy="1224280"/>
            </a:xfrm>
            <a:custGeom>
              <a:avLst/>
              <a:gdLst/>
              <a:ahLst/>
              <a:cxnLst/>
              <a:rect l="l" t="t" r="r" b="b"/>
              <a:pathLst>
                <a:path w="2839720" h="1224279">
                  <a:moveTo>
                    <a:pt x="16014" y="321602"/>
                  </a:moveTo>
                  <a:lnTo>
                    <a:pt x="12420" y="318427"/>
                  </a:lnTo>
                  <a:lnTo>
                    <a:pt x="3581" y="318427"/>
                  </a:lnTo>
                  <a:lnTo>
                    <a:pt x="0" y="321602"/>
                  </a:lnTo>
                  <a:lnTo>
                    <a:pt x="0" y="329476"/>
                  </a:lnTo>
                  <a:lnTo>
                    <a:pt x="3581" y="332701"/>
                  </a:lnTo>
                  <a:lnTo>
                    <a:pt x="12420" y="332701"/>
                  </a:lnTo>
                  <a:lnTo>
                    <a:pt x="16014" y="329476"/>
                  </a:lnTo>
                  <a:lnTo>
                    <a:pt x="16014" y="325551"/>
                  </a:lnTo>
                  <a:lnTo>
                    <a:pt x="16014" y="321602"/>
                  </a:lnTo>
                  <a:close/>
                </a:path>
                <a:path w="2839720" h="1224279">
                  <a:moveTo>
                    <a:pt x="307670" y="4902"/>
                  </a:moveTo>
                  <a:lnTo>
                    <a:pt x="302196" y="0"/>
                  </a:lnTo>
                  <a:lnTo>
                    <a:pt x="288607" y="0"/>
                  </a:lnTo>
                  <a:lnTo>
                    <a:pt x="283108" y="4902"/>
                  </a:lnTo>
                  <a:lnTo>
                    <a:pt x="283108" y="16954"/>
                  </a:lnTo>
                  <a:lnTo>
                    <a:pt x="288607" y="21856"/>
                  </a:lnTo>
                  <a:lnTo>
                    <a:pt x="302196" y="21856"/>
                  </a:lnTo>
                  <a:lnTo>
                    <a:pt x="307670" y="16954"/>
                  </a:lnTo>
                  <a:lnTo>
                    <a:pt x="307670" y="10922"/>
                  </a:lnTo>
                  <a:lnTo>
                    <a:pt x="307670" y="4902"/>
                  </a:lnTo>
                  <a:close/>
                </a:path>
                <a:path w="2839720" h="1224279">
                  <a:moveTo>
                    <a:pt x="392341" y="677913"/>
                  </a:moveTo>
                  <a:lnTo>
                    <a:pt x="390271" y="676071"/>
                  </a:lnTo>
                  <a:lnTo>
                    <a:pt x="385140" y="676071"/>
                  </a:lnTo>
                  <a:lnTo>
                    <a:pt x="383044" y="677913"/>
                  </a:lnTo>
                  <a:lnTo>
                    <a:pt x="383044" y="682472"/>
                  </a:lnTo>
                  <a:lnTo>
                    <a:pt x="385140" y="684314"/>
                  </a:lnTo>
                  <a:lnTo>
                    <a:pt x="390271" y="684314"/>
                  </a:lnTo>
                  <a:lnTo>
                    <a:pt x="392341" y="682472"/>
                  </a:lnTo>
                  <a:lnTo>
                    <a:pt x="392341" y="680186"/>
                  </a:lnTo>
                  <a:lnTo>
                    <a:pt x="392341" y="677913"/>
                  </a:lnTo>
                  <a:close/>
                </a:path>
                <a:path w="2839720" h="1224279">
                  <a:moveTo>
                    <a:pt x="801941" y="1199235"/>
                  </a:moveTo>
                  <a:lnTo>
                    <a:pt x="799414" y="1196987"/>
                  </a:lnTo>
                  <a:lnTo>
                    <a:pt x="793242" y="1196987"/>
                  </a:lnTo>
                  <a:lnTo>
                    <a:pt x="790714" y="1199235"/>
                  </a:lnTo>
                  <a:lnTo>
                    <a:pt x="790714" y="1204734"/>
                  </a:lnTo>
                  <a:lnTo>
                    <a:pt x="793242" y="1206969"/>
                  </a:lnTo>
                  <a:lnTo>
                    <a:pt x="799414" y="1206969"/>
                  </a:lnTo>
                  <a:lnTo>
                    <a:pt x="801941" y="1204734"/>
                  </a:lnTo>
                  <a:lnTo>
                    <a:pt x="801941" y="1201991"/>
                  </a:lnTo>
                  <a:lnTo>
                    <a:pt x="801941" y="1199235"/>
                  </a:lnTo>
                  <a:close/>
                </a:path>
                <a:path w="2839720" h="1224279">
                  <a:moveTo>
                    <a:pt x="2839275" y="1215339"/>
                  </a:moveTo>
                  <a:lnTo>
                    <a:pt x="2836595" y="1212913"/>
                  </a:lnTo>
                  <a:lnTo>
                    <a:pt x="2829903" y="1212913"/>
                  </a:lnTo>
                  <a:lnTo>
                    <a:pt x="2827210" y="1215339"/>
                  </a:lnTo>
                  <a:lnTo>
                    <a:pt x="2827210" y="1221244"/>
                  </a:lnTo>
                  <a:lnTo>
                    <a:pt x="2829903" y="1223670"/>
                  </a:lnTo>
                  <a:lnTo>
                    <a:pt x="2836595" y="1223670"/>
                  </a:lnTo>
                  <a:lnTo>
                    <a:pt x="2839275" y="1221244"/>
                  </a:lnTo>
                  <a:lnTo>
                    <a:pt x="2839275" y="1218285"/>
                  </a:lnTo>
                  <a:lnTo>
                    <a:pt x="2839275" y="1215339"/>
                  </a:lnTo>
                  <a:close/>
                </a:path>
              </a:pathLst>
            </a:custGeom>
            <a:solidFill>
              <a:srgbClr val="FFFFFF">
                <a:alpha val="50000"/>
              </a:srgbClr>
            </a:solidFill>
          </p:spPr>
          <p:txBody>
            <a:bodyPr wrap="square" lIns="0" tIns="0" rIns="0" bIns="0" rtlCol="0"/>
            <a:lstStyle/>
            <a:p>
              <a:endParaRPr/>
            </a:p>
          </p:txBody>
        </p:sp>
        <p:sp>
          <p:nvSpPr>
            <p:cNvPr id="649" name="object 649"/>
            <p:cNvSpPr/>
            <p:nvPr/>
          </p:nvSpPr>
          <p:spPr>
            <a:xfrm>
              <a:off x="8184160" y="8352834"/>
              <a:ext cx="1416050" cy="2342515"/>
            </a:xfrm>
            <a:custGeom>
              <a:avLst/>
              <a:gdLst/>
              <a:ahLst/>
              <a:cxnLst/>
              <a:rect l="l" t="t" r="r" b="b"/>
              <a:pathLst>
                <a:path w="1416050" h="2342515">
                  <a:moveTo>
                    <a:pt x="8216" y="1638"/>
                  </a:moveTo>
                  <a:lnTo>
                    <a:pt x="6350" y="0"/>
                  </a:lnTo>
                  <a:lnTo>
                    <a:pt x="1828" y="0"/>
                  </a:lnTo>
                  <a:lnTo>
                    <a:pt x="0" y="1638"/>
                  </a:lnTo>
                  <a:lnTo>
                    <a:pt x="0" y="5689"/>
                  </a:lnTo>
                  <a:lnTo>
                    <a:pt x="1828" y="7340"/>
                  </a:lnTo>
                  <a:lnTo>
                    <a:pt x="6350" y="7340"/>
                  </a:lnTo>
                  <a:lnTo>
                    <a:pt x="8216" y="5689"/>
                  </a:lnTo>
                  <a:lnTo>
                    <a:pt x="8216" y="3632"/>
                  </a:lnTo>
                  <a:lnTo>
                    <a:pt x="8216" y="1638"/>
                  </a:lnTo>
                  <a:close/>
                </a:path>
                <a:path w="1416050" h="2342515">
                  <a:moveTo>
                    <a:pt x="1415834" y="2337397"/>
                  </a:moveTo>
                  <a:lnTo>
                    <a:pt x="1414335" y="2336038"/>
                  </a:lnTo>
                  <a:lnTo>
                    <a:pt x="1410614" y="2336038"/>
                  </a:lnTo>
                  <a:lnTo>
                    <a:pt x="1409115" y="2337397"/>
                  </a:lnTo>
                  <a:lnTo>
                    <a:pt x="1409115" y="2340673"/>
                  </a:lnTo>
                  <a:lnTo>
                    <a:pt x="1410614" y="2342032"/>
                  </a:lnTo>
                  <a:lnTo>
                    <a:pt x="1414335" y="2342032"/>
                  </a:lnTo>
                  <a:lnTo>
                    <a:pt x="1415834" y="2340673"/>
                  </a:lnTo>
                  <a:lnTo>
                    <a:pt x="1415834" y="2339022"/>
                  </a:lnTo>
                  <a:lnTo>
                    <a:pt x="1415834" y="2337397"/>
                  </a:lnTo>
                  <a:close/>
                </a:path>
              </a:pathLst>
            </a:custGeom>
            <a:solidFill>
              <a:srgbClr val="FFFFFF">
                <a:alpha val="37500"/>
              </a:srgbClr>
            </a:solidFill>
          </p:spPr>
          <p:txBody>
            <a:bodyPr wrap="square" lIns="0" tIns="0" rIns="0" bIns="0" rtlCol="0"/>
            <a:lstStyle/>
            <a:p>
              <a:endParaRPr/>
            </a:p>
          </p:txBody>
        </p:sp>
        <p:sp>
          <p:nvSpPr>
            <p:cNvPr id="650" name="object 650"/>
            <p:cNvSpPr/>
            <p:nvPr/>
          </p:nvSpPr>
          <p:spPr>
            <a:xfrm>
              <a:off x="7194549" y="7493054"/>
              <a:ext cx="31115" cy="27940"/>
            </a:xfrm>
            <a:custGeom>
              <a:avLst/>
              <a:gdLst/>
              <a:ahLst/>
              <a:cxnLst/>
              <a:rect l="l" t="t" r="r" b="b"/>
              <a:pathLst>
                <a:path w="31115" h="27940">
                  <a:moveTo>
                    <a:pt x="23925" y="0"/>
                  </a:moveTo>
                  <a:lnTo>
                    <a:pt x="6931" y="0"/>
                  </a:lnTo>
                  <a:lnTo>
                    <a:pt x="0" y="6146"/>
                  </a:lnTo>
                  <a:lnTo>
                    <a:pt x="0" y="21287"/>
                  </a:lnTo>
                  <a:lnTo>
                    <a:pt x="6931" y="27454"/>
                  </a:lnTo>
                  <a:lnTo>
                    <a:pt x="23925" y="27454"/>
                  </a:lnTo>
                  <a:lnTo>
                    <a:pt x="30857" y="21287"/>
                  </a:lnTo>
                  <a:lnTo>
                    <a:pt x="30857" y="13737"/>
                  </a:lnTo>
                  <a:lnTo>
                    <a:pt x="30857" y="6146"/>
                  </a:lnTo>
                  <a:lnTo>
                    <a:pt x="23925" y="0"/>
                  </a:lnTo>
                  <a:close/>
                </a:path>
              </a:pathLst>
            </a:custGeom>
            <a:solidFill>
              <a:srgbClr val="FFFFFF">
                <a:alpha val="12998"/>
              </a:srgbClr>
            </a:solidFill>
          </p:spPr>
          <p:txBody>
            <a:bodyPr wrap="square" lIns="0" tIns="0" rIns="0" bIns="0" rtlCol="0"/>
            <a:lstStyle/>
            <a:p>
              <a:endParaRPr/>
            </a:p>
          </p:txBody>
        </p:sp>
        <p:sp>
          <p:nvSpPr>
            <p:cNvPr id="651" name="object 651"/>
            <p:cNvSpPr/>
            <p:nvPr/>
          </p:nvSpPr>
          <p:spPr>
            <a:xfrm>
              <a:off x="7581481" y="8310589"/>
              <a:ext cx="9525" cy="8255"/>
            </a:xfrm>
            <a:custGeom>
              <a:avLst/>
              <a:gdLst/>
              <a:ahLst/>
              <a:cxnLst/>
              <a:rect l="l" t="t" r="r" b="b"/>
              <a:pathLst>
                <a:path w="9525" h="8254">
                  <a:moveTo>
                    <a:pt x="7057" y="0"/>
                  </a:moveTo>
                  <a:lnTo>
                    <a:pt x="2020" y="0"/>
                  </a:lnTo>
                  <a:lnTo>
                    <a:pt x="0" y="1832"/>
                  </a:lnTo>
                  <a:lnTo>
                    <a:pt x="0" y="6293"/>
                  </a:lnTo>
                  <a:lnTo>
                    <a:pt x="2020" y="8093"/>
                  </a:lnTo>
                  <a:lnTo>
                    <a:pt x="7057" y="8093"/>
                  </a:lnTo>
                  <a:lnTo>
                    <a:pt x="9057" y="6293"/>
                  </a:lnTo>
                  <a:lnTo>
                    <a:pt x="9057" y="4062"/>
                  </a:lnTo>
                  <a:lnTo>
                    <a:pt x="9057" y="1832"/>
                  </a:lnTo>
                  <a:lnTo>
                    <a:pt x="7057" y="0"/>
                  </a:lnTo>
                  <a:close/>
                </a:path>
              </a:pathLst>
            </a:custGeom>
            <a:solidFill>
              <a:srgbClr val="FFFFFF">
                <a:alpha val="50000"/>
              </a:srgbClr>
            </a:solidFill>
          </p:spPr>
          <p:txBody>
            <a:bodyPr wrap="square" lIns="0" tIns="0" rIns="0" bIns="0" rtlCol="0"/>
            <a:lstStyle/>
            <a:p>
              <a:endParaRPr/>
            </a:p>
          </p:txBody>
        </p:sp>
        <p:sp>
          <p:nvSpPr>
            <p:cNvPr id="652" name="object 652"/>
            <p:cNvSpPr/>
            <p:nvPr/>
          </p:nvSpPr>
          <p:spPr>
            <a:xfrm>
              <a:off x="7344839" y="10518480"/>
              <a:ext cx="6985" cy="6350"/>
            </a:xfrm>
            <a:custGeom>
              <a:avLst/>
              <a:gdLst/>
              <a:ahLst/>
              <a:cxnLst/>
              <a:rect l="l" t="t" r="r" b="b"/>
              <a:pathLst>
                <a:path w="6984" h="6350">
                  <a:moveTo>
                    <a:pt x="5214" y="0"/>
                  </a:moveTo>
                  <a:lnTo>
                    <a:pt x="1465" y="0"/>
                  </a:lnTo>
                  <a:lnTo>
                    <a:pt x="0" y="1350"/>
                  </a:lnTo>
                  <a:lnTo>
                    <a:pt x="0" y="4659"/>
                  </a:lnTo>
                  <a:lnTo>
                    <a:pt x="1465" y="5957"/>
                  </a:lnTo>
                  <a:lnTo>
                    <a:pt x="5214" y="5957"/>
                  </a:lnTo>
                  <a:lnTo>
                    <a:pt x="6680" y="4659"/>
                  </a:lnTo>
                  <a:lnTo>
                    <a:pt x="6680" y="3005"/>
                  </a:lnTo>
                  <a:lnTo>
                    <a:pt x="6680" y="1350"/>
                  </a:lnTo>
                  <a:lnTo>
                    <a:pt x="5214" y="0"/>
                  </a:lnTo>
                  <a:close/>
                </a:path>
              </a:pathLst>
            </a:custGeom>
            <a:solidFill>
              <a:srgbClr val="FFFFFF">
                <a:alpha val="37500"/>
              </a:srgbClr>
            </a:solidFill>
          </p:spPr>
          <p:txBody>
            <a:bodyPr wrap="square" lIns="0" tIns="0" rIns="0" bIns="0" rtlCol="0"/>
            <a:lstStyle/>
            <a:p>
              <a:endParaRPr/>
            </a:p>
          </p:txBody>
        </p:sp>
        <p:sp>
          <p:nvSpPr>
            <p:cNvPr id="653" name="object 653"/>
            <p:cNvSpPr/>
            <p:nvPr/>
          </p:nvSpPr>
          <p:spPr>
            <a:xfrm>
              <a:off x="7250354" y="10103186"/>
              <a:ext cx="379095" cy="316865"/>
            </a:xfrm>
            <a:custGeom>
              <a:avLst/>
              <a:gdLst/>
              <a:ahLst/>
              <a:cxnLst/>
              <a:rect l="l" t="t" r="r" b="b"/>
              <a:pathLst>
                <a:path w="379095" h="316865">
                  <a:moveTo>
                    <a:pt x="28460" y="296862"/>
                  </a:moveTo>
                  <a:lnTo>
                    <a:pt x="22098" y="291211"/>
                  </a:lnTo>
                  <a:lnTo>
                    <a:pt x="6375" y="291211"/>
                  </a:lnTo>
                  <a:lnTo>
                    <a:pt x="0" y="296862"/>
                  </a:lnTo>
                  <a:lnTo>
                    <a:pt x="0" y="310832"/>
                  </a:lnTo>
                  <a:lnTo>
                    <a:pt x="6375" y="316522"/>
                  </a:lnTo>
                  <a:lnTo>
                    <a:pt x="22098" y="316522"/>
                  </a:lnTo>
                  <a:lnTo>
                    <a:pt x="28460" y="310832"/>
                  </a:lnTo>
                  <a:lnTo>
                    <a:pt x="28460" y="303847"/>
                  </a:lnTo>
                  <a:lnTo>
                    <a:pt x="28460" y="296862"/>
                  </a:lnTo>
                  <a:close/>
                </a:path>
                <a:path w="379095" h="316865">
                  <a:moveTo>
                    <a:pt x="49161" y="80822"/>
                  </a:moveTo>
                  <a:lnTo>
                    <a:pt x="47815" y="79629"/>
                  </a:lnTo>
                  <a:lnTo>
                    <a:pt x="44475" y="79629"/>
                  </a:lnTo>
                  <a:lnTo>
                    <a:pt x="43141" y="80822"/>
                  </a:lnTo>
                  <a:lnTo>
                    <a:pt x="43141" y="83769"/>
                  </a:lnTo>
                  <a:lnTo>
                    <a:pt x="44475" y="84950"/>
                  </a:lnTo>
                  <a:lnTo>
                    <a:pt x="47815" y="84950"/>
                  </a:lnTo>
                  <a:lnTo>
                    <a:pt x="49161" y="83769"/>
                  </a:lnTo>
                  <a:lnTo>
                    <a:pt x="49161" y="82296"/>
                  </a:lnTo>
                  <a:lnTo>
                    <a:pt x="49161" y="80822"/>
                  </a:lnTo>
                  <a:close/>
                </a:path>
                <a:path w="379095" h="316865">
                  <a:moveTo>
                    <a:pt x="379006" y="3073"/>
                  </a:moveTo>
                  <a:lnTo>
                    <a:pt x="374180" y="0"/>
                  </a:lnTo>
                  <a:lnTo>
                    <a:pt x="362343" y="0"/>
                  </a:lnTo>
                  <a:lnTo>
                    <a:pt x="357492" y="3073"/>
                  </a:lnTo>
                  <a:lnTo>
                    <a:pt x="357492" y="10655"/>
                  </a:lnTo>
                  <a:lnTo>
                    <a:pt x="362343" y="13741"/>
                  </a:lnTo>
                  <a:lnTo>
                    <a:pt x="374180" y="13741"/>
                  </a:lnTo>
                  <a:lnTo>
                    <a:pt x="379006" y="10655"/>
                  </a:lnTo>
                  <a:lnTo>
                    <a:pt x="379006" y="6870"/>
                  </a:lnTo>
                  <a:lnTo>
                    <a:pt x="379006" y="3073"/>
                  </a:lnTo>
                  <a:close/>
                </a:path>
              </a:pathLst>
            </a:custGeom>
            <a:solidFill>
              <a:srgbClr val="FFFFFF">
                <a:alpha val="50000"/>
              </a:srgbClr>
            </a:solidFill>
          </p:spPr>
          <p:txBody>
            <a:bodyPr wrap="square" lIns="0" tIns="0" rIns="0" bIns="0" rtlCol="0"/>
            <a:lstStyle/>
            <a:p>
              <a:endParaRPr/>
            </a:p>
          </p:txBody>
        </p:sp>
        <p:sp>
          <p:nvSpPr>
            <p:cNvPr id="654" name="object 654"/>
            <p:cNvSpPr/>
            <p:nvPr/>
          </p:nvSpPr>
          <p:spPr>
            <a:xfrm>
              <a:off x="6762204" y="10234358"/>
              <a:ext cx="22225" cy="19685"/>
            </a:xfrm>
            <a:custGeom>
              <a:avLst/>
              <a:gdLst/>
              <a:ahLst/>
              <a:cxnLst/>
              <a:rect l="l" t="t" r="r" b="b"/>
              <a:pathLst>
                <a:path w="22225" h="19684">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38999"/>
              </a:srgbClr>
            </a:solidFill>
          </p:spPr>
          <p:txBody>
            <a:bodyPr wrap="square" lIns="0" tIns="0" rIns="0" bIns="0" rtlCol="0"/>
            <a:lstStyle/>
            <a:p>
              <a:endParaRPr/>
            </a:p>
          </p:txBody>
        </p:sp>
        <p:sp>
          <p:nvSpPr>
            <p:cNvPr id="655" name="object 655"/>
            <p:cNvSpPr/>
            <p:nvPr/>
          </p:nvSpPr>
          <p:spPr>
            <a:xfrm>
              <a:off x="9037470" y="7894968"/>
              <a:ext cx="15240" cy="13335"/>
            </a:xfrm>
            <a:custGeom>
              <a:avLst/>
              <a:gdLst/>
              <a:ahLst/>
              <a:cxnLst/>
              <a:rect l="l" t="t" r="r" b="b"/>
              <a:pathLst>
                <a:path w="15240" h="13334">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50000"/>
              </a:srgbClr>
            </a:solidFill>
          </p:spPr>
          <p:txBody>
            <a:bodyPr wrap="square" lIns="0" tIns="0" rIns="0" bIns="0" rtlCol="0"/>
            <a:lstStyle/>
            <a:p>
              <a:endParaRPr/>
            </a:p>
          </p:txBody>
        </p:sp>
        <p:sp>
          <p:nvSpPr>
            <p:cNvPr id="656" name="object 656"/>
            <p:cNvSpPr/>
            <p:nvPr/>
          </p:nvSpPr>
          <p:spPr>
            <a:xfrm>
              <a:off x="6768035" y="9341467"/>
              <a:ext cx="10160" cy="9525"/>
            </a:xfrm>
            <a:custGeom>
              <a:avLst/>
              <a:gdLst/>
              <a:ahLst/>
              <a:cxnLst/>
              <a:rect l="l" t="t" r="r" b="b"/>
              <a:pathLst>
                <a:path w="10159"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50000"/>
              </a:srgbClr>
            </a:solidFill>
          </p:spPr>
          <p:txBody>
            <a:bodyPr wrap="square" lIns="0" tIns="0" rIns="0" bIns="0" rtlCol="0"/>
            <a:lstStyle/>
            <a:p>
              <a:endParaRPr/>
            </a:p>
          </p:txBody>
        </p:sp>
        <p:sp>
          <p:nvSpPr>
            <p:cNvPr id="657" name="object 657"/>
            <p:cNvSpPr/>
            <p:nvPr/>
          </p:nvSpPr>
          <p:spPr>
            <a:xfrm>
              <a:off x="9332979" y="9227869"/>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50000"/>
              </a:srgbClr>
            </a:solidFill>
          </p:spPr>
          <p:txBody>
            <a:bodyPr wrap="square" lIns="0" tIns="0" rIns="0" bIns="0" rtlCol="0"/>
            <a:lstStyle/>
            <a:p>
              <a:endParaRPr/>
            </a:p>
          </p:txBody>
        </p:sp>
        <p:sp>
          <p:nvSpPr>
            <p:cNvPr id="658" name="object 658"/>
            <p:cNvSpPr/>
            <p:nvPr/>
          </p:nvSpPr>
          <p:spPr>
            <a:xfrm>
              <a:off x="6490005" y="10292509"/>
              <a:ext cx="19685" cy="17780"/>
            </a:xfrm>
            <a:custGeom>
              <a:avLst/>
              <a:gdLst/>
              <a:ahLst/>
              <a:cxnLst/>
              <a:rect l="l" t="t" r="r" b="b"/>
              <a:pathLst>
                <a:path w="19684" h="17779">
                  <a:moveTo>
                    <a:pt x="15004" y="0"/>
                  </a:moveTo>
                  <a:lnTo>
                    <a:pt x="4334" y="0"/>
                  </a:lnTo>
                  <a:lnTo>
                    <a:pt x="0" y="3884"/>
                  </a:lnTo>
                  <a:lnTo>
                    <a:pt x="0" y="13402"/>
                  </a:lnTo>
                  <a:lnTo>
                    <a:pt x="4334" y="17256"/>
                  </a:lnTo>
                  <a:lnTo>
                    <a:pt x="15004" y="17256"/>
                  </a:lnTo>
                  <a:lnTo>
                    <a:pt x="19392" y="13402"/>
                  </a:lnTo>
                  <a:lnTo>
                    <a:pt x="19392" y="8617"/>
                  </a:lnTo>
                  <a:lnTo>
                    <a:pt x="19392" y="3884"/>
                  </a:lnTo>
                  <a:lnTo>
                    <a:pt x="15004" y="0"/>
                  </a:lnTo>
                  <a:close/>
                </a:path>
              </a:pathLst>
            </a:custGeom>
            <a:solidFill>
              <a:srgbClr val="FFFFFF">
                <a:alpha val="38999"/>
              </a:srgbClr>
            </a:solidFill>
          </p:spPr>
          <p:txBody>
            <a:bodyPr wrap="square" lIns="0" tIns="0" rIns="0" bIns="0" rtlCol="0"/>
            <a:lstStyle/>
            <a:p>
              <a:endParaRPr/>
            </a:p>
          </p:txBody>
        </p:sp>
        <p:sp>
          <p:nvSpPr>
            <p:cNvPr id="659" name="object 659"/>
            <p:cNvSpPr/>
            <p:nvPr/>
          </p:nvSpPr>
          <p:spPr>
            <a:xfrm>
              <a:off x="6734175" y="9106465"/>
              <a:ext cx="2552065" cy="2138680"/>
            </a:xfrm>
            <a:custGeom>
              <a:avLst/>
              <a:gdLst/>
              <a:ahLst/>
              <a:cxnLst/>
              <a:rect l="l" t="t" r="r" b="b"/>
              <a:pathLst>
                <a:path w="2552065" h="2138679">
                  <a:moveTo>
                    <a:pt x="22999" y="2122538"/>
                  </a:moveTo>
                  <a:lnTo>
                    <a:pt x="17868" y="2117915"/>
                  </a:lnTo>
                  <a:lnTo>
                    <a:pt x="5168" y="2117915"/>
                  </a:lnTo>
                  <a:lnTo>
                    <a:pt x="0" y="2122538"/>
                  </a:lnTo>
                  <a:lnTo>
                    <a:pt x="0" y="2133803"/>
                  </a:lnTo>
                  <a:lnTo>
                    <a:pt x="5168" y="2138400"/>
                  </a:lnTo>
                  <a:lnTo>
                    <a:pt x="17868" y="2138400"/>
                  </a:lnTo>
                  <a:lnTo>
                    <a:pt x="22999" y="2133803"/>
                  </a:lnTo>
                  <a:lnTo>
                    <a:pt x="22999" y="2128164"/>
                  </a:lnTo>
                  <a:lnTo>
                    <a:pt x="22999" y="2122538"/>
                  </a:lnTo>
                  <a:close/>
                </a:path>
                <a:path w="2552065" h="2138679">
                  <a:moveTo>
                    <a:pt x="2551671" y="4876"/>
                  </a:moveTo>
                  <a:lnTo>
                    <a:pt x="2546235" y="0"/>
                  </a:lnTo>
                  <a:lnTo>
                    <a:pt x="2532761" y="0"/>
                  </a:lnTo>
                  <a:lnTo>
                    <a:pt x="2527325" y="4876"/>
                  </a:lnTo>
                  <a:lnTo>
                    <a:pt x="2527325" y="16827"/>
                  </a:lnTo>
                  <a:lnTo>
                    <a:pt x="2532761" y="21704"/>
                  </a:lnTo>
                  <a:lnTo>
                    <a:pt x="2546235" y="21704"/>
                  </a:lnTo>
                  <a:lnTo>
                    <a:pt x="2551671" y="16827"/>
                  </a:lnTo>
                  <a:lnTo>
                    <a:pt x="2551671" y="10833"/>
                  </a:lnTo>
                  <a:lnTo>
                    <a:pt x="2551671" y="4876"/>
                  </a:lnTo>
                  <a:close/>
                </a:path>
              </a:pathLst>
            </a:custGeom>
            <a:solidFill>
              <a:srgbClr val="384746">
                <a:alpha val="50000"/>
              </a:srgbClr>
            </a:solidFill>
          </p:spPr>
          <p:txBody>
            <a:bodyPr wrap="square" lIns="0" tIns="0" rIns="0" bIns="0" rtlCol="0"/>
            <a:lstStyle/>
            <a:p>
              <a:endParaRPr/>
            </a:p>
          </p:txBody>
        </p:sp>
        <p:sp>
          <p:nvSpPr>
            <p:cNvPr id="660" name="object 660"/>
            <p:cNvSpPr/>
            <p:nvPr/>
          </p:nvSpPr>
          <p:spPr>
            <a:xfrm>
              <a:off x="6151248" y="8434791"/>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661" name="object 661"/>
            <p:cNvSpPr/>
            <p:nvPr/>
          </p:nvSpPr>
          <p:spPr>
            <a:xfrm>
              <a:off x="5811736" y="8039132"/>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50000"/>
              </a:srgbClr>
            </a:solidFill>
          </p:spPr>
          <p:txBody>
            <a:bodyPr wrap="square" lIns="0" tIns="0" rIns="0" bIns="0" rtlCol="0"/>
            <a:lstStyle/>
            <a:p>
              <a:endParaRPr/>
            </a:p>
          </p:txBody>
        </p:sp>
        <p:sp>
          <p:nvSpPr>
            <p:cNvPr id="662" name="object 662"/>
            <p:cNvSpPr/>
            <p:nvPr/>
          </p:nvSpPr>
          <p:spPr>
            <a:xfrm>
              <a:off x="5830912" y="6533448"/>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663" name="object 663"/>
            <p:cNvSpPr/>
            <p:nvPr/>
          </p:nvSpPr>
          <p:spPr>
            <a:xfrm>
              <a:off x="6071490" y="6829723"/>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50000"/>
              </a:srgbClr>
            </a:solidFill>
          </p:spPr>
          <p:txBody>
            <a:bodyPr wrap="square" lIns="0" tIns="0" rIns="0" bIns="0" rtlCol="0"/>
            <a:lstStyle/>
            <a:p>
              <a:endParaRPr/>
            </a:p>
          </p:txBody>
        </p:sp>
        <p:sp>
          <p:nvSpPr>
            <p:cNvPr id="664" name="object 664"/>
            <p:cNvSpPr/>
            <p:nvPr/>
          </p:nvSpPr>
          <p:spPr>
            <a:xfrm>
              <a:off x="6268875" y="9128956"/>
              <a:ext cx="23495" cy="20955"/>
            </a:xfrm>
            <a:custGeom>
              <a:avLst/>
              <a:gdLst/>
              <a:ahLst/>
              <a:cxnLst/>
              <a:rect l="l" t="t" r="r" b="b"/>
              <a:pathLst>
                <a:path w="23495" h="20954">
                  <a:moveTo>
                    <a:pt x="17758" y="0"/>
                  </a:moveTo>
                  <a:lnTo>
                    <a:pt x="5120" y="0"/>
                  </a:lnTo>
                  <a:lnTo>
                    <a:pt x="0" y="4533"/>
                  </a:lnTo>
                  <a:lnTo>
                    <a:pt x="0" y="15779"/>
                  </a:lnTo>
                  <a:lnTo>
                    <a:pt x="5120" y="20334"/>
                  </a:lnTo>
                  <a:lnTo>
                    <a:pt x="17758" y="20334"/>
                  </a:lnTo>
                  <a:lnTo>
                    <a:pt x="22889" y="15779"/>
                  </a:lnTo>
                  <a:lnTo>
                    <a:pt x="22889" y="10146"/>
                  </a:lnTo>
                  <a:lnTo>
                    <a:pt x="22889" y="4533"/>
                  </a:lnTo>
                  <a:lnTo>
                    <a:pt x="17758" y="0"/>
                  </a:lnTo>
                  <a:close/>
                </a:path>
              </a:pathLst>
            </a:custGeom>
            <a:solidFill>
              <a:srgbClr val="FFFFFF">
                <a:alpha val="29998"/>
              </a:srgbClr>
            </a:solidFill>
          </p:spPr>
          <p:txBody>
            <a:bodyPr wrap="square" lIns="0" tIns="0" rIns="0" bIns="0" rtlCol="0"/>
            <a:lstStyle/>
            <a:p>
              <a:endParaRPr/>
            </a:p>
          </p:txBody>
        </p:sp>
        <p:sp>
          <p:nvSpPr>
            <p:cNvPr id="665" name="object 665"/>
            <p:cNvSpPr/>
            <p:nvPr/>
          </p:nvSpPr>
          <p:spPr>
            <a:xfrm>
              <a:off x="5785636" y="6575795"/>
              <a:ext cx="15240" cy="13335"/>
            </a:xfrm>
            <a:custGeom>
              <a:avLst/>
              <a:gdLst/>
              <a:ahLst/>
              <a:cxnLst/>
              <a:rect l="l" t="t" r="r" b="b"/>
              <a:pathLst>
                <a:path w="15239"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666" name="object 666"/>
            <p:cNvSpPr/>
            <p:nvPr/>
          </p:nvSpPr>
          <p:spPr>
            <a:xfrm>
              <a:off x="6472180" y="6835253"/>
              <a:ext cx="36195" cy="32384"/>
            </a:xfrm>
            <a:custGeom>
              <a:avLst/>
              <a:gdLst/>
              <a:ahLst/>
              <a:cxnLst/>
              <a:rect l="l" t="t" r="r" b="b"/>
              <a:pathLst>
                <a:path w="36195" h="32384">
                  <a:moveTo>
                    <a:pt x="27894" y="0"/>
                  </a:moveTo>
                  <a:lnTo>
                    <a:pt x="8010" y="0"/>
                  </a:lnTo>
                  <a:lnTo>
                    <a:pt x="0" y="7162"/>
                  </a:lnTo>
                  <a:lnTo>
                    <a:pt x="0" y="24784"/>
                  </a:lnTo>
                  <a:lnTo>
                    <a:pt x="8010" y="31967"/>
                  </a:lnTo>
                  <a:lnTo>
                    <a:pt x="27894" y="31967"/>
                  </a:lnTo>
                  <a:lnTo>
                    <a:pt x="35946" y="24784"/>
                  </a:lnTo>
                  <a:lnTo>
                    <a:pt x="35946" y="15968"/>
                  </a:lnTo>
                  <a:lnTo>
                    <a:pt x="35946" y="7162"/>
                  </a:lnTo>
                  <a:lnTo>
                    <a:pt x="27894" y="0"/>
                  </a:lnTo>
                  <a:close/>
                </a:path>
              </a:pathLst>
            </a:custGeom>
            <a:solidFill>
              <a:srgbClr val="384746">
                <a:alpha val="50000"/>
              </a:srgbClr>
            </a:solidFill>
          </p:spPr>
          <p:txBody>
            <a:bodyPr wrap="square" lIns="0" tIns="0" rIns="0" bIns="0" rtlCol="0"/>
            <a:lstStyle/>
            <a:p>
              <a:endParaRPr/>
            </a:p>
          </p:txBody>
        </p:sp>
        <p:sp>
          <p:nvSpPr>
            <p:cNvPr id="667" name="object 667"/>
            <p:cNvSpPr/>
            <p:nvPr/>
          </p:nvSpPr>
          <p:spPr>
            <a:xfrm>
              <a:off x="6233846" y="6907993"/>
              <a:ext cx="137160" cy="116839"/>
            </a:xfrm>
            <a:custGeom>
              <a:avLst/>
              <a:gdLst/>
              <a:ahLst/>
              <a:cxnLst/>
              <a:rect l="l" t="t" r="r" b="b"/>
              <a:pathLst>
                <a:path w="137160" h="116840">
                  <a:moveTo>
                    <a:pt x="11214" y="108851"/>
                  </a:moveTo>
                  <a:lnTo>
                    <a:pt x="8699" y="106616"/>
                  </a:lnTo>
                  <a:lnTo>
                    <a:pt x="2514" y="106616"/>
                  </a:lnTo>
                  <a:lnTo>
                    <a:pt x="0" y="108851"/>
                  </a:lnTo>
                  <a:lnTo>
                    <a:pt x="0" y="114338"/>
                  </a:lnTo>
                  <a:lnTo>
                    <a:pt x="2514" y="116586"/>
                  </a:lnTo>
                  <a:lnTo>
                    <a:pt x="8699" y="116586"/>
                  </a:lnTo>
                  <a:lnTo>
                    <a:pt x="11214" y="114338"/>
                  </a:lnTo>
                  <a:lnTo>
                    <a:pt x="11214" y="111607"/>
                  </a:lnTo>
                  <a:lnTo>
                    <a:pt x="11214" y="108851"/>
                  </a:lnTo>
                  <a:close/>
                </a:path>
                <a:path w="137160" h="116840">
                  <a:moveTo>
                    <a:pt x="137033" y="1841"/>
                  </a:moveTo>
                  <a:lnTo>
                    <a:pt x="134962" y="0"/>
                  </a:lnTo>
                  <a:lnTo>
                    <a:pt x="129832" y="0"/>
                  </a:lnTo>
                  <a:lnTo>
                    <a:pt x="127736" y="1841"/>
                  </a:lnTo>
                  <a:lnTo>
                    <a:pt x="127736" y="6413"/>
                  </a:lnTo>
                  <a:lnTo>
                    <a:pt x="129832" y="8255"/>
                  </a:lnTo>
                  <a:lnTo>
                    <a:pt x="134962" y="8255"/>
                  </a:lnTo>
                  <a:lnTo>
                    <a:pt x="137033" y="6413"/>
                  </a:lnTo>
                  <a:lnTo>
                    <a:pt x="137033" y="4127"/>
                  </a:lnTo>
                  <a:lnTo>
                    <a:pt x="137033" y="1841"/>
                  </a:lnTo>
                  <a:close/>
                </a:path>
              </a:pathLst>
            </a:custGeom>
            <a:solidFill>
              <a:srgbClr val="FFFFFF">
                <a:alpha val="50000"/>
              </a:srgbClr>
            </a:solidFill>
          </p:spPr>
          <p:txBody>
            <a:bodyPr wrap="square" lIns="0" tIns="0" rIns="0" bIns="0" rtlCol="0"/>
            <a:lstStyle/>
            <a:p>
              <a:endParaRPr/>
            </a:p>
          </p:txBody>
        </p:sp>
        <p:sp>
          <p:nvSpPr>
            <p:cNvPr id="668" name="object 668"/>
            <p:cNvSpPr/>
            <p:nvPr/>
          </p:nvSpPr>
          <p:spPr>
            <a:xfrm>
              <a:off x="10169058" y="7481456"/>
              <a:ext cx="26670" cy="23495"/>
            </a:xfrm>
            <a:custGeom>
              <a:avLst/>
              <a:gdLst/>
              <a:ahLst/>
              <a:cxnLst/>
              <a:rect l="l" t="t" r="r" b="b"/>
              <a:pathLst>
                <a:path w="26670"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38999"/>
              </a:srgbClr>
            </a:solidFill>
          </p:spPr>
          <p:txBody>
            <a:bodyPr wrap="square" lIns="0" tIns="0" rIns="0" bIns="0" rtlCol="0"/>
            <a:lstStyle/>
            <a:p>
              <a:endParaRPr/>
            </a:p>
          </p:txBody>
        </p:sp>
        <p:sp>
          <p:nvSpPr>
            <p:cNvPr id="669" name="object 669"/>
            <p:cNvSpPr/>
            <p:nvPr/>
          </p:nvSpPr>
          <p:spPr>
            <a:xfrm>
              <a:off x="9486479" y="6938303"/>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670" name="object 670"/>
            <p:cNvSpPr/>
            <p:nvPr/>
          </p:nvSpPr>
          <p:spPr>
            <a:xfrm>
              <a:off x="9394555" y="6747080"/>
              <a:ext cx="14604" cy="13335"/>
            </a:xfrm>
            <a:custGeom>
              <a:avLst/>
              <a:gdLst/>
              <a:ahLst/>
              <a:cxnLst/>
              <a:rect l="l" t="t" r="r" b="b"/>
              <a:pathLst>
                <a:path w="14604"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671" name="object 671"/>
            <p:cNvSpPr/>
            <p:nvPr/>
          </p:nvSpPr>
          <p:spPr>
            <a:xfrm>
              <a:off x="10151531" y="7149171"/>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672" name="object 672"/>
            <p:cNvSpPr/>
            <p:nvPr/>
          </p:nvSpPr>
          <p:spPr>
            <a:xfrm>
              <a:off x="9037477" y="7000518"/>
              <a:ext cx="19685" cy="17145"/>
            </a:xfrm>
            <a:custGeom>
              <a:avLst/>
              <a:gdLst/>
              <a:ahLst/>
              <a:cxnLst/>
              <a:rect l="l" t="t" r="r" b="b"/>
              <a:pathLst>
                <a:path w="19684" h="17145">
                  <a:moveTo>
                    <a:pt x="14879" y="0"/>
                  </a:moveTo>
                  <a:lnTo>
                    <a:pt x="4230" y="0"/>
                  </a:lnTo>
                  <a:lnTo>
                    <a:pt x="0" y="3842"/>
                  </a:lnTo>
                  <a:lnTo>
                    <a:pt x="0" y="13266"/>
                  </a:lnTo>
                  <a:lnTo>
                    <a:pt x="4230" y="17098"/>
                  </a:lnTo>
                  <a:lnTo>
                    <a:pt x="14879" y="17098"/>
                  </a:lnTo>
                  <a:lnTo>
                    <a:pt x="19182" y="13266"/>
                  </a:lnTo>
                  <a:lnTo>
                    <a:pt x="19182" y="8554"/>
                  </a:lnTo>
                  <a:lnTo>
                    <a:pt x="19182" y="3842"/>
                  </a:lnTo>
                  <a:lnTo>
                    <a:pt x="14879" y="0"/>
                  </a:lnTo>
                  <a:close/>
                </a:path>
              </a:pathLst>
            </a:custGeom>
            <a:solidFill>
              <a:srgbClr val="6F4478">
                <a:alpha val="50000"/>
              </a:srgbClr>
            </a:solidFill>
          </p:spPr>
          <p:txBody>
            <a:bodyPr wrap="square" lIns="0" tIns="0" rIns="0" bIns="0" rtlCol="0"/>
            <a:lstStyle/>
            <a:p>
              <a:endParaRPr/>
            </a:p>
          </p:txBody>
        </p:sp>
        <p:sp>
          <p:nvSpPr>
            <p:cNvPr id="673" name="object 673"/>
            <p:cNvSpPr/>
            <p:nvPr/>
          </p:nvSpPr>
          <p:spPr>
            <a:xfrm>
              <a:off x="8620201" y="6698849"/>
              <a:ext cx="1203325" cy="64769"/>
            </a:xfrm>
            <a:custGeom>
              <a:avLst/>
              <a:gdLst/>
              <a:ahLst/>
              <a:cxnLst/>
              <a:rect l="l" t="t" r="r" b="b"/>
              <a:pathLst>
                <a:path w="1203325" h="64770">
                  <a:moveTo>
                    <a:pt x="16268" y="3238"/>
                  </a:moveTo>
                  <a:lnTo>
                    <a:pt x="12636" y="0"/>
                  </a:lnTo>
                  <a:lnTo>
                    <a:pt x="3594" y="0"/>
                  </a:lnTo>
                  <a:lnTo>
                    <a:pt x="0" y="3238"/>
                  </a:lnTo>
                  <a:lnTo>
                    <a:pt x="0" y="11252"/>
                  </a:lnTo>
                  <a:lnTo>
                    <a:pt x="3594" y="14503"/>
                  </a:lnTo>
                  <a:lnTo>
                    <a:pt x="12636" y="14503"/>
                  </a:lnTo>
                  <a:lnTo>
                    <a:pt x="16268" y="11252"/>
                  </a:lnTo>
                  <a:lnTo>
                    <a:pt x="16268" y="7239"/>
                  </a:lnTo>
                  <a:lnTo>
                    <a:pt x="16268" y="3238"/>
                  </a:lnTo>
                  <a:close/>
                </a:path>
                <a:path w="1203325" h="64770">
                  <a:moveTo>
                    <a:pt x="1203032" y="56908"/>
                  </a:moveTo>
                  <a:lnTo>
                    <a:pt x="1200505" y="54673"/>
                  </a:lnTo>
                  <a:lnTo>
                    <a:pt x="1194333" y="54673"/>
                  </a:lnTo>
                  <a:lnTo>
                    <a:pt x="1191806" y="56908"/>
                  </a:lnTo>
                  <a:lnTo>
                    <a:pt x="1191806" y="62407"/>
                  </a:lnTo>
                  <a:lnTo>
                    <a:pt x="1194333" y="64655"/>
                  </a:lnTo>
                  <a:lnTo>
                    <a:pt x="1200505" y="64655"/>
                  </a:lnTo>
                  <a:lnTo>
                    <a:pt x="1203032" y="62407"/>
                  </a:lnTo>
                  <a:lnTo>
                    <a:pt x="1203032" y="59664"/>
                  </a:lnTo>
                  <a:lnTo>
                    <a:pt x="1203032" y="56908"/>
                  </a:lnTo>
                  <a:close/>
                </a:path>
              </a:pathLst>
            </a:custGeom>
            <a:solidFill>
              <a:srgbClr val="FFFFFF">
                <a:alpha val="50000"/>
              </a:srgbClr>
            </a:solidFill>
          </p:spPr>
          <p:txBody>
            <a:bodyPr wrap="square" lIns="0" tIns="0" rIns="0" bIns="0" rtlCol="0"/>
            <a:lstStyle/>
            <a:p>
              <a:endParaRPr/>
            </a:p>
          </p:txBody>
        </p:sp>
        <p:sp>
          <p:nvSpPr>
            <p:cNvPr id="674" name="object 674"/>
            <p:cNvSpPr/>
            <p:nvPr/>
          </p:nvSpPr>
          <p:spPr>
            <a:xfrm>
              <a:off x="8941885" y="6362138"/>
              <a:ext cx="24765" cy="22225"/>
            </a:xfrm>
            <a:custGeom>
              <a:avLst/>
              <a:gdLst/>
              <a:ahLst/>
              <a:cxnLst/>
              <a:rect l="l" t="t" r="r" b="b"/>
              <a:pathLst>
                <a:path w="24765" h="22225">
                  <a:moveTo>
                    <a:pt x="18920" y="0"/>
                  </a:moveTo>
                  <a:lnTo>
                    <a:pt x="5434" y="0"/>
                  </a:lnTo>
                  <a:lnTo>
                    <a:pt x="0" y="4879"/>
                  </a:lnTo>
                  <a:lnTo>
                    <a:pt x="0" y="16816"/>
                  </a:lnTo>
                  <a:lnTo>
                    <a:pt x="5434" y="21706"/>
                  </a:lnTo>
                  <a:lnTo>
                    <a:pt x="18920" y="21706"/>
                  </a:lnTo>
                  <a:lnTo>
                    <a:pt x="24344" y="1681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675" name="object 675"/>
            <p:cNvSpPr/>
            <p:nvPr/>
          </p:nvSpPr>
          <p:spPr>
            <a:xfrm>
              <a:off x="6683992" y="6446360"/>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676" name="object 676"/>
            <p:cNvSpPr/>
            <p:nvPr/>
          </p:nvSpPr>
          <p:spPr>
            <a:xfrm>
              <a:off x="1605884" y="7110741"/>
              <a:ext cx="26670" cy="23495"/>
            </a:xfrm>
            <a:custGeom>
              <a:avLst/>
              <a:gdLst/>
              <a:ahLst/>
              <a:cxnLst/>
              <a:rect l="l" t="t" r="r" b="b"/>
              <a:pathLst>
                <a:path w="26669" h="23495">
                  <a:moveTo>
                    <a:pt x="20261" y="0"/>
                  </a:moveTo>
                  <a:lnTo>
                    <a:pt x="5842" y="0"/>
                  </a:lnTo>
                  <a:lnTo>
                    <a:pt x="0" y="5172"/>
                  </a:lnTo>
                  <a:lnTo>
                    <a:pt x="0" y="17999"/>
                  </a:lnTo>
                  <a:lnTo>
                    <a:pt x="5842" y="23203"/>
                  </a:lnTo>
                  <a:lnTo>
                    <a:pt x="20261" y="23203"/>
                  </a:lnTo>
                  <a:lnTo>
                    <a:pt x="26114" y="17999"/>
                  </a:lnTo>
                  <a:lnTo>
                    <a:pt x="26114" y="11570"/>
                  </a:lnTo>
                  <a:lnTo>
                    <a:pt x="26114" y="5172"/>
                  </a:lnTo>
                  <a:lnTo>
                    <a:pt x="20261" y="0"/>
                  </a:lnTo>
                  <a:close/>
                </a:path>
              </a:pathLst>
            </a:custGeom>
            <a:solidFill>
              <a:srgbClr val="FFFFFF">
                <a:alpha val="29998"/>
              </a:srgbClr>
            </a:solidFill>
          </p:spPr>
          <p:txBody>
            <a:bodyPr wrap="square" lIns="0" tIns="0" rIns="0" bIns="0" rtlCol="0"/>
            <a:lstStyle/>
            <a:p>
              <a:endParaRPr/>
            </a:p>
          </p:txBody>
        </p:sp>
        <p:sp>
          <p:nvSpPr>
            <p:cNvPr id="677" name="object 677"/>
            <p:cNvSpPr/>
            <p:nvPr/>
          </p:nvSpPr>
          <p:spPr>
            <a:xfrm>
              <a:off x="3031371" y="6678103"/>
              <a:ext cx="20320" cy="17780"/>
            </a:xfrm>
            <a:custGeom>
              <a:avLst/>
              <a:gdLst/>
              <a:ahLst/>
              <a:cxnLst/>
              <a:rect l="l" t="t" r="r" b="b"/>
              <a:pathLst>
                <a:path w="20319" h="17779">
                  <a:moveTo>
                    <a:pt x="15381" y="0"/>
                  </a:moveTo>
                  <a:lnTo>
                    <a:pt x="4418" y="0"/>
                  </a:lnTo>
                  <a:lnTo>
                    <a:pt x="0" y="3978"/>
                  </a:lnTo>
                  <a:lnTo>
                    <a:pt x="0" y="13695"/>
                  </a:lnTo>
                  <a:lnTo>
                    <a:pt x="4418" y="17653"/>
                  </a:lnTo>
                  <a:lnTo>
                    <a:pt x="15381" y="17653"/>
                  </a:lnTo>
                  <a:lnTo>
                    <a:pt x="19821" y="13695"/>
                  </a:lnTo>
                  <a:lnTo>
                    <a:pt x="19821" y="8826"/>
                  </a:lnTo>
                  <a:lnTo>
                    <a:pt x="19821" y="3978"/>
                  </a:lnTo>
                  <a:lnTo>
                    <a:pt x="15381" y="0"/>
                  </a:lnTo>
                  <a:close/>
                </a:path>
              </a:pathLst>
            </a:custGeom>
            <a:solidFill>
              <a:srgbClr val="6F4478">
                <a:alpha val="50000"/>
              </a:srgbClr>
            </a:solidFill>
          </p:spPr>
          <p:txBody>
            <a:bodyPr wrap="square" lIns="0" tIns="0" rIns="0" bIns="0" rtlCol="0"/>
            <a:lstStyle/>
            <a:p>
              <a:endParaRPr/>
            </a:p>
          </p:txBody>
        </p:sp>
        <p:sp>
          <p:nvSpPr>
            <p:cNvPr id="678" name="object 678"/>
            <p:cNvSpPr/>
            <p:nvPr/>
          </p:nvSpPr>
          <p:spPr>
            <a:xfrm>
              <a:off x="2801428" y="6424978"/>
              <a:ext cx="25400" cy="22225"/>
            </a:xfrm>
            <a:custGeom>
              <a:avLst/>
              <a:gdLst/>
              <a:ahLst/>
              <a:cxnLst/>
              <a:rect l="l" t="t" r="r" b="b"/>
              <a:pathLst>
                <a:path w="25400" h="22225">
                  <a:moveTo>
                    <a:pt x="19255" y="0"/>
                  </a:moveTo>
                  <a:lnTo>
                    <a:pt x="5560" y="0"/>
                  </a:lnTo>
                  <a:lnTo>
                    <a:pt x="0" y="4931"/>
                  </a:lnTo>
                  <a:lnTo>
                    <a:pt x="0" y="17119"/>
                  </a:lnTo>
                  <a:lnTo>
                    <a:pt x="5560" y="22041"/>
                  </a:lnTo>
                  <a:lnTo>
                    <a:pt x="19255" y="22041"/>
                  </a:lnTo>
                  <a:lnTo>
                    <a:pt x="24784" y="17119"/>
                  </a:lnTo>
                  <a:lnTo>
                    <a:pt x="24784" y="11025"/>
                  </a:lnTo>
                  <a:lnTo>
                    <a:pt x="24784" y="4931"/>
                  </a:lnTo>
                  <a:lnTo>
                    <a:pt x="19255" y="0"/>
                  </a:lnTo>
                  <a:close/>
                </a:path>
              </a:pathLst>
            </a:custGeom>
            <a:solidFill>
              <a:srgbClr val="FFFFFF">
                <a:alpha val="38999"/>
              </a:srgbClr>
            </a:solidFill>
          </p:spPr>
          <p:txBody>
            <a:bodyPr wrap="square" lIns="0" tIns="0" rIns="0" bIns="0" rtlCol="0"/>
            <a:lstStyle/>
            <a:p>
              <a:endParaRPr/>
            </a:p>
          </p:txBody>
        </p:sp>
        <p:sp>
          <p:nvSpPr>
            <p:cNvPr id="679" name="object 679"/>
            <p:cNvSpPr/>
            <p:nvPr/>
          </p:nvSpPr>
          <p:spPr>
            <a:xfrm>
              <a:off x="2760373" y="7916905"/>
              <a:ext cx="26670" cy="23495"/>
            </a:xfrm>
            <a:custGeom>
              <a:avLst/>
              <a:gdLst/>
              <a:ahLst/>
              <a:cxnLst/>
              <a:rect l="l" t="t" r="r" b="b"/>
              <a:pathLst>
                <a:path w="26669" h="23495">
                  <a:moveTo>
                    <a:pt x="20397" y="0"/>
                  </a:moveTo>
                  <a:lnTo>
                    <a:pt x="5905" y="0"/>
                  </a:lnTo>
                  <a:lnTo>
                    <a:pt x="0" y="5256"/>
                  </a:lnTo>
                  <a:lnTo>
                    <a:pt x="0" y="18125"/>
                  </a:lnTo>
                  <a:lnTo>
                    <a:pt x="5905" y="23381"/>
                  </a:lnTo>
                  <a:lnTo>
                    <a:pt x="20397" y="23381"/>
                  </a:lnTo>
                  <a:lnTo>
                    <a:pt x="26250" y="18125"/>
                  </a:lnTo>
                  <a:lnTo>
                    <a:pt x="26250" y="11695"/>
                  </a:lnTo>
                  <a:lnTo>
                    <a:pt x="26250" y="5256"/>
                  </a:lnTo>
                  <a:lnTo>
                    <a:pt x="20397" y="0"/>
                  </a:lnTo>
                  <a:close/>
                </a:path>
              </a:pathLst>
            </a:custGeom>
            <a:solidFill>
              <a:srgbClr val="384746">
                <a:alpha val="50000"/>
              </a:srgbClr>
            </a:solidFill>
          </p:spPr>
          <p:txBody>
            <a:bodyPr wrap="square" lIns="0" tIns="0" rIns="0" bIns="0" rtlCol="0"/>
            <a:lstStyle/>
            <a:p>
              <a:endParaRPr/>
            </a:p>
          </p:txBody>
        </p:sp>
        <p:sp>
          <p:nvSpPr>
            <p:cNvPr id="680" name="object 680"/>
            <p:cNvSpPr/>
            <p:nvPr/>
          </p:nvSpPr>
          <p:spPr>
            <a:xfrm>
              <a:off x="1498678" y="7666661"/>
              <a:ext cx="13970" cy="12700"/>
            </a:xfrm>
            <a:custGeom>
              <a:avLst/>
              <a:gdLst/>
              <a:ahLst/>
              <a:cxnLst/>
              <a:rect l="l" t="t" r="r" b="b"/>
              <a:pathLst>
                <a:path w="13969" h="12700">
                  <a:moveTo>
                    <a:pt x="10805" y="0"/>
                  </a:moveTo>
                  <a:lnTo>
                    <a:pt x="3109" y="0"/>
                  </a:lnTo>
                  <a:lnTo>
                    <a:pt x="0" y="2764"/>
                  </a:lnTo>
                  <a:lnTo>
                    <a:pt x="0" y="9601"/>
                  </a:lnTo>
                  <a:lnTo>
                    <a:pt x="3109" y="12376"/>
                  </a:lnTo>
                  <a:lnTo>
                    <a:pt x="10805" y="12376"/>
                  </a:lnTo>
                  <a:lnTo>
                    <a:pt x="13915" y="9601"/>
                  </a:lnTo>
                  <a:lnTo>
                    <a:pt x="13915" y="6177"/>
                  </a:lnTo>
                  <a:lnTo>
                    <a:pt x="13915" y="2764"/>
                  </a:lnTo>
                  <a:lnTo>
                    <a:pt x="10805" y="0"/>
                  </a:lnTo>
                  <a:close/>
                </a:path>
              </a:pathLst>
            </a:custGeom>
            <a:solidFill>
              <a:srgbClr val="FFFFFF">
                <a:alpha val="37500"/>
              </a:srgbClr>
            </a:solidFill>
          </p:spPr>
          <p:txBody>
            <a:bodyPr wrap="square" lIns="0" tIns="0" rIns="0" bIns="0" rtlCol="0"/>
            <a:lstStyle/>
            <a:p>
              <a:endParaRPr/>
            </a:p>
          </p:txBody>
        </p:sp>
        <p:sp>
          <p:nvSpPr>
            <p:cNvPr id="681" name="object 681"/>
            <p:cNvSpPr/>
            <p:nvPr/>
          </p:nvSpPr>
          <p:spPr>
            <a:xfrm>
              <a:off x="2073970" y="10331255"/>
              <a:ext cx="36830" cy="32384"/>
            </a:xfrm>
            <a:custGeom>
              <a:avLst/>
              <a:gdLst/>
              <a:ahLst/>
              <a:cxnLst/>
              <a:rect l="l" t="t" r="r" b="b"/>
              <a:pathLst>
                <a:path w="36830" h="32384">
                  <a:moveTo>
                    <a:pt x="28271" y="0"/>
                  </a:moveTo>
                  <a:lnTo>
                    <a:pt x="8177" y="0"/>
                  </a:lnTo>
                  <a:lnTo>
                    <a:pt x="0" y="7235"/>
                  </a:lnTo>
                  <a:lnTo>
                    <a:pt x="0" y="25109"/>
                  </a:lnTo>
                  <a:lnTo>
                    <a:pt x="8177" y="32386"/>
                  </a:lnTo>
                  <a:lnTo>
                    <a:pt x="28271" y="32386"/>
                  </a:lnTo>
                  <a:lnTo>
                    <a:pt x="36417" y="25109"/>
                  </a:lnTo>
                  <a:lnTo>
                    <a:pt x="36417" y="16187"/>
                  </a:lnTo>
                  <a:lnTo>
                    <a:pt x="36417" y="7235"/>
                  </a:lnTo>
                  <a:lnTo>
                    <a:pt x="28271" y="0"/>
                  </a:lnTo>
                  <a:close/>
                </a:path>
              </a:pathLst>
            </a:custGeom>
            <a:solidFill>
              <a:srgbClr val="FFFFFF">
                <a:alpha val="38999"/>
              </a:srgbClr>
            </a:solidFill>
          </p:spPr>
          <p:txBody>
            <a:bodyPr wrap="square" lIns="0" tIns="0" rIns="0" bIns="0" rtlCol="0"/>
            <a:lstStyle/>
            <a:p>
              <a:endParaRPr/>
            </a:p>
          </p:txBody>
        </p:sp>
        <p:sp>
          <p:nvSpPr>
            <p:cNvPr id="682" name="object 682"/>
            <p:cNvSpPr/>
            <p:nvPr/>
          </p:nvSpPr>
          <p:spPr>
            <a:xfrm>
              <a:off x="1769560" y="8475865"/>
              <a:ext cx="41275" cy="36830"/>
            </a:xfrm>
            <a:custGeom>
              <a:avLst/>
              <a:gdLst/>
              <a:ahLst/>
              <a:cxnLst/>
              <a:rect l="l" t="t" r="r" b="b"/>
              <a:pathLst>
                <a:path w="41275" h="36829">
                  <a:moveTo>
                    <a:pt x="20491" y="0"/>
                  </a:moveTo>
                  <a:lnTo>
                    <a:pt x="12505" y="1434"/>
                  </a:lnTo>
                  <a:lnTo>
                    <a:pt x="5993" y="5345"/>
                  </a:lnTo>
                  <a:lnTo>
                    <a:pt x="1607" y="11140"/>
                  </a:lnTo>
                  <a:lnTo>
                    <a:pt x="0" y="18229"/>
                  </a:lnTo>
                  <a:lnTo>
                    <a:pt x="1607" y="25328"/>
                  </a:lnTo>
                  <a:lnTo>
                    <a:pt x="5993" y="31133"/>
                  </a:lnTo>
                  <a:lnTo>
                    <a:pt x="12505" y="35052"/>
                  </a:lnTo>
                  <a:lnTo>
                    <a:pt x="20491" y="36491"/>
                  </a:lnTo>
                  <a:lnTo>
                    <a:pt x="28488" y="35052"/>
                  </a:lnTo>
                  <a:lnTo>
                    <a:pt x="35014" y="31133"/>
                  </a:lnTo>
                  <a:lnTo>
                    <a:pt x="39412" y="25328"/>
                  </a:lnTo>
                  <a:lnTo>
                    <a:pt x="41024" y="18229"/>
                  </a:lnTo>
                  <a:lnTo>
                    <a:pt x="39412" y="11140"/>
                  </a:lnTo>
                  <a:lnTo>
                    <a:pt x="35014" y="5345"/>
                  </a:lnTo>
                  <a:lnTo>
                    <a:pt x="28488" y="1434"/>
                  </a:lnTo>
                  <a:lnTo>
                    <a:pt x="20491" y="0"/>
                  </a:lnTo>
                  <a:close/>
                </a:path>
              </a:pathLst>
            </a:custGeom>
            <a:solidFill>
              <a:srgbClr val="384746">
                <a:alpha val="50000"/>
              </a:srgbClr>
            </a:solidFill>
          </p:spPr>
          <p:txBody>
            <a:bodyPr wrap="square" lIns="0" tIns="0" rIns="0" bIns="0" rtlCol="0"/>
            <a:lstStyle/>
            <a:p>
              <a:endParaRPr/>
            </a:p>
          </p:txBody>
        </p:sp>
        <p:sp>
          <p:nvSpPr>
            <p:cNvPr id="683" name="object 683"/>
            <p:cNvSpPr/>
            <p:nvPr/>
          </p:nvSpPr>
          <p:spPr>
            <a:xfrm>
              <a:off x="727290" y="7359376"/>
              <a:ext cx="1512570" cy="372745"/>
            </a:xfrm>
            <a:custGeom>
              <a:avLst/>
              <a:gdLst/>
              <a:ahLst/>
              <a:cxnLst/>
              <a:rect l="l" t="t" r="r" b="b"/>
              <a:pathLst>
                <a:path w="1512570" h="372745">
                  <a:moveTo>
                    <a:pt x="12814" y="2565"/>
                  </a:moveTo>
                  <a:lnTo>
                    <a:pt x="9931" y="0"/>
                  </a:lnTo>
                  <a:lnTo>
                    <a:pt x="2882" y="0"/>
                  </a:lnTo>
                  <a:lnTo>
                    <a:pt x="0" y="2565"/>
                  </a:lnTo>
                  <a:lnTo>
                    <a:pt x="0" y="8826"/>
                  </a:lnTo>
                  <a:lnTo>
                    <a:pt x="2882" y="11391"/>
                  </a:lnTo>
                  <a:lnTo>
                    <a:pt x="9931" y="11391"/>
                  </a:lnTo>
                  <a:lnTo>
                    <a:pt x="12814" y="8826"/>
                  </a:lnTo>
                  <a:lnTo>
                    <a:pt x="12814" y="5715"/>
                  </a:lnTo>
                  <a:lnTo>
                    <a:pt x="12814" y="2565"/>
                  </a:lnTo>
                  <a:close/>
                </a:path>
                <a:path w="1512570" h="372745">
                  <a:moveTo>
                    <a:pt x="1512023" y="364985"/>
                  </a:moveTo>
                  <a:lnTo>
                    <a:pt x="1509649" y="362877"/>
                  </a:lnTo>
                  <a:lnTo>
                    <a:pt x="1503794" y="362877"/>
                  </a:lnTo>
                  <a:lnTo>
                    <a:pt x="1501406" y="364985"/>
                  </a:lnTo>
                  <a:lnTo>
                    <a:pt x="1501406" y="370192"/>
                  </a:lnTo>
                  <a:lnTo>
                    <a:pt x="1503794" y="372300"/>
                  </a:lnTo>
                  <a:lnTo>
                    <a:pt x="1509649" y="372300"/>
                  </a:lnTo>
                  <a:lnTo>
                    <a:pt x="1512023" y="370192"/>
                  </a:lnTo>
                  <a:lnTo>
                    <a:pt x="1512023" y="367588"/>
                  </a:lnTo>
                  <a:lnTo>
                    <a:pt x="1512023" y="364985"/>
                  </a:lnTo>
                  <a:close/>
                </a:path>
              </a:pathLst>
            </a:custGeom>
            <a:solidFill>
              <a:srgbClr val="FFFFFF">
                <a:alpha val="50000"/>
              </a:srgbClr>
            </a:solidFill>
          </p:spPr>
          <p:txBody>
            <a:bodyPr wrap="square" lIns="0" tIns="0" rIns="0" bIns="0" rtlCol="0"/>
            <a:lstStyle/>
            <a:p>
              <a:endParaRPr/>
            </a:p>
          </p:txBody>
        </p:sp>
        <p:sp>
          <p:nvSpPr>
            <p:cNvPr id="684" name="object 684"/>
            <p:cNvSpPr/>
            <p:nvPr/>
          </p:nvSpPr>
          <p:spPr>
            <a:xfrm>
              <a:off x="2703100" y="7283164"/>
              <a:ext cx="15875" cy="14604"/>
            </a:xfrm>
            <a:custGeom>
              <a:avLst/>
              <a:gdLst/>
              <a:ahLst/>
              <a:cxnLst/>
              <a:rect l="l" t="t" r="r" b="b"/>
              <a:pathLst>
                <a:path w="15875" h="14604">
                  <a:moveTo>
                    <a:pt x="12250" y="0"/>
                  </a:moveTo>
                  <a:lnTo>
                    <a:pt x="3528" y="0"/>
                  </a:lnTo>
                  <a:lnTo>
                    <a:pt x="0" y="3151"/>
                  </a:lnTo>
                  <a:lnTo>
                    <a:pt x="0" y="10900"/>
                  </a:lnTo>
                  <a:lnTo>
                    <a:pt x="3528" y="14051"/>
                  </a:lnTo>
                  <a:lnTo>
                    <a:pt x="12250" y="14051"/>
                  </a:lnTo>
                  <a:lnTo>
                    <a:pt x="15790" y="10900"/>
                  </a:lnTo>
                  <a:lnTo>
                    <a:pt x="15790" y="7015"/>
                  </a:lnTo>
                  <a:lnTo>
                    <a:pt x="15790" y="3151"/>
                  </a:lnTo>
                  <a:lnTo>
                    <a:pt x="12250" y="0"/>
                  </a:lnTo>
                  <a:close/>
                </a:path>
              </a:pathLst>
            </a:custGeom>
            <a:solidFill>
              <a:srgbClr val="FFFFFF">
                <a:alpha val="38999"/>
              </a:srgbClr>
            </a:solidFill>
          </p:spPr>
          <p:txBody>
            <a:bodyPr wrap="square" lIns="0" tIns="0" rIns="0" bIns="0" rtlCol="0"/>
            <a:lstStyle/>
            <a:p>
              <a:endParaRPr/>
            </a:p>
          </p:txBody>
        </p:sp>
        <p:sp>
          <p:nvSpPr>
            <p:cNvPr id="685" name="object 685"/>
            <p:cNvSpPr/>
            <p:nvPr/>
          </p:nvSpPr>
          <p:spPr>
            <a:xfrm>
              <a:off x="8056342" y="702448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686" name="object 686"/>
            <p:cNvSpPr/>
            <p:nvPr/>
          </p:nvSpPr>
          <p:spPr>
            <a:xfrm>
              <a:off x="8312907" y="7578753"/>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38999"/>
              </a:srgbClr>
            </a:solidFill>
          </p:spPr>
          <p:txBody>
            <a:bodyPr wrap="square" lIns="0" tIns="0" rIns="0" bIns="0" rtlCol="0"/>
            <a:lstStyle/>
            <a:p>
              <a:endParaRPr/>
            </a:p>
          </p:txBody>
        </p:sp>
        <p:sp>
          <p:nvSpPr>
            <p:cNvPr id="687" name="object 687"/>
            <p:cNvSpPr/>
            <p:nvPr/>
          </p:nvSpPr>
          <p:spPr>
            <a:xfrm>
              <a:off x="6543461" y="8322731"/>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688" name="object 688"/>
            <p:cNvSpPr/>
            <p:nvPr/>
          </p:nvSpPr>
          <p:spPr>
            <a:xfrm>
              <a:off x="6572034" y="6833279"/>
              <a:ext cx="1407160" cy="1250950"/>
            </a:xfrm>
            <a:custGeom>
              <a:avLst/>
              <a:gdLst/>
              <a:ahLst/>
              <a:cxnLst/>
              <a:rect l="l" t="t" r="r" b="b"/>
              <a:pathLst>
                <a:path w="1407159" h="1250950">
                  <a:moveTo>
                    <a:pt x="16040" y="1239507"/>
                  </a:moveTo>
                  <a:lnTo>
                    <a:pt x="12446" y="1236306"/>
                  </a:lnTo>
                  <a:lnTo>
                    <a:pt x="3594" y="1236306"/>
                  </a:lnTo>
                  <a:lnTo>
                    <a:pt x="0" y="1239507"/>
                  </a:lnTo>
                  <a:lnTo>
                    <a:pt x="0" y="1247381"/>
                  </a:lnTo>
                  <a:lnTo>
                    <a:pt x="3594" y="1250594"/>
                  </a:lnTo>
                  <a:lnTo>
                    <a:pt x="12446" y="1250594"/>
                  </a:lnTo>
                  <a:lnTo>
                    <a:pt x="16040" y="1247381"/>
                  </a:lnTo>
                  <a:lnTo>
                    <a:pt x="16040" y="1243444"/>
                  </a:lnTo>
                  <a:lnTo>
                    <a:pt x="16040" y="1239507"/>
                  </a:lnTo>
                  <a:close/>
                </a:path>
                <a:path w="1407159" h="1250950">
                  <a:moveTo>
                    <a:pt x="1054481" y="257263"/>
                  </a:moveTo>
                  <a:lnTo>
                    <a:pt x="1050175" y="253415"/>
                  </a:lnTo>
                  <a:lnTo>
                    <a:pt x="1039533" y="253415"/>
                  </a:lnTo>
                  <a:lnTo>
                    <a:pt x="1035304" y="257263"/>
                  </a:lnTo>
                  <a:lnTo>
                    <a:pt x="1035304" y="266687"/>
                  </a:lnTo>
                  <a:lnTo>
                    <a:pt x="1039533" y="270510"/>
                  </a:lnTo>
                  <a:lnTo>
                    <a:pt x="1050175" y="270510"/>
                  </a:lnTo>
                  <a:lnTo>
                    <a:pt x="1054481" y="266687"/>
                  </a:lnTo>
                  <a:lnTo>
                    <a:pt x="1054481" y="261975"/>
                  </a:lnTo>
                  <a:lnTo>
                    <a:pt x="1054481" y="257263"/>
                  </a:lnTo>
                  <a:close/>
                </a:path>
                <a:path w="1407159" h="1250950">
                  <a:moveTo>
                    <a:pt x="1406817" y="2870"/>
                  </a:moveTo>
                  <a:lnTo>
                    <a:pt x="1403565" y="0"/>
                  </a:lnTo>
                  <a:lnTo>
                    <a:pt x="1395615" y="0"/>
                  </a:lnTo>
                  <a:lnTo>
                    <a:pt x="1392377" y="2870"/>
                  </a:lnTo>
                  <a:lnTo>
                    <a:pt x="1392377" y="9956"/>
                  </a:lnTo>
                  <a:lnTo>
                    <a:pt x="1395615" y="12839"/>
                  </a:lnTo>
                  <a:lnTo>
                    <a:pt x="1403565" y="12839"/>
                  </a:lnTo>
                  <a:lnTo>
                    <a:pt x="1406817" y="9956"/>
                  </a:lnTo>
                  <a:lnTo>
                    <a:pt x="1406817" y="6400"/>
                  </a:lnTo>
                  <a:lnTo>
                    <a:pt x="1406817" y="2870"/>
                  </a:lnTo>
                  <a:close/>
                </a:path>
              </a:pathLst>
            </a:custGeom>
            <a:solidFill>
              <a:srgbClr val="6F4478">
                <a:alpha val="50000"/>
              </a:srgbClr>
            </a:solidFill>
          </p:spPr>
          <p:txBody>
            <a:bodyPr wrap="square" lIns="0" tIns="0" rIns="0" bIns="0" rtlCol="0"/>
            <a:lstStyle/>
            <a:p>
              <a:endParaRPr/>
            </a:p>
          </p:txBody>
        </p:sp>
        <p:sp>
          <p:nvSpPr>
            <p:cNvPr id="689" name="object 689"/>
            <p:cNvSpPr/>
            <p:nvPr/>
          </p:nvSpPr>
          <p:spPr>
            <a:xfrm>
              <a:off x="6845096" y="6479952"/>
              <a:ext cx="722630" cy="1749425"/>
            </a:xfrm>
            <a:custGeom>
              <a:avLst/>
              <a:gdLst/>
              <a:ahLst/>
              <a:cxnLst/>
              <a:rect l="l" t="t" r="r" b="b"/>
              <a:pathLst>
                <a:path w="722629" h="1749425">
                  <a:moveTo>
                    <a:pt x="13030" y="1742465"/>
                  </a:moveTo>
                  <a:lnTo>
                    <a:pt x="10960" y="1740623"/>
                  </a:lnTo>
                  <a:lnTo>
                    <a:pt x="5829" y="1740623"/>
                  </a:lnTo>
                  <a:lnTo>
                    <a:pt x="3733" y="1742465"/>
                  </a:lnTo>
                  <a:lnTo>
                    <a:pt x="3733" y="1747037"/>
                  </a:lnTo>
                  <a:lnTo>
                    <a:pt x="5829" y="1748878"/>
                  </a:lnTo>
                  <a:lnTo>
                    <a:pt x="10960" y="1748878"/>
                  </a:lnTo>
                  <a:lnTo>
                    <a:pt x="13030" y="1747037"/>
                  </a:lnTo>
                  <a:lnTo>
                    <a:pt x="13030" y="1744751"/>
                  </a:lnTo>
                  <a:lnTo>
                    <a:pt x="13030" y="1742465"/>
                  </a:lnTo>
                  <a:close/>
                </a:path>
                <a:path w="722629" h="1749425">
                  <a:moveTo>
                    <a:pt x="26060" y="951433"/>
                  </a:moveTo>
                  <a:lnTo>
                    <a:pt x="20231" y="946238"/>
                  </a:lnTo>
                  <a:lnTo>
                    <a:pt x="5829" y="946238"/>
                  </a:lnTo>
                  <a:lnTo>
                    <a:pt x="0" y="951433"/>
                  </a:lnTo>
                  <a:lnTo>
                    <a:pt x="0" y="964234"/>
                  </a:lnTo>
                  <a:lnTo>
                    <a:pt x="5829" y="969441"/>
                  </a:lnTo>
                  <a:lnTo>
                    <a:pt x="20231" y="969441"/>
                  </a:lnTo>
                  <a:lnTo>
                    <a:pt x="26060" y="964234"/>
                  </a:lnTo>
                  <a:lnTo>
                    <a:pt x="26060" y="957859"/>
                  </a:lnTo>
                  <a:lnTo>
                    <a:pt x="26060" y="951433"/>
                  </a:lnTo>
                  <a:close/>
                </a:path>
                <a:path w="722629" h="1749425">
                  <a:moveTo>
                    <a:pt x="722604" y="2870"/>
                  </a:moveTo>
                  <a:lnTo>
                    <a:pt x="719353" y="0"/>
                  </a:lnTo>
                  <a:lnTo>
                    <a:pt x="711301" y="0"/>
                  </a:lnTo>
                  <a:lnTo>
                    <a:pt x="708075" y="2870"/>
                  </a:lnTo>
                  <a:lnTo>
                    <a:pt x="708075" y="9969"/>
                  </a:lnTo>
                  <a:lnTo>
                    <a:pt x="711301" y="12903"/>
                  </a:lnTo>
                  <a:lnTo>
                    <a:pt x="719353" y="12903"/>
                  </a:lnTo>
                  <a:lnTo>
                    <a:pt x="722604" y="9969"/>
                  </a:lnTo>
                  <a:lnTo>
                    <a:pt x="722604" y="6426"/>
                  </a:lnTo>
                  <a:lnTo>
                    <a:pt x="722604" y="2870"/>
                  </a:lnTo>
                  <a:close/>
                </a:path>
              </a:pathLst>
            </a:custGeom>
            <a:solidFill>
              <a:srgbClr val="FFFFFF">
                <a:alpha val="38999"/>
              </a:srgbClr>
            </a:solidFill>
          </p:spPr>
          <p:txBody>
            <a:bodyPr wrap="square" lIns="0" tIns="0" rIns="0" bIns="0" rtlCol="0"/>
            <a:lstStyle/>
            <a:p>
              <a:endParaRPr/>
            </a:p>
          </p:txBody>
        </p:sp>
        <p:sp>
          <p:nvSpPr>
            <p:cNvPr id="690" name="object 690"/>
            <p:cNvSpPr/>
            <p:nvPr/>
          </p:nvSpPr>
          <p:spPr>
            <a:xfrm>
              <a:off x="6442838" y="7585007"/>
              <a:ext cx="15240" cy="13335"/>
            </a:xfrm>
            <a:custGeom>
              <a:avLst/>
              <a:gdLst/>
              <a:ahLst/>
              <a:cxnLst/>
              <a:rect l="l" t="t" r="r" b="b"/>
              <a:pathLst>
                <a:path w="15239"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16998"/>
              </a:srgbClr>
            </a:solidFill>
          </p:spPr>
          <p:txBody>
            <a:bodyPr wrap="square" lIns="0" tIns="0" rIns="0" bIns="0" rtlCol="0"/>
            <a:lstStyle/>
            <a:p>
              <a:endParaRPr/>
            </a:p>
          </p:txBody>
        </p:sp>
        <p:sp>
          <p:nvSpPr>
            <p:cNvPr id="691" name="object 691"/>
            <p:cNvSpPr/>
            <p:nvPr/>
          </p:nvSpPr>
          <p:spPr>
            <a:xfrm>
              <a:off x="7190067" y="6357499"/>
              <a:ext cx="962660" cy="442595"/>
            </a:xfrm>
            <a:custGeom>
              <a:avLst/>
              <a:gdLst/>
              <a:ahLst/>
              <a:cxnLst/>
              <a:rect l="l" t="t" r="r" b="b"/>
              <a:pathLst>
                <a:path w="962659" h="442595">
                  <a:moveTo>
                    <a:pt x="16268" y="430758"/>
                  </a:moveTo>
                  <a:lnTo>
                    <a:pt x="12636" y="427532"/>
                  </a:lnTo>
                  <a:lnTo>
                    <a:pt x="3594" y="427532"/>
                  </a:lnTo>
                  <a:lnTo>
                    <a:pt x="0" y="430758"/>
                  </a:lnTo>
                  <a:lnTo>
                    <a:pt x="0" y="438772"/>
                  </a:lnTo>
                  <a:lnTo>
                    <a:pt x="3594" y="442023"/>
                  </a:lnTo>
                  <a:lnTo>
                    <a:pt x="12636" y="442023"/>
                  </a:lnTo>
                  <a:lnTo>
                    <a:pt x="16268" y="438772"/>
                  </a:lnTo>
                  <a:lnTo>
                    <a:pt x="16268" y="434771"/>
                  </a:lnTo>
                  <a:lnTo>
                    <a:pt x="16268" y="430758"/>
                  </a:lnTo>
                  <a:close/>
                </a:path>
                <a:path w="962659" h="442595">
                  <a:moveTo>
                    <a:pt x="962596" y="3454"/>
                  </a:moveTo>
                  <a:lnTo>
                    <a:pt x="958710" y="0"/>
                  </a:lnTo>
                  <a:lnTo>
                    <a:pt x="949071" y="0"/>
                  </a:lnTo>
                  <a:lnTo>
                    <a:pt x="945184" y="3454"/>
                  </a:lnTo>
                  <a:lnTo>
                    <a:pt x="945184" y="12039"/>
                  </a:lnTo>
                  <a:lnTo>
                    <a:pt x="949071" y="15494"/>
                  </a:lnTo>
                  <a:lnTo>
                    <a:pt x="958710" y="15494"/>
                  </a:lnTo>
                  <a:lnTo>
                    <a:pt x="962596" y="12039"/>
                  </a:lnTo>
                  <a:lnTo>
                    <a:pt x="962596" y="7759"/>
                  </a:lnTo>
                  <a:lnTo>
                    <a:pt x="962596" y="3454"/>
                  </a:lnTo>
                  <a:close/>
                </a:path>
              </a:pathLst>
            </a:custGeom>
            <a:solidFill>
              <a:srgbClr val="FFFFFF">
                <a:alpha val="50000"/>
              </a:srgbClr>
            </a:solidFill>
          </p:spPr>
          <p:txBody>
            <a:bodyPr wrap="square" lIns="0" tIns="0" rIns="0" bIns="0" rtlCol="0"/>
            <a:lstStyle/>
            <a:p>
              <a:endParaRPr/>
            </a:p>
          </p:txBody>
        </p:sp>
        <p:sp>
          <p:nvSpPr>
            <p:cNvPr id="692" name="object 692"/>
            <p:cNvSpPr/>
            <p:nvPr/>
          </p:nvSpPr>
          <p:spPr>
            <a:xfrm>
              <a:off x="4632917" y="8404280"/>
              <a:ext cx="3810" cy="6350"/>
            </a:xfrm>
            <a:custGeom>
              <a:avLst/>
              <a:gdLst/>
              <a:ahLst/>
              <a:cxnLst/>
              <a:rect l="l" t="t" r="r" b="b"/>
              <a:pathLst>
                <a:path w="3810" h="6350">
                  <a:moveTo>
                    <a:pt x="3350" y="0"/>
                  </a:moveTo>
                  <a:lnTo>
                    <a:pt x="1465" y="0"/>
                  </a:lnTo>
                  <a:lnTo>
                    <a:pt x="0" y="1350"/>
                  </a:lnTo>
                  <a:lnTo>
                    <a:pt x="0" y="4659"/>
                  </a:lnTo>
                  <a:lnTo>
                    <a:pt x="1465" y="5957"/>
                  </a:lnTo>
                  <a:lnTo>
                    <a:pt x="3350" y="5957"/>
                  </a:lnTo>
                  <a:lnTo>
                    <a:pt x="3350" y="0"/>
                  </a:lnTo>
                  <a:close/>
                </a:path>
              </a:pathLst>
            </a:custGeom>
            <a:solidFill>
              <a:srgbClr val="384746">
                <a:alpha val="50000"/>
              </a:srgbClr>
            </a:solidFill>
          </p:spPr>
          <p:txBody>
            <a:bodyPr wrap="square" lIns="0" tIns="0" rIns="0" bIns="0" rtlCol="0"/>
            <a:lstStyle/>
            <a:p>
              <a:endParaRPr/>
            </a:p>
          </p:txBody>
        </p:sp>
        <p:sp>
          <p:nvSpPr>
            <p:cNvPr id="693" name="object 693"/>
            <p:cNvSpPr/>
            <p:nvPr/>
          </p:nvSpPr>
          <p:spPr>
            <a:xfrm>
              <a:off x="4538434" y="7988991"/>
              <a:ext cx="379095" cy="316865"/>
            </a:xfrm>
            <a:custGeom>
              <a:avLst/>
              <a:gdLst/>
              <a:ahLst/>
              <a:cxnLst/>
              <a:rect l="l" t="t" r="r" b="b"/>
              <a:pathLst>
                <a:path w="379095" h="316865">
                  <a:moveTo>
                    <a:pt x="28460" y="296862"/>
                  </a:moveTo>
                  <a:lnTo>
                    <a:pt x="22085" y="291211"/>
                  </a:lnTo>
                  <a:lnTo>
                    <a:pt x="6350" y="291211"/>
                  </a:lnTo>
                  <a:lnTo>
                    <a:pt x="0" y="296862"/>
                  </a:lnTo>
                  <a:lnTo>
                    <a:pt x="0" y="310832"/>
                  </a:lnTo>
                  <a:lnTo>
                    <a:pt x="6350" y="316522"/>
                  </a:lnTo>
                  <a:lnTo>
                    <a:pt x="22085" y="316522"/>
                  </a:lnTo>
                  <a:lnTo>
                    <a:pt x="28460" y="310832"/>
                  </a:lnTo>
                  <a:lnTo>
                    <a:pt x="28460" y="303847"/>
                  </a:lnTo>
                  <a:lnTo>
                    <a:pt x="28460" y="296862"/>
                  </a:lnTo>
                  <a:close/>
                </a:path>
                <a:path w="379095" h="316865">
                  <a:moveTo>
                    <a:pt x="49149" y="80822"/>
                  </a:moveTo>
                  <a:lnTo>
                    <a:pt x="47802" y="79629"/>
                  </a:lnTo>
                  <a:lnTo>
                    <a:pt x="44488" y="79629"/>
                  </a:lnTo>
                  <a:lnTo>
                    <a:pt x="43129" y="80822"/>
                  </a:lnTo>
                  <a:lnTo>
                    <a:pt x="43129" y="83756"/>
                  </a:lnTo>
                  <a:lnTo>
                    <a:pt x="44488" y="84937"/>
                  </a:lnTo>
                  <a:lnTo>
                    <a:pt x="47802" y="84937"/>
                  </a:lnTo>
                  <a:lnTo>
                    <a:pt x="49149" y="83756"/>
                  </a:lnTo>
                  <a:lnTo>
                    <a:pt x="49149" y="82296"/>
                  </a:lnTo>
                  <a:lnTo>
                    <a:pt x="49149" y="80822"/>
                  </a:lnTo>
                  <a:close/>
                </a:path>
                <a:path w="379095" h="316865">
                  <a:moveTo>
                    <a:pt x="378993" y="3073"/>
                  </a:moveTo>
                  <a:lnTo>
                    <a:pt x="374180" y="0"/>
                  </a:lnTo>
                  <a:lnTo>
                    <a:pt x="362331" y="0"/>
                  </a:lnTo>
                  <a:lnTo>
                    <a:pt x="357492" y="3073"/>
                  </a:lnTo>
                  <a:lnTo>
                    <a:pt x="357492" y="10655"/>
                  </a:lnTo>
                  <a:lnTo>
                    <a:pt x="362331" y="13728"/>
                  </a:lnTo>
                  <a:lnTo>
                    <a:pt x="374180" y="13728"/>
                  </a:lnTo>
                  <a:lnTo>
                    <a:pt x="378993" y="10655"/>
                  </a:lnTo>
                  <a:lnTo>
                    <a:pt x="378993" y="6870"/>
                  </a:lnTo>
                  <a:lnTo>
                    <a:pt x="378993" y="3073"/>
                  </a:lnTo>
                  <a:close/>
                </a:path>
              </a:pathLst>
            </a:custGeom>
            <a:solidFill>
              <a:srgbClr val="FFFFFF">
                <a:alpha val="50000"/>
              </a:srgbClr>
            </a:solidFill>
          </p:spPr>
          <p:txBody>
            <a:bodyPr wrap="square" lIns="0" tIns="0" rIns="0" bIns="0" rtlCol="0"/>
            <a:lstStyle/>
            <a:p>
              <a:endParaRPr/>
            </a:p>
          </p:txBody>
        </p:sp>
        <p:sp>
          <p:nvSpPr>
            <p:cNvPr id="694" name="object 694"/>
            <p:cNvSpPr/>
            <p:nvPr/>
          </p:nvSpPr>
          <p:spPr>
            <a:xfrm>
              <a:off x="5252493" y="8941735"/>
              <a:ext cx="14604" cy="13335"/>
            </a:xfrm>
            <a:custGeom>
              <a:avLst/>
              <a:gdLst/>
              <a:ahLst/>
              <a:cxnLst/>
              <a:rect l="l" t="t" r="r" b="b"/>
              <a:pathLst>
                <a:path w="14604" h="13334">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50000"/>
              </a:srgbClr>
            </a:solidFill>
          </p:spPr>
          <p:txBody>
            <a:bodyPr wrap="square" lIns="0" tIns="0" rIns="0" bIns="0" rtlCol="0"/>
            <a:lstStyle/>
            <a:p>
              <a:endParaRPr/>
            </a:p>
          </p:txBody>
        </p:sp>
        <p:sp>
          <p:nvSpPr>
            <p:cNvPr id="695" name="object 695"/>
            <p:cNvSpPr/>
            <p:nvPr/>
          </p:nvSpPr>
          <p:spPr>
            <a:xfrm>
              <a:off x="4841252" y="8588411"/>
              <a:ext cx="14604" cy="6985"/>
            </a:xfrm>
            <a:custGeom>
              <a:avLst/>
              <a:gdLst/>
              <a:ahLst/>
              <a:cxnLst/>
              <a:rect l="l" t="t" r="r" b="b"/>
              <a:pathLst>
                <a:path w="14604" h="6984">
                  <a:moveTo>
                    <a:pt x="11287" y="0"/>
                  </a:moveTo>
                  <a:lnTo>
                    <a:pt x="3235" y="0"/>
                  </a:lnTo>
                  <a:lnTo>
                    <a:pt x="0" y="2879"/>
                  </a:lnTo>
                  <a:lnTo>
                    <a:pt x="0" y="6429"/>
                  </a:lnTo>
                  <a:lnTo>
                    <a:pt x="14523" y="6429"/>
                  </a:lnTo>
                  <a:lnTo>
                    <a:pt x="14523" y="2879"/>
                  </a:lnTo>
                  <a:lnTo>
                    <a:pt x="11287" y="0"/>
                  </a:lnTo>
                  <a:close/>
                </a:path>
              </a:pathLst>
            </a:custGeom>
            <a:solidFill>
              <a:srgbClr val="384746">
                <a:alpha val="50000"/>
              </a:srgbClr>
            </a:solidFill>
          </p:spPr>
          <p:txBody>
            <a:bodyPr wrap="square" lIns="0" tIns="0" rIns="0" bIns="0" rtlCol="0"/>
            <a:lstStyle/>
            <a:p>
              <a:endParaRPr/>
            </a:p>
          </p:txBody>
        </p:sp>
        <p:sp>
          <p:nvSpPr>
            <p:cNvPr id="696" name="object 696"/>
            <p:cNvSpPr/>
            <p:nvPr/>
          </p:nvSpPr>
          <p:spPr>
            <a:xfrm>
              <a:off x="1087539" y="8465965"/>
              <a:ext cx="4353560" cy="1643380"/>
            </a:xfrm>
            <a:custGeom>
              <a:avLst/>
              <a:gdLst/>
              <a:ahLst/>
              <a:cxnLst/>
              <a:rect l="l" t="t" r="r" b="b"/>
              <a:pathLst>
                <a:path w="4353560" h="1643379">
                  <a:moveTo>
                    <a:pt x="13830" y="1633829"/>
                  </a:moveTo>
                  <a:lnTo>
                    <a:pt x="10731" y="1631073"/>
                  </a:lnTo>
                  <a:lnTo>
                    <a:pt x="3073" y="1631073"/>
                  </a:lnTo>
                  <a:lnTo>
                    <a:pt x="0" y="1633829"/>
                  </a:lnTo>
                  <a:lnTo>
                    <a:pt x="0" y="1640611"/>
                  </a:lnTo>
                  <a:lnTo>
                    <a:pt x="3073" y="1643380"/>
                  </a:lnTo>
                  <a:lnTo>
                    <a:pt x="10731" y="1643380"/>
                  </a:lnTo>
                  <a:lnTo>
                    <a:pt x="13830" y="1640611"/>
                  </a:lnTo>
                  <a:lnTo>
                    <a:pt x="13830" y="1637220"/>
                  </a:lnTo>
                  <a:lnTo>
                    <a:pt x="13830" y="1633829"/>
                  </a:lnTo>
                  <a:close/>
                </a:path>
                <a:path w="4353560" h="1643379">
                  <a:moveTo>
                    <a:pt x="3406864" y="430758"/>
                  </a:moveTo>
                  <a:lnTo>
                    <a:pt x="3403231" y="427532"/>
                  </a:lnTo>
                  <a:lnTo>
                    <a:pt x="3394202" y="427532"/>
                  </a:lnTo>
                  <a:lnTo>
                    <a:pt x="3390595" y="430758"/>
                  </a:lnTo>
                  <a:lnTo>
                    <a:pt x="3390595" y="438772"/>
                  </a:lnTo>
                  <a:lnTo>
                    <a:pt x="3394202" y="442023"/>
                  </a:lnTo>
                  <a:lnTo>
                    <a:pt x="3403231" y="442023"/>
                  </a:lnTo>
                  <a:lnTo>
                    <a:pt x="3406864" y="438772"/>
                  </a:lnTo>
                  <a:lnTo>
                    <a:pt x="3406864" y="434771"/>
                  </a:lnTo>
                  <a:lnTo>
                    <a:pt x="3406864" y="430758"/>
                  </a:lnTo>
                  <a:close/>
                </a:path>
                <a:path w="4353560" h="1643379">
                  <a:moveTo>
                    <a:pt x="4353191" y="3454"/>
                  </a:moveTo>
                  <a:lnTo>
                    <a:pt x="4349305" y="0"/>
                  </a:lnTo>
                  <a:lnTo>
                    <a:pt x="4339679" y="0"/>
                  </a:lnTo>
                  <a:lnTo>
                    <a:pt x="4335805" y="3454"/>
                  </a:lnTo>
                  <a:lnTo>
                    <a:pt x="4335805" y="12039"/>
                  </a:lnTo>
                  <a:lnTo>
                    <a:pt x="4339679" y="15494"/>
                  </a:lnTo>
                  <a:lnTo>
                    <a:pt x="4349305" y="15494"/>
                  </a:lnTo>
                  <a:lnTo>
                    <a:pt x="4353191" y="12039"/>
                  </a:lnTo>
                  <a:lnTo>
                    <a:pt x="4353191" y="7759"/>
                  </a:lnTo>
                  <a:lnTo>
                    <a:pt x="4353191" y="3454"/>
                  </a:lnTo>
                  <a:close/>
                </a:path>
              </a:pathLst>
            </a:custGeom>
            <a:solidFill>
              <a:srgbClr val="FFFFFF">
                <a:alpha val="50000"/>
              </a:srgbClr>
            </a:solidFill>
          </p:spPr>
          <p:txBody>
            <a:bodyPr wrap="square" lIns="0" tIns="0" rIns="0" bIns="0" rtlCol="0"/>
            <a:lstStyle/>
            <a:p>
              <a:endParaRPr/>
            </a:p>
          </p:txBody>
        </p:sp>
        <p:sp>
          <p:nvSpPr>
            <p:cNvPr id="697" name="object 697"/>
            <p:cNvSpPr/>
            <p:nvPr/>
          </p:nvSpPr>
          <p:spPr>
            <a:xfrm>
              <a:off x="1187513" y="7900555"/>
              <a:ext cx="36195" cy="32384"/>
            </a:xfrm>
            <a:custGeom>
              <a:avLst/>
              <a:gdLst/>
              <a:ahLst/>
              <a:cxnLst/>
              <a:rect l="l" t="t" r="r" b="b"/>
              <a:pathLst>
                <a:path w="36194" h="32384">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698" name="object 698"/>
            <p:cNvSpPr/>
            <p:nvPr/>
          </p:nvSpPr>
          <p:spPr>
            <a:xfrm>
              <a:off x="949172" y="7973295"/>
              <a:ext cx="137160" cy="116839"/>
            </a:xfrm>
            <a:custGeom>
              <a:avLst/>
              <a:gdLst/>
              <a:ahLst/>
              <a:cxnLst/>
              <a:rect l="l" t="t" r="r" b="b"/>
              <a:pathLst>
                <a:path w="137159" h="116840">
                  <a:moveTo>
                    <a:pt x="11226" y="108851"/>
                  </a:moveTo>
                  <a:lnTo>
                    <a:pt x="8699" y="106616"/>
                  </a:lnTo>
                  <a:lnTo>
                    <a:pt x="2527" y="106616"/>
                  </a:lnTo>
                  <a:lnTo>
                    <a:pt x="0" y="108851"/>
                  </a:lnTo>
                  <a:lnTo>
                    <a:pt x="0" y="114350"/>
                  </a:lnTo>
                  <a:lnTo>
                    <a:pt x="2527" y="116586"/>
                  </a:lnTo>
                  <a:lnTo>
                    <a:pt x="8699" y="116586"/>
                  </a:lnTo>
                  <a:lnTo>
                    <a:pt x="11226" y="114350"/>
                  </a:lnTo>
                  <a:lnTo>
                    <a:pt x="11226" y="111607"/>
                  </a:lnTo>
                  <a:lnTo>
                    <a:pt x="11226" y="108851"/>
                  </a:lnTo>
                  <a:close/>
                </a:path>
                <a:path w="137159" h="116840">
                  <a:moveTo>
                    <a:pt x="137045" y="1841"/>
                  </a:moveTo>
                  <a:lnTo>
                    <a:pt x="134962" y="0"/>
                  </a:lnTo>
                  <a:lnTo>
                    <a:pt x="129832" y="0"/>
                  </a:lnTo>
                  <a:lnTo>
                    <a:pt x="127736" y="1841"/>
                  </a:lnTo>
                  <a:lnTo>
                    <a:pt x="127736" y="6400"/>
                  </a:lnTo>
                  <a:lnTo>
                    <a:pt x="129832" y="8255"/>
                  </a:lnTo>
                  <a:lnTo>
                    <a:pt x="134962" y="8255"/>
                  </a:lnTo>
                  <a:lnTo>
                    <a:pt x="137045" y="6400"/>
                  </a:lnTo>
                  <a:lnTo>
                    <a:pt x="137045" y="4127"/>
                  </a:lnTo>
                  <a:lnTo>
                    <a:pt x="137045" y="1841"/>
                  </a:lnTo>
                  <a:close/>
                </a:path>
              </a:pathLst>
            </a:custGeom>
            <a:solidFill>
              <a:srgbClr val="FFFFFF">
                <a:alpha val="50000"/>
              </a:srgbClr>
            </a:solidFill>
          </p:spPr>
          <p:txBody>
            <a:bodyPr wrap="square" lIns="0" tIns="0" rIns="0" bIns="0" rtlCol="0"/>
            <a:lstStyle/>
            <a:p>
              <a:endParaRPr/>
            </a:p>
          </p:txBody>
        </p:sp>
        <p:sp>
          <p:nvSpPr>
            <p:cNvPr id="699" name="object 699"/>
            <p:cNvSpPr/>
            <p:nvPr/>
          </p:nvSpPr>
          <p:spPr>
            <a:xfrm>
              <a:off x="91178" y="9856799"/>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700" name="object 700"/>
            <p:cNvSpPr/>
            <p:nvPr/>
          </p:nvSpPr>
          <p:spPr>
            <a:xfrm>
              <a:off x="208805" y="10550973"/>
              <a:ext cx="23495" cy="20320"/>
            </a:xfrm>
            <a:custGeom>
              <a:avLst/>
              <a:gdLst/>
              <a:ahLst/>
              <a:cxnLst/>
              <a:rect l="l" t="t" r="r" b="b"/>
              <a:pathLst>
                <a:path w="23495"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29998"/>
              </a:srgbClr>
            </a:solidFill>
          </p:spPr>
          <p:txBody>
            <a:bodyPr wrap="square" lIns="0" tIns="0" rIns="0" bIns="0" rtlCol="0"/>
            <a:lstStyle/>
            <a:p>
              <a:endParaRPr/>
            </a:p>
          </p:txBody>
        </p:sp>
        <p:sp>
          <p:nvSpPr>
            <p:cNvPr id="701" name="object 701"/>
            <p:cNvSpPr/>
            <p:nvPr/>
          </p:nvSpPr>
          <p:spPr>
            <a:xfrm>
              <a:off x="382767" y="9007012"/>
              <a:ext cx="15240" cy="13335"/>
            </a:xfrm>
            <a:custGeom>
              <a:avLst/>
              <a:gdLst/>
              <a:ahLst/>
              <a:cxnLst/>
              <a:rect l="l" t="t" r="r" b="b"/>
              <a:pathLst>
                <a:path w="15239"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16998"/>
              </a:srgbClr>
            </a:solidFill>
          </p:spPr>
          <p:txBody>
            <a:bodyPr wrap="square" lIns="0" tIns="0" rIns="0" bIns="0" rtlCol="0"/>
            <a:lstStyle/>
            <a:p>
              <a:endParaRPr/>
            </a:p>
          </p:txBody>
        </p:sp>
        <p:sp>
          <p:nvSpPr>
            <p:cNvPr id="702" name="object 702"/>
            <p:cNvSpPr/>
            <p:nvPr/>
          </p:nvSpPr>
          <p:spPr>
            <a:xfrm>
              <a:off x="4449397" y="10569706"/>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50000"/>
              </a:srgbClr>
            </a:solidFill>
          </p:spPr>
          <p:txBody>
            <a:bodyPr wrap="square" lIns="0" tIns="0" rIns="0" bIns="0" rtlCol="0"/>
            <a:lstStyle/>
            <a:p>
              <a:endParaRPr/>
            </a:p>
          </p:txBody>
        </p:sp>
        <p:sp>
          <p:nvSpPr>
            <p:cNvPr id="703" name="object 703"/>
            <p:cNvSpPr/>
            <p:nvPr/>
          </p:nvSpPr>
          <p:spPr>
            <a:xfrm>
              <a:off x="4076787" y="10270269"/>
              <a:ext cx="6985" cy="6350"/>
            </a:xfrm>
            <a:custGeom>
              <a:avLst/>
              <a:gdLst/>
              <a:ahLst/>
              <a:cxnLst/>
              <a:rect l="l" t="t" r="r" b="b"/>
              <a:pathLst>
                <a:path w="6985" h="6350">
                  <a:moveTo>
                    <a:pt x="5214" y="0"/>
                  </a:moveTo>
                  <a:lnTo>
                    <a:pt x="1465" y="0"/>
                  </a:lnTo>
                  <a:lnTo>
                    <a:pt x="0" y="1350"/>
                  </a:lnTo>
                  <a:lnTo>
                    <a:pt x="0" y="4659"/>
                  </a:lnTo>
                  <a:lnTo>
                    <a:pt x="1465" y="5957"/>
                  </a:lnTo>
                  <a:lnTo>
                    <a:pt x="5214" y="5957"/>
                  </a:lnTo>
                  <a:lnTo>
                    <a:pt x="6680" y="4659"/>
                  </a:lnTo>
                  <a:lnTo>
                    <a:pt x="6680" y="3005"/>
                  </a:lnTo>
                  <a:lnTo>
                    <a:pt x="6680" y="1350"/>
                  </a:lnTo>
                  <a:lnTo>
                    <a:pt x="5214" y="0"/>
                  </a:lnTo>
                  <a:close/>
                </a:path>
              </a:pathLst>
            </a:custGeom>
            <a:solidFill>
              <a:srgbClr val="FFFFFF">
                <a:alpha val="37500"/>
              </a:srgbClr>
            </a:solidFill>
          </p:spPr>
          <p:txBody>
            <a:bodyPr wrap="square" lIns="0" tIns="0" rIns="0" bIns="0" rtlCol="0"/>
            <a:lstStyle/>
            <a:p>
              <a:endParaRPr/>
            </a:p>
          </p:txBody>
        </p:sp>
        <p:sp>
          <p:nvSpPr>
            <p:cNvPr id="704" name="object 704"/>
            <p:cNvSpPr/>
            <p:nvPr/>
          </p:nvSpPr>
          <p:spPr>
            <a:xfrm>
              <a:off x="3982301" y="9854977"/>
              <a:ext cx="379095" cy="316865"/>
            </a:xfrm>
            <a:custGeom>
              <a:avLst/>
              <a:gdLst/>
              <a:ahLst/>
              <a:cxnLst/>
              <a:rect l="l" t="t" r="r" b="b"/>
              <a:pathLst>
                <a:path w="379095" h="316865">
                  <a:moveTo>
                    <a:pt x="28460" y="296875"/>
                  </a:moveTo>
                  <a:lnTo>
                    <a:pt x="22098" y="291211"/>
                  </a:lnTo>
                  <a:lnTo>
                    <a:pt x="6362" y="291211"/>
                  </a:lnTo>
                  <a:lnTo>
                    <a:pt x="0" y="296875"/>
                  </a:lnTo>
                  <a:lnTo>
                    <a:pt x="0" y="310832"/>
                  </a:lnTo>
                  <a:lnTo>
                    <a:pt x="6362" y="316522"/>
                  </a:lnTo>
                  <a:lnTo>
                    <a:pt x="22098" y="316522"/>
                  </a:lnTo>
                  <a:lnTo>
                    <a:pt x="28460" y="310832"/>
                  </a:lnTo>
                  <a:lnTo>
                    <a:pt x="28460" y="303847"/>
                  </a:lnTo>
                  <a:lnTo>
                    <a:pt x="28460" y="296875"/>
                  </a:lnTo>
                  <a:close/>
                </a:path>
                <a:path w="379095" h="316865">
                  <a:moveTo>
                    <a:pt x="49161" y="80822"/>
                  </a:moveTo>
                  <a:lnTo>
                    <a:pt x="47802" y="79629"/>
                  </a:lnTo>
                  <a:lnTo>
                    <a:pt x="44488" y="79629"/>
                  </a:lnTo>
                  <a:lnTo>
                    <a:pt x="43141" y="80822"/>
                  </a:lnTo>
                  <a:lnTo>
                    <a:pt x="43141" y="83769"/>
                  </a:lnTo>
                  <a:lnTo>
                    <a:pt x="44488" y="84950"/>
                  </a:lnTo>
                  <a:lnTo>
                    <a:pt x="47802" y="84950"/>
                  </a:lnTo>
                  <a:lnTo>
                    <a:pt x="49161" y="83769"/>
                  </a:lnTo>
                  <a:lnTo>
                    <a:pt x="49161" y="82296"/>
                  </a:lnTo>
                  <a:lnTo>
                    <a:pt x="49161" y="80822"/>
                  </a:lnTo>
                  <a:close/>
                </a:path>
                <a:path w="379095" h="316865">
                  <a:moveTo>
                    <a:pt x="379006" y="3086"/>
                  </a:moveTo>
                  <a:lnTo>
                    <a:pt x="374180" y="0"/>
                  </a:lnTo>
                  <a:lnTo>
                    <a:pt x="362343" y="0"/>
                  </a:lnTo>
                  <a:lnTo>
                    <a:pt x="357492" y="3086"/>
                  </a:lnTo>
                  <a:lnTo>
                    <a:pt x="357492" y="10655"/>
                  </a:lnTo>
                  <a:lnTo>
                    <a:pt x="362343" y="13741"/>
                  </a:lnTo>
                  <a:lnTo>
                    <a:pt x="374180" y="13741"/>
                  </a:lnTo>
                  <a:lnTo>
                    <a:pt x="379006" y="10655"/>
                  </a:lnTo>
                  <a:lnTo>
                    <a:pt x="379006" y="6870"/>
                  </a:lnTo>
                  <a:lnTo>
                    <a:pt x="379006" y="3086"/>
                  </a:lnTo>
                  <a:close/>
                </a:path>
              </a:pathLst>
            </a:custGeom>
            <a:solidFill>
              <a:srgbClr val="FFFFFF">
                <a:alpha val="50000"/>
              </a:srgbClr>
            </a:solidFill>
          </p:spPr>
          <p:txBody>
            <a:bodyPr wrap="square" lIns="0" tIns="0" rIns="0" bIns="0" rtlCol="0"/>
            <a:lstStyle/>
            <a:p>
              <a:endParaRPr/>
            </a:p>
          </p:txBody>
        </p:sp>
        <p:sp>
          <p:nvSpPr>
            <p:cNvPr id="705" name="object 705"/>
            <p:cNvSpPr/>
            <p:nvPr/>
          </p:nvSpPr>
          <p:spPr>
            <a:xfrm>
              <a:off x="4696370" y="10807718"/>
              <a:ext cx="14604" cy="13335"/>
            </a:xfrm>
            <a:custGeom>
              <a:avLst/>
              <a:gdLst/>
              <a:ahLst/>
              <a:cxnLst/>
              <a:rect l="l" t="t" r="r" b="b"/>
              <a:pathLst>
                <a:path w="14604"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706" name="object 706"/>
            <p:cNvSpPr/>
            <p:nvPr/>
          </p:nvSpPr>
          <p:spPr>
            <a:xfrm>
              <a:off x="3922013" y="10331951"/>
              <a:ext cx="962660" cy="442595"/>
            </a:xfrm>
            <a:custGeom>
              <a:avLst/>
              <a:gdLst/>
              <a:ahLst/>
              <a:cxnLst/>
              <a:rect l="l" t="t" r="r" b="b"/>
              <a:pathLst>
                <a:path w="962660" h="442595">
                  <a:moveTo>
                    <a:pt x="16268" y="430771"/>
                  </a:moveTo>
                  <a:lnTo>
                    <a:pt x="12636" y="427532"/>
                  </a:lnTo>
                  <a:lnTo>
                    <a:pt x="3594" y="427532"/>
                  </a:lnTo>
                  <a:lnTo>
                    <a:pt x="0" y="430771"/>
                  </a:lnTo>
                  <a:lnTo>
                    <a:pt x="0" y="438785"/>
                  </a:lnTo>
                  <a:lnTo>
                    <a:pt x="3594" y="442036"/>
                  </a:lnTo>
                  <a:lnTo>
                    <a:pt x="12636" y="442036"/>
                  </a:lnTo>
                  <a:lnTo>
                    <a:pt x="16268" y="438785"/>
                  </a:lnTo>
                  <a:lnTo>
                    <a:pt x="16268" y="434771"/>
                  </a:lnTo>
                  <a:lnTo>
                    <a:pt x="16268" y="430771"/>
                  </a:lnTo>
                  <a:close/>
                </a:path>
                <a:path w="962660" h="442595">
                  <a:moveTo>
                    <a:pt x="962583" y="3467"/>
                  </a:moveTo>
                  <a:lnTo>
                    <a:pt x="958710" y="0"/>
                  </a:lnTo>
                  <a:lnTo>
                    <a:pt x="949083" y="0"/>
                  </a:lnTo>
                  <a:lnTo>
                    <a:pt x="945197" y="3467"/>
                  </a:lnTo>
                  <a:lnTo>
                    <a:pt x="945197" y="12052"/>
                  </a:lnTo>
                  <a:lnTo>
                    <a:pt x="949083" y="15506"/>
                  </a:lnTo>
                  <a:lnTo>
                    <a:pt x="958710" y="15506"/>
                  </a:lnTo>
                  <a:lnTo>
                    <a:pt x="962583" y="12052"/>
                  </a:lnTo>
                  <a:lnTo>
                    <a:pt x="962583" y="7759"/>
                  </a:lnTo>
                  <a:lnTo>
                    <a:pt x="962583" y="3467"/>
                  </a:lnTo>
                  <a:close/>
                </a:path>
              </a:pathLst>
            </a:custGeom>
            <a:solidFill>
              <a:srgbClr val="FFFFFF">
                <a:alpha val="50000"/>
              </a:srgbClr>
            </a:solidFill>
          </p:spPr>
          <p:txBody>
            <a:bodyPr wrap="square" lIns="0" tIns="0" rIns="0" bIns="0" rtlCol="0"/>
            <a:lstStyle/>
            <a:p>
              <a:endParaRPr/>
            </a:p>
          </p:txBody>
        </p:sp>
        <p:sp>
          <p:nvSpPr>
            <p:cNvPr id="707" name="object 707"/>
            <p:cNvSpPr/>
            <p:nvPr/>
          </p:nvSpPr>
          <p:spPr>
            <a:xfrm>
              <a:off x="8199831" y="835191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708" name="object 708"/>
            <p:cNvSpPr/>
            <p:nvPr/>
          </p:nvSpPr>
          <p:spPr>
            <a:xfrm>
              <a:off x="7745855" y="7987467"/>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50000"/>
              </a:srgbClr>
            </a:solidFill>
          </p:spPr>
          <p:txBody>
            <a:bodyPr wrap="square" lIns="0" tIns="0" rIns="0" bIns="0" rtlCol="0"/>
            <a:lstStyle/>
            <a:p>
              <a:endParaRPr/>
            </a:p>
          </p:txBody>
        </p:sp>
        <p:sp>
          <p:nvSpPr>
            <p:cNvPr id="709" name="object 709"/>
            <p:cNvSpPr/>
            <p:nvPr/>
          </p:nvSpPr>
          <p:spPr>
            <a:xfrm>
              <a:off x="7604763" y="7535134"/>
              <a:ext cx="24765" cy="22225"/>
            </a:xfrm>
            <a:custGeom>
              <a:avLst/>
              <a:gdLst/>
              <a:ahLst/>
              <a:cxnLst/>
              <a:rect l="l" t="t" r="r" b="b"/>
              <a:pathLst>
                <a:path w="24765" h="22225">
                  <a:moveTo>
                    <a:pt x="18910" y="0"/>
                  </a:moveTo>
                  <a:lnTo>
                    <a:pt x="5423" y="0"/>
                  </a:lnTo>
                  <a:lnTo>
                    <a:pt x="0" y="4879"/>
                  </a:lnTo>
                  <a:lnTo>
                    <a:pt x="0" y="16816"/>
                  </a:lnTo>
                  <a:lnTo>
                    <a:pt x="5423" y="21695"/>
                  </a:lnTo>
                  <a:lnTo>
                    <a:pt x="18910" y="21695"/>
                  </a:lnTo>
                  <a:lnTo>
                    <a:pt x="24344" y="16816"/>
                  </a:lnTo>
                  <a:lnTo>
                    <a:pt x="24344" y="10837"/>
                  </a:lnTo>
                  <a:lnTo>
                    <a:pt x="24344" y="4879"/>
                  </a:lnTo>
                  <a:lnTo>
                    <a:pt x="18910" y="0"/>
                  </a:lnTo>
                  <a:close/>
                </a:path>
              </a:pathLst>
            </a:custGeom>
            <a:solidFill>
              <a:srgbClr val="384746">
                <a:alpha val="50000"/>
              </a:srgbClr>
            </a:solidFill>
          </p:spPr>
          <p:txBody>
            <a:bodyPr wrap="square" lIns="0" tIns="0" rIns="0" bIns="0" rtlCol="0"/>
            <a:lstStyle/>
            <a:p>
              <a:endParaRPr/>
            </a:p>
          </p:txBody>
        </p:sp>
      </p:grpSp>
      <p:sp>
        <p:nvSpPr>
          <p:cNvPr id="710" name="object 710"/>
          <p:cNvSpPr txBox="1"/>
          <p:nvPr/>
        </p:nvSpPr>
        <p:spPr>
          <a:xfrm>
            <a:off x="511141" y="1767345"/>
            <a:ext cx="19082385" cy="4454425"/>
          </a:xfrm>
          <a:prstGeom prst="rect">
            <a:avLst/>
          </a:prstGeom>
        </p:spPr>
        <p:txBody>
          <a:bodyPr vert="horz" wrap="square" lIns="0" tIns="12065" rIns="0" bIns="0" rtlCol="0">
            <a:spAutoFit/>
          </a:bodyPr>
          <a:lstStyle/>
          <a:p>
            <a:pPr marL="12700" marR="5080" algn="ctr">
              <a:lnSpc>
                <a:spcPct val="100499"/>
              </a:lnSpc>
              <a:spcBef>
                <a:spcPts val="95"/>
              </a:spcBef>
              <a:tabLst>
                <a:tab pos="12665075" algn="l"/>
              </a:tabLst>
            </a:pPr>
            <a:r>
              <a:rPr lang="en-US" sz="4100" spc="35" dirty="0">
                <a:solidFill>
                  <a:srgbClr val="FFFFFF"/>
                </a:solidFill>
                <a:latin typeface="Trebuchet MS" panose="020B0603020202020204" pitchFamily="34" charset="0"/>
                <a:cs typeface="Tahoma"/>
              </a:rPr>
              <a:t>A polymer is a macromolecule made up of many parts (from the Greek "Polys" = many and "</a:t>
            </a:r>
            <a:r>
              <a:rPr lang="en-US" sz="4100" spc="35" dirty="0" err="1">
                <a:solidFill>
                  <a:srgbClr val="FFFFFF"/>
                </a:solidFill>
                <a:latin typeface="Trebuchet MS" panose="020B0603020202020204" pitchFamily="34" charset="0"/>
                <a:cs typeface="Tahoma"/>
              </a:rPr>
              <a:t>Meros</a:t>
            </a:r>
            <a:r>
              <a:rPr lang="en-US" sz="4100" spc="35" dirty="0">
                <a:solidFill>
                  <a:srgbClr val="FFFFFF"/>
                </a:solidFill>
                <a:latin typeface="Trebuchet MS" panose="020B0603020202020204" pitchFamily="34" charset="0"/>
                <a:cs typeface="Tahoma"/>
              </a:rPr>
              <a:t>" = parts). These parts are similar units that are linked in chains containing thousands of units.	The process whereby these units join to create a polymer is called a “polymerization  reaction”.</a:t>
            </a:r>
          </a:p>
          <a:p>
            <a:pPr marL="12700" marR="5080" algn="ctr">
              <a:lnSpc>
                <a:spcPct val="100499"/>
              </a:lnSpc>
              <a:spcBef>
                <a:spcPts val="95"/>
              </a:spcBef>
              <a:tabLst>
                <a:tab pos="12665075" algn="l"/>
              </a:tabLst>
            </a:pPr>
            <a:endParaRPr lang="en-US" sz="4100" spc="35" dirty="0">
              <a:solidFill>
                <a:srgbClr val="FFFFFF"/>
              </a:solidFill>
              <a:latin typeface="Trebuchet MS" panose="020B0603020202020204" pitchFamily="34" charset="0"/>
              <a:cs typeface="Tahoma"/>
            </a:endParaRPr>
          </a:p>
          <a:p>
            <a:pPr marL="12700" marR="5080" algn="ctr">
              <a:lnSpc>
                <a:spcPct val="100499"/>
              </a:lnSpc>
              <a:spcBef>
                <a:spcPts val="95"/>
              </a:spcBef>
              <a:tabLst>
                <a:tab pos="12665075" algn="l"/>
              </a:tabLst>
            </a:pPr>
            <a:r>
              <a:rPr lang="en-US" sz="4100" spc="35" dirty="0">
                <a:solidFill>
                  <a:srgbClr val="FFFFFF"/>
                </a:solidFill>
                <a:latin typeface="Trebuchet MS" panose="020B0603020202020204" pitchFamily="34" charset="0"/>
                <a:cs typeface="Tahoma"/>
              </a:rPr>
              <a:t>To bring the lens to earth, it will need to undergo polymerization and  solidification using UV radiation.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20104100" cy="11308715"/>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11B32"/>
          </a:solidFill>
        </p:spPr>
        <p:txBody>
          <a:bodyPr wrap="square" lIns="0" tIns="0" rIns="0" bIns="0" rtlCol="0"/>
          <a:lstStyle/>
          <a:p>
            <a:endParaRPr/>
          </a:p>
        </p:txBody>
      </p:sp>
      <p:sp>
        <p:nvSpPr>
          <p:cNvPr id="3" name="object 3"/>
          <p:cNvSpPr/>
          <p:nvPr/>
        </p:nvSpPr>
        <p:spPr>
          <a:xfrm>
            <a:off x="10949328" y="4299055"/>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4" name="object 4"/>
          <p:cNvSpPr/>
          <p:nvPr/>
        </p:nvSpPr>
        <p:spPr>
          <a:xfrm>
            <a:off x="11225613" y="6099526"/>
            <a:ext cx="17780" cy="15875"/>
          </a:xfrm>
          <a:custGeom>
            <a:avLst/>
            <a:gdLst/>
            <a:ahLst/>
            <a:cxnLst/>
            <a:rect l="l" t="t" r="r" b="b"/>
            <a:pathLst>
              <a:path w="17779" h="15875">
                <a:moveTo>
                  <a:pt x="13601" y="0"/>
                </a:moveTo>
                <a:lnTo>
                  <a:pt x="3926" y="0"/>
                </a:lnTo>
                <a:lnTo>
                  <a:pt x="0" y="3476"/>
                </a:lnTo>
                <a:lnTo>
                  <a:pt x="0" y="12093"/>
                </a:lnTo>
                <a:lnTo>
                  <a:pt x="3926" y="15570"/>
                </a:lnTo>
                <a:lnTo>
                  <a:pt x="13601" y="15570"/>
                </a:lnTo>
                <a:lnTo>
                  <a:pt x="17517" y="12093"/>
                </a:lnTo>
                <a:lnTo>
                  <a:pt x="17517" y="7779"/>
                </a:lnTo>
                <a:lnTo>
                  <a:pt x="17517" y="3476"/>
                </a:lnTo>
                <a:lnTo>
                  <a:pt x="13601" y="0"/>
                </a:lnTo>
                <a:close/>
              </a:path>
            </a:pathLst>
          </a:custGeom>
          <a:solidFill>
            <a:srgbClr val="384746">
              <a:alpha val="79998"/>
            </a:srgbClr>
          </a:solidFill>
        </p:spPr>
        <p:txBody>
          <a:bodyPr wrap="square" lIns="0" tIns="0" rIns="0" bIns="0" rtlCol="0"/>
          <a:lstStyle/>
          <a:p>
            <a:endParaRPr/>
          </a:p>
        </p:txBody>
      </p:sp>
      <p:sp>
        <p:nvSpPr>
          <p:cNvPr id="5" name="object 5"/>
          <p:cNvSpPr/>
          <p:nvPr/>
        </p:nvSpPr>
        <p:spPr>
          <a:xfrm>
            <a:off x="11630028" y="5672180"/>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 name="object 6"/>
          <p:cNvSpPr/>
          <p:nvPr/>
        </p:nvSpPr>
        <p:spPr>
          <a:xfrm>
            <a:off x="10093426" y="6595237"/>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7" name="object 7"/>
          <p:cNvSpPr/>
          <p:nvPr/>
        </p:nvSpPr>
        <p:spPr>
          <a:xfrm>
            <a:off x="12844537" y="5155492"/>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8" name="object 8"/>
          <p:cNvSpPr/>
          <p:nvPr/>
        </p:nvSpPr>
        <p:spPr>
          <a:xfrm>
            <a:off x="12230365" y="5221312"/>
            <a:ext cx="27305" cy="24765"/>
          </a:xfrm>
          <a:custGeom>
            <a:avLst/>
            <a:gdLst/>
            <a:ahLst/>
            <a:cxnLst/>
            <a:rect l="l" t="t" r="r" b="b"/>
            <a:pathLst>
              <a:path w="27304" h="24764">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9" name="object 9"/>
          <p:cNvSpPr/>
          <p:nvPr/>
        </p:nvSpPr>
        <p:spPr>
          <a:xfrm>
            <a:off x="11157488" y="6052180"/>
            <a:ext cx="21590" cy="19685"/>
          </a:xfrm>
          <a:custGeom>
            <a:avLst/>
            <a:gdLst/>
            <a:ahLst/>
            <a:cxnLst/>
            <a:rect l="l" t="t" r="r" b="b"/>
            <a:pathLst>
              <a:path w="21590" h="19685">
                <a:moveTo>
                  <a:pt x="16638" y="0"/>
                </a:moveTo>
                <a:lnTo>
                  <a:pt x="4795" y="0"/>
                </a:lnTo>
                <a:lnTo>
                  <a:pt x="0" y="4251"/>
                </a:lnTo>
                <a:lnTo>
                  <a:pt x="0" y="14795"/>
                </a:lnTo>
                <a:lnTo>
                  <a:pt x="479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10" name="object 10"/>
          <p:cNvSpPr/>
          <p:nvPr/>
        </p:nvSpPr>
        <p:spPr>
          <a:xfrm>
            <a:off x="10406699" y="5104902"/>
            <a:ext cx="25400" cy="22860"/>
          </a:xfrm>
          <a:custGeom>
            <a:avLst/>
            <a:gdLst/>
            <a:ahLst/>
            <a:cxnLst/>
            <a:rect l="l" t="t" r="r" b="b"/>
            <a:pathLst>
              <a:path w="25400" h="22860">
                <a:moveTo>
                  <a:pt x="19528" y="0"/>
                </a:moveTo>
                <a:lnTo>
                  <a:pt x="5664" y="0"/>
                </a:lnTo>
                <a:lnTo>
                  <a:pt x="0" y="4984"/>
                </a:lnTo>
                <a:lnTo>
                  <a:pt x="0" y="17318"/>
                </a:lnTo>
                <a:lnTo>
                  <a:pt x="5664" y="22323"/>
                </a:lnTo>
                <a:lnTo>
                  <a:pt x="19528" y="22323"/>
                </a:lnTo>
                <a:lnTo>
                  <a:pt x="25140" y="17318"/>
                </a:lnTo>
                <a:lnTo>
                  <a:pt x="25140" y="11172"/>
                </a:lnTo>
                <a:lnTo>
                  <a:pt x="25140" y="4984"/>
                </a:lnTo>
                <a:lnTo>
                  <a:pt x="19528" y="0"/>
                </a:lnTo>
                <a:close/>
              </a:path>
            </a:pathLst>
          </a:custGeom>
          <a:solidFill>
            <a:srgbClr val="FFFFFF">
              <a:alpha val="79998"/>
            </a:srgbClr>
          </a:solidFill>
        </p:spPr>
        <p:txBody>
          <a:bodyPr wrap="square" lIns="0" tIns="0" rIns="0" bIns="0" rtlCol="0"/>
          <a:lstStyle/>
          <a:p>
            <a:endParaRPr/>
          </a:p>
        </p:txBody>
      </p:sp>
      <p:sp>
        <p:nvSpPr>
          <p:cNvPr id="11" name="object 11"/>
          <p:cNvSpPr/>
          <p:nvPr/>
        </p:nvSpPr>
        <p:spPr>
          <a:xfrm>
            <a:off x="12316571" y="5931641"/>
            <a:ext cx="36195" cy="32384"/>
          </a:xfrm>
          <a:custGeom>
            <a:avLst/>
            <a:gdLst/>
            <a:ahLst/>
            <a:cxnLst/>
            <a:rect l="l" t="t" r="r" b="b"/>
            <a:pathLst>
              <a:path w="36195" h="32385">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12" name="object 12"/>
          <p:cNvSpPr/>
          <p:nvPr/>
        </p:nvSpPr>
        <p:spPr>
          <a:xfrm>
            <a:off x="11208970" y="5754070"/>
            <a:ext cx="14604" cy="13335"/>
          </a:xfrm>
          <a:custGeom>
            <a:avLst/>
            <a:gdLst/>
            <a:ahLst/>
            <a:cxnLst/>
            <a:rect l="l" t="t" r="r" b="b"/>
            <a:pathLst>
              <a:path w="14604" h="13335">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13" name="object 13"/>
          <p:cNvSpPr/>
          <p:nvPr/>
        </p:nvSpPr>
        <p:spPr>
          <a:xfrm>
            <a:off x="10961450" y="6241228"/>
            <a:ext cx="29209" cy="26034"/>
          </a:xfrm>
          <a:custGeom>
            <a:avLst/>
            <a:gdLst/>
            <a:ahLst/>
            <a:cxnLst/>
            <a:rect l="l" t="t" r="r" b="b"/>
            <a:pathLst>
              <a:path w="29209"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79998"/>
            </a:srgbClr>
          </a:solidFill>
        </p:spPr>
        <p:txBody>
          <a:bodyPr wrap="square" lIns="0" tIns="0" rIns="0" bIns="0" rtlCol="0"/>
          <a:lstStyle/>
          <a:p>
            <a:endParaRPr/>
          </a:p>
        </p:txBody>
      </p:sp>
      <p:sp>
        <p:nvSpPr>
          <p:cNvPr id="14" name="object 14"/>
          <p:cNvSpPr/>
          <p:nvPr/>
        </p:nvSpPr>
        <p:spPr>
          <a:xfrm>
            <a:off x="13253023" y="4812089"/>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15" name="object 15"/>
          <p:cNvSpPr/>
          <p:nvPr/>
        </p:nvSpPr>
        <p:spPr>
          <a:xfrm>
            <a:off x="12258947" y="4968170"/>
            <a:ext cx="16510" cy="14604"/>
          </a:xfrm>
          <a:custGeom>
            <a:avLst/>
            <a:gdLst/>
            <a:ahLst/>
            <a:cxnLst/>
            <a:rect l="l" t="t" r="r" b="b"/>
            <a:pathLst>
              <a:path w="16509" h="14604">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16" name="object 16"/>
          <p:cNvSpPr/>
          <p:nvPr/>
        </p:nvSpPr>
        <p:spPr>
          <a:xfrm>
            <a:off x="13604304" y="8963197"/>
            <a:ext cx="24765" cy="22225"/>
          </a:xfrm>
          <a:custGeom>
            <a:avLst/>
            <a:gdLst/>
            <a:ahLst/>
            <a:cxnLst/>
            <a:rect l="l" t="t" r="r" b="b"/>
            <a:pathLst>
              <a:path w="24765" h="22225">
                <a:moveTo>
                  <a:pt x="19088" y="0"/>
                </a:moveTo>
                <a:lnTo>
                  <a:pt x="5507" y="0"/>
                </a:lnTo>
                <a:lnTo>
                  <a:pt x="0" y="4900"/>
                </a:lnTo>
                <a:lnTo>
                  <a:pt x="0" y="16962"/>
                </a:lnTo>
                <a:lnTo>
                  <a:pt x="550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17" name="object 17"/>
          <p:cNvSpPr/>
          <p:nvPr/>
        </p:nvSpPr>
        <p:spPr>
          <a:xfrm>
            <a:off x="12757977" y="4042265"/>
            <a:ext cx="31115" cy="27940"/>
          </a:xfrm>
          <a:custGeom>
            <a:avLst/>
            <a:gdLst/>
            <a:ahLst/>
            <a:cxnLst/>
            <a:rect l="l" t="t" r="r" b="b"/>
            <a:pathLst>
              <a:path w="31115" h="27939">
                <a:moveTo>
                  <a:pt x="23936" y="0"/>
                </a:moveTo>
                <a:lnTo>
                  <a:pt x="6942" y="0"/>
                </a:lnTo>
                <a:lnTo>
                  <a:pt x="0" y="6146"/>
                </a:lnTo>
                <a:lnTo>
                  <a:pt x="0" y="21287"/>
                </a:lnTo>
                <a:lnTo>
                  <a:pt x="6942" y="27444"/>
                </a:lnTo>
                <a:lnTo>
                  <a:pt x="23936" y="2744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18" name="object 18"/>
          <p:cNvSpPr/>
          <p:nvPr/>
        </p:nvSpPr>
        <p:spPr>
          <a:xfrm>
            <a:off x="12799192" y="3837030"/>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19" name="object 19"/>
          <p:cNvSpPr/>
          <p:nvPr/>
        </p:nvSpPr>
        <p:spPr>
          <a:xfrm>
            <a:off x="11181023" y="5734394"/>
            <a:ext cx="19685" cy="17145"/>
          </a:xfrm>
          <a:custGeom>
            <a:avLst/>
            <a:gdLst/>
            <a:ahLst/>
            <a:cxnLst/>
            <a:rect l="l" t="t" r="r" b="b"/>
            <a:pathLst>
              <a:path w="19684" h="17145">
                <a:moveTo>
                  <a:pt x="14879" y="0"/>
                </a:moveTo>
                <a:lnTo>
                  <a:pt x="4240" y="0"/>
                </a:lnTo>
                <a:lnTo>
                  <a:pt x="0" y="3842"/>
                </a:lnTo>
                <a:lnTo>
                  <a:pt x="0" y="13266"/>
                </a:lnTo>
                <a:lnTo>
                  <a:pt x="4240" y="17098"/>
                </a:lnTo>
                <a:lnTo>
                  <a:pt x="14879" y="1709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20" name="object 20"/>
          <p:cNvSpPr/>
          <p:nvPr/>
        </p:nvSpPr>
        <p:spPr>
          <a:xfrm>
            <a:off x="9910443" y="4542662"/>
            <a:ext cx="21590" cy="19050"/>
          </a:xfrm>
          <a:custGeom>
            <a:avLst/>
            <a:gdLst/>
            <a:ahLst/>
            <a:cxnLst/>
            <a:rect l="l" t="t" r="r" b="b"/>
            <a:pathLst>
              <a:path w="21590"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79998"/>
            </a:srgbClr>
          </a:solidFill>
        </p:spPr>
        <p:txBody>
          <a:bodyPr wrap="square" lIns="0" tIns="0" rIns="0" bIns="0" rtlCol="0"/>
          <a:lstStyle/>
          <a:p>
            <a:endParaRPr/>
          </a:p>
        </p:txBody>
      </p:sp>
      <p:sp>
        <p:nvSpPr>
          <p:cNvPr id="21" name="object 21"/>
          <p:cNvSpPr/>
          <p:nvPr/>
        </p:nvSpPr>
        <p:spPr>
          <a:xfrm>
            <a:off x="10949935" y="5344581"/>
            <a:ext cx="26670" cy="23495"/>
          </a:xfrm>
          <a:custGeom>
            <a:avLst/>
            <a:gdLst/>
            <a:ahLst/>
            <a:cxnLst/>
            <a:rect l="l" t="t" r="r" b="b"/>
            <a:pathLst>
              <a:path w="26670" h="23495">
                <a:moveTo>
                  <a:pt x="20250" y="0"/>
                </a:moveTo>
                <a:lnTo>
                  <a:pt x="5842" y="0"/>
                </a:lnTo>
                <a:lnTo>
                  <a:pt x="0" y="5193"/>
                </a:lnTo>
                <a:lnTo>
                  <a:pt x="0" y="17988"/>
                </a:lnTo>
                <a:lnTo>
                  <a:pt x="5842" y="23193"/>
                </a:lnTo>
                <a:lnTo>
                  <a:pt x="20250" y="23193"/>
                </a:lnTo>
                <a:lnTo>
                  <a:pt x="26082" y="17988"/>
                </a:lnTo>
                <a:lnTo>
                  <a:pt x="26082" y="11612"/>
                </a:lnTo>
                <a:lnTo>
                  <a:pt x="26082" y="5193"/>
                </a:lnTo>
                <a:lnTo>
                  <a:pt x="20250" y="0"/>
                </a:lnTo>
                <a:close/>
              </a:path>
            </a:pathLst>
          </a:custGeom>
          <a:solidFill>
            <a:srgbClr val="FFFFFF">
              <a:alpha val="62399"/>
            </a:srgbClr>
          </a:solidFill>
        </p:spPr>
        <p:txBody>
          <a:bodyPr wrap="square" lIns="0" tIns="0" rIns="0" bIns="0" rtlCol="0"/>
          <a:lstStyle/>
          <a:p>
            <a:endParaRPr/>
          </a:p>
        </p:txBody>
      </p:sp>
      <p:sp>
        <p:nvSpPr>
          <p:cNvPr id="22" name="object 22"/>
          <p:cNvSpPr/>
          <p:nvPr/>
        </p:nvSpPr>
        <p:spPr>
          <a:xfrm>
            <a:off x="11126867" y="5127641"/>
            <a:ext cx="14604" cy="13335"/>
          </a:xfrm>
          <a:custGeom>
            <a:avLst/>
            <a:gdLst/>
            <a:ahLst/>
            <a:cxnLst/>
            <a:rect l="l" t="t" r="r" b="b"/>
            <a:pathLst>
              <a:path w="14604" h="13335">
                <a:moveTo>
                  <a:pt x="11277" y="0"/>
                </a:moveTo>
                <a:lnTo>
                  <a:pt x="3235" y="0"/>
                </a:lnTo>
                <a:lnTo>
                  <a:pt x="0" y="2879"/>
                </a:lnTo>
                <a:lnTo>
                  <a:pt x="0" y="9978"/>
                </a:lnTo>
                <a:lnTo>
                  <a:pt x="3235" y="12910"/>
                </a:lnTo>
                <a:lnTo>
                  <a:pt x="11277" y="12910"/>
                </a:lnTo>
                <a:lnTo>
                  <a:pt x="14523" y="9978"/>
                </a:lnTo>
                <a:lnTo>
                  <a:pt x="14523" y="6429"/>
                </a:lnTo>
                <a:lnTo>
                  <a:pt x="14523" y="2879"/>
                </a:lnTo>
                <a:lnTo>
                  <a:pt x="11277" y="0"/>
                </a:lnTo>
                <a:close/>
              </a:path>
            </a:pathLst>
          </a:custGeom>
          <a:solidFill>
            <a:srgbClr val="FFFFFF">
              <a:alpha val="62399"/>
            </a:srgbClr>
          </a:solidFill>
        </p:spPr>
        <p:txBody>
          <a:bodyPr wrap="square" lIns="0" tIns="0" rIns="0" bIns="0" rtlCol="0"/>
          <a:lstStyle/>
          <a:p>
            <a:endParaRPr/>
          </a:p>
        </p:txBody>
      </p:sp>
      <p:sp>
        <p:nvSpPr>
          <p:cNvPr id="23" name="object 23"/>
          <p:cNvSpPr/>
          <p:nvPr/>
        </p:nvSpPr>
        <p:spPr>
          <a:xfrm>
            <a:off x="12535739" y="511915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24" name="object 24"/>
          <p:cNvSpPr/>
          <p:nvPr/>
        </p:nvSpPr>
        <p:spPr>
          <a:xfrm>
            <a:off x="12913512" y="4416433"/>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25" name="object 25"/>
          <p:cNvSpPr/>
          <p:nvPr/>
        </p:nvSpPr>
        <p:spPr>
          <a:xfrm>
            <a:off x="11097294" y="4616044"/>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26" name="object 26"/>
          <p:cNvSpPr/>
          <p:nvPr/>
        </p:nvSpPr>
        <p:spPr>
          <a:xfrm>
            <a:off x="12129741" y="4483586"/>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27" name="object 27"/>
          <p:cNvSpPr/>
          <p:nvPr/>
        </p:nvSpPr>
        <p:spPr>
          <a:xfrm>
            <a:off x="12426916" y="4358237"/>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28" name="object 28"/>
          <p:cNvSpPr/>
          <p:nvPr/>
        </p:nvSpPr>
        <p:spPr>
          <a:xfrm>
            <a:off x="11974746" y="3981706"/>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29" name="object 29"/>
          <p:cNvSpPr/>
          <p:nvPr/>
        </p:nvSpPr>
        <p:spPr>
          <a:xfrm>
            <a:off x="13152477" y="4003931"/>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30" name="object 30"/>
          <p:cNvSpPr/>
          <p:nvPr/>
        </p:nvSpPr>
        <p:spPr>
          <a:xfrm>
            <a:off x="11882191" y="4336370"/>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31" name="object 31"/>
          <p:cNvSpPr/>
          <p:nvPr/>
        </p:nvSpPr>
        <p:spPr>
          <a:xfrm>
            <a:off x="11573773" y="375205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32" name="object 32"/>
          <p:cNvSpPr/>
          <p:nvPr/>
        </p:nvSpPr>
        <p:spPr>
          <a:xfrm>
            <a:off x="11446032" y="3858665"/>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33" name="object 33"/>
          <p:cNvSpPr/>
          <p:nvPr/>
        </p:nvSpPr>
        <p:spPr>
          <a:xfrm>
            <a:off x="11545318" y="3204660"/>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34" name="object 34"/>
          <p:cNvSpPr/>
          <p:nvPr/>
        </p:nvSpPr>
        <p:spPr>
          <a:xfrm>
            <a:off x="10564251" y="4614507"/>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6F4478">
              <a:alpha val="79998"/>
            </a:srgbClr>
          </a:solidFill>
        </p:spPr>
        <p:txBody>
          <a:bodyPr wrap="square" lIns="0" tIns="0" rIns="0" bIns="0" rtlCol="0"/>
          <a:lstStyle/>
          <a:p>
            <a:endParaRPr/>
          </a:p>
        </p:txBody>
      </p:sp>
      <p:sp>
        <p:nvSpPr>
          <p:cNvPr id="35" name="object 35"/>
          <p:cNvSpPr/>
          <p:nvPr/>
        </p:nvSpPr>
        <p:spPr>
          <a:xfrm>
            <a:off x="9481367" y="4287966"/>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36" name="object 36"/>
          <p:cNvSpPr/>
          <p:nvPr/>
        </p:nvSpPr>
        <p:spPr>
          <a:xfrm>
            <a:off x="9581304" y="4964039"/>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37" name="object 37"/>
          <p:cNvSpPr/>
          <p:nvPr/>
        </p:nvSpPr>
        <p:spPr>
          <a:xfrm>
            <a:off x="9988971" y="5484962"/>
            <a:ext cx="11430" cy="10160"/>
          </a:xfrm>
          <a:custGeom>
            <a:avLst/>
            <a:gdLst/>
            <a:ahLst/>
            <a:cxnLst/>
            <a:rect l="l" t="t" r="r" b="b"/>
            <a:pathLst>
              <a:path w="11429" h="10160">
                <a:moveTo>
                  <a:pt x="8701" y="0"/>
                </a:moveTo>
                <a:lnTo>
                  <a:pt x="2523" y="0"/>
                </a:lnTo>
                <a:lnTo>
                  <a:pt x="0" y="2240"/>
                </a:lnTo>
                <a:lnTo>
                  <a:pt x="0" y="7727"/>
                </a:lnTo>
                <a:lnTo>
                  <a:pt x="2523" y="9968"/>
                </a:lnTo>
                <a:lnTo>
                  <a:pt x="8701" y="996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38" name="object 38"/>
          <p:cNvSpPr/>
          <p:nvPr/>
        </p:nvSpPr>
        <p:spPr>
          <a:xfrm>
            <a:off x="11539224" y="6782958"/>
            <a:ext cx="12700" cy="11430"/>
          </a:xfrm>
          <a:custGeom>
            <a:avLst/>
            <a:gdLst/>
            <a:ahLst/>
            <a:cxnLst/>
            <a:rect l="l" t="t" r="r" b="b"/>
            <a:pathLst>
              <a:path w="12700" h="11429">
                <a:moveTo>
                  <a:pt x="9465" y="0"/>
                </a:moveTo>
                <a:lnTo>
                  <a:pt x="2732" y="0"/>
                </a:lnTo>
                <a:lnTo>
                  <a:pt x="0" y="2429"/>
                </a:lnTo>
                <a:lnTo>
                  <a:pt x="0" y="8408"/>
                </a:lnTo>
                <a:lnTo>
                  <a:pt x="2732" y="10847"/>
                </a:lnTo>
                <a:lnTo>
                  <a:pt x="9465" y="10847"/>
                </a:lnTo>
                <a:lnTo>
                  <a:pt x="12198" y="8408"/>
                </a:lnTo>
                <a:lnTo>
                  <a:pt x="12198" y="5413"/>
                </a:lnTo>
                <a:lnTo>
                  <a:pt x="12198" y="2429"/>
                </a:lnTo>
                <a:lnTo>
                  <a:pt x="9465" y="0"/>
                </a:lnTo>
                <a:close/>
              </a:path>
            </a:pathLst>
          </a:custGeom>
          <a:solidFill>
            <a:srgbClr val="FFFFFF">
              <a:alpha val="59999"/>
            </a:srgbClr>
          </a:solidFill>
        </p:spPr>
        <p:txBody>
          <a:bodyPr wrap="square" lIns="0" tIns="0" rIns="0" bIns="0" rtlCol="0"/>
          <a:lstStyle/>
          <a:p>
            <a:endParaRPr/>
          </a:p>
        </p:txBody>
      </p:sp>
      <p:sp>
        <p:nvSpPr>
          <p:cNvPr id="39" name="object 39"/>
          <p:cNvSpPr/>
          <p:nvPr/>
        </p:nvSpPr>
        <p:spPr>
          <a:xfrm>
            <a:off x="13129655" y="3708858"/>
            <a:ext cx="12065" cy="10795"/>
          </a:xfrm>
          <a:custGeom>
            <a:avLst/>
            <a:gdLst/>
            <a:ahLst/>
            <a:cxnLst/>
            <a:rect l="l" t="t" r="r" b="b"/>
            <a:pathLst>
              <a:path w="12065" h="10795">
                <a:moveTo>
                  <a:pt x="9120" y="0"/>
                </a:moveTo>
                <a:lnTo>
                  <a:pt x="2617" y="0"/>
                </a:lnTo>
                <a:lnTo>
                  <a:pt x="0" y="2355"/>
                </a:lnTo>
                <a:lnTo>
                  <a:pt x="0" y="8114"/>
                </a:lnTo>
                <a:lnTo>
                  <a:pt x="2617" y="10470"/>
                </a:lnTo>
                <a:lnTo>
                  <a:pt x="9120" y="10470"/>
                </a:lnTo>
                <a:lnTo>
                  <a:pt x="11769" y="8114"/>
                </a:lnTo>
                <a:lnTo>
                  <a:pt x="11769" y="5235"/>
                </a:lnTo>
                <a:lnTo>
                  <a:pt x="11769" y="2355"/>
                </a:lnTo>
                <a:lnTo>
                  <a:pt x="9120" y="0"/>
                </a:lnTo>
                <a:close/>
              </a:path>
            </a:pathLst>
          </a:custGeom>
          <a:solidFill>
            <a:srgbClr val="FFFFFF">
              <a:alpha val="47999"/>
            </a:srgbClr>
          </a:solidFill>
        </p:spPr>
        <p:txBody>
          <a:bodyPr wrap="square" lIns="0" tIns="0" rIns="0" bIns="0" rtlCol="0"/>
          <a:lstStyle/>
          <a:p>
            <a:endParaRPr/>
          </a:p>
        </p:txBody>
      </p:sp>
      <p:sp>
        <p:nvSpPr>
          <p:cNvPr id="40" name="object 40"/>
          <p:cNvSpPr/>
          <p:nvPr/>
        </p:nvSpPr>
        <p:spPr>
          <a:xfrm>
            <a:off x="12025465" y="5500881"/>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41" name="object 41"/>
          <p:cNvSpPr/>
          <p:nvPr/>
        </p:nvSpPr>
        <p:spPr>
          <a:xfrm>
            <a:off x="13331944" y="3624098"/>
            <a:ext cx="15240" cy="13335"/>
          </a:xfrm>
          <a:custGeom>
            <a:avLst/>
            <a:gdLst/>
            <a:ahLst/>
            <a:cxnLst/>
            <a:rect l="l" t="t" r="r" b="b"/>
            <a:pathLst>
              <a:path w="15240" h="13335">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47999"/>
            </a:srgbClr>
          </a:solidFill>
        </p:spPr>
        <p:txBody>
          <a:bodyPr wrap="square" lIns="0" tIns="0" rIns="0" bIns="0" rtlCol="0"/>
          <a:lstStyle/>
          <a:p>
            <a:endParaRPr/>
          </a:p>
        </p:txBody>
      </p:sp>
      <p:sp>
        <p:nvSpPr>
          <p:cNvPr id="42" name="object 42"/>
          <p:cNvSpPr/>
          <p:nvPr/>
        </p:nvSpPr>
        <p:spPr>
          <a:xfrm>
            <a:off x="10560139" y="4130147"/>
            <a:ext cx="8255" cy="7620"/>
          </a:xfrm>
          <a:custGeom>
            <a:avLst/>
            <a:gdLst/>
            <a:ahLst/>
            <a:cxnLst/>
            <a:rect l="l" t="t" r="r" b="b"/>
            <a:pathLst>
              <a:path w="8254" h="7620">
                <a:moveTo>
                  <a:pt x="6355" y="0"/>
                </a:moveTo>
                <a:lnTo>
                  <a:pt x="1832" y="0"/>
                </a:lnTo>
                <a:lnTo>
                  <a:pt x="0" y="1633"/>
                </a:lnTo>
                <a:lnTo>
                  <a:pt x="0" y="5685"/>
                </a:lnTo>
                <a:lnTo>
                  <a:pt x="1832" y="7340"/>
                </a:lnTo>
                <a:lnTo>
                  <a:pt x="6355" y="7340"/>
                </a:lnTo>
                <a:lnTo>
                  <a:pt x="8219" y="5685"/>
                </a:lnTo>
                <a:lnTo>
                  <a:pt x="8219" y="3633"/>
                </a:lnTo>
                <a:lnTo>
                  <a:pt x="8219" y="1633"/>
                </a:lnTo>
                <a:lnTo>
                  <a:pt x="6355" y="0"/>
                </a:lnTo>
                <a:close/>
              </a:path>
            </a:pathLst>
          </a:custGeom>
          <a:solidFill>
            <a:srgbClr val="FFFFFF">
              <a:alpha val="59999"/>
            </a:srgbClr>
          </a:solidFill>
        </p:spPr>
        <p:txBody>
          <a:bodyPr wrap="square" lIns="0" tIns="0" rIns="0" bIns="0" rtlCol="0"/>
          <a:lstStyle/>
          <a:p>
            <a:endParaRPr/>
          </a:p>
        </p:txBody>
      </p:sp>
      <p:sp>
        <p:nvSpPr>
          <p:cNvPr id="43" name="object 43"/>
          <p:cNvSpPr/>
          <p:nvPr/>
        </p:nvSpPr>
        <p:spPr>
          <a:xfrm>
            <a:off x="11969252" y="6466186"/>
            <a:ext cx="6985" cy="6350"/>
          </a:xfrm>
          <a:custGeom>
            <a:avLst/>
            <a:gdLst/>
            <a:ahLst/>
            <a:cxnLst/>
            <a:rect l="l" t="t" r="r" b="b"/>
            <a:pathLst>
              <a:path w="6984" h="6350">
                <a:moveTo>
                  <a:pt x="5224" y="0"/>
                </a:moveTo>
                <a:lnTo>
                  <a:pt x="1507" y="0"/>
                </a:lnTo>
                <a:lnTo>
                  <a:pt x="0" y="1361"/>
                </a:lnTo>
                <a:lnTo>
                  <a:pt x="0" y="4638"/>
                </a:lnTo>
                <a:lnTo>
                  <a:pt x="1507" y="5989"/>
                </a:lnTo>
                <a:lnTo>
                  <a:pt x="5224" y="5989"/>
                </a:lnTo>
                <a:lnTo>
                  <a:pt x="6722" y="4638"/>
                </a:lnTo>
                <a:lnTo>
                  <a:pt x="6722" y="2984"/>
                </a:lnTo>
                <a:lnTo>
                  <a:pt x="6722" y="1361"/>
                </a:lnTo>
                <a:lnTo>
                  <a:pt x="5224" y="0"/>
                </a:lnTo>
                <a:close/>
              </a:path>
            </a:pathLst>
          </a:custGeom>
          <a:solidFill>
            <a:srgbClr val="FFFFFF">
              <a:alpha val="59999"/>
            </a:srgbClr>
          </a:solidFill>
        </p:spPr>
        <p:txBody>
          <a:bodyPr wrap="square" lIns="0" tIns="0" rIns="0" bIns="0" rtlCol="0"/>
          <a:lstStyle/>
          <a:p>
            <a:endParaRPr/>
          </a:p>
        </p:txBody>
      </p:sp>
      <p:sp>
        <p:nvSpPr>
          <p:cNvPr id="44" name="object 44"/>
          <p:cNvSpPr/>
          <p:nvPr/>
        </p:nvSpPr>
        <p:spPr>
          <a:xfrm>
            <a:off x="13370652" y="5506255"/>
            <a:ext cx="23495" cy="20955"/>
          </a:xfrm>
          <a:custGeom>
            <a:avLst/>
            <a:gdLst/>
            <a:ahLst/>
            <a:cxnLst/>
            <a:rect l="l" t="t" r="r" b="b"/>
            <a:pathLst>
              <a:path w="23494" h="20954">
                <a:moveTo>
                  <a:pt x="17758" y="0"/>
                </a:moveTo>
                <a:lnTo>
                  <a:pt x="5120" y="0"/>
                </a:lnTo>
                <a:lnTo>
                  <a:pt x="0" y="4533"/>
                </a:lnTo>
                <a:lnTo>
                  <a:pt x="0" y="15779"/>
                </a:lnTo>
                <a:lnTo>
                  <a:pt x="5120" y="20334"/>
                </a:lnTo>
                <a:lnTo>
                  <a:pt x="17758" y="20334"/>
                </a:lnTo>
                <a:lnTo>
                  <a:pt x="22889" y="15779"/>
                </a:lnTo>
                <a:lnTo>
                  <a:pt x="22889" y="10146"/>
                </a:lnTo>
                <a:lnTo>
                  <a:pt x="22889" y="4533"/>
                </a:lnTo>
                <a:lnTo>
                  <a:pt x="17758" y="0"/>
                </a:lnTo>
                <a:close/>
              </a:path>
            </a:pathLst>
          </a:custGeom>
          <a:solidFill>
            <a:srgbClr val="FFFFFF">
              <a:alpha val="47999"/>
            </a:srgbClr>
          </a:solidFill>
        </p:spPr>
        <p:txBody>
          <a:bodyPr wrap="square" lIns="0" tIns="0" rIns="0" bIns="0" rtlCol="0"/>
          <a:lstStyle/>
          <a:p>
            <a:endParaRPr/>
          </a:p>
        </p:txBody>
      </p:sp>
      <p:sp>
        <p:nvSpPr>
          <p:cNvPr id="45" name="object 45"/>
          <p:cNvSpPr/>
          <p:nvPr/>
        </p:nvSpPr>
        <p:spPr>
          <a:xfrm>
            <a:off x="9570515" y="3270375"/>
            <a:ext cx="31115" cy="27940"/>
          </a:xfrm>
          <a:custGeom>
            <a:avLst/>
            <a:gdLst/>
            <a:ahLst/>
            <a:cxnLst/>
            <a:rect l="l" t="t" r="r" b="b"/>
            <a:pathLst>
              <a:path w="31115" h="27939">
                <a:moveTo>
                  <a:pt x="23936" y="0"/>
                </a:moveTo>
                <a:lnTo>
                  <a:pt x="6942" y="0"/>
                </a:lnTo>
                <a:lnTo>
                  <a:pt x="0" y="6146"/>
                </a:lnTo>
                <a:lnTo>
                  <a:pt x="0" y="21287"/>
                </a:lnTo>
                <a:lnTo>
                  <a:pt x="6942" y="27444"/>
                </a:lnTo>
                <a:lnTo>
                  <a:pt x="23936" y="27444"/>
                </a:lnTo>
                <a:lnTo>
                  <a:pt x="30868" y="21287"/>
                </a:lnTo>
                <a:lnTo>
                  <a:pt x="30868" y="13737"/>
                </a:lnTo>
                <a:lnTo>
                  <a:pt x="30868" y="6146"/>
                </a:lnTo>
                <a:lnTo>
                  <a:pt x="23936" y="0"/>
                </a:lnTo>
                <a:close/>
              </a:path>
            </a:pathLst>
          </a:custGeom>
          <a:solidFill>
            <a:srgbClr val="FFFFFF">
              <a:alpha val="20799"/>
            </a:srgbClr>
          </a:solidFill>
        </p:spPr>
        <p:txBody>
          <a:bodyPr wrap="square" lIns="0" tIns="0" rIns="0" bIns="0" rtlCol="0"/>
          <a:lstStyle/>
          <a:p>
            <a:endParaRPr/>
          </a:p>
        </p:txBody>
      </p:sp>
      <p:sp>
        <p:nvSpPr>
          <p:cNvPr id="46" name="object 46"/>
          <p:cNvSpPr/>
          <p:nvPr/>
        </p:nvSpPr>
        <p:spPr>
          <a:xfrm>
            <a:off x="9957448" y="4087919"/>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47" name="object 47"/>
          <p:cNvSpPr/>
          <p:nvPr/>
        </p:nvSpPr>
        <p:spPr>
          <a:xfrm>
            <a:off x="9720817" y="6295799"/>
            <a:ext cx="6985" cy="6350"/>
          </a:xfrm>
          <a:custGeom>
            <a:avLst/>
            <a:gdLst/>
            <a:ahLst/>
            <a:cxnLst/>
            <a:rect l="l" t="t" r="r" b="b"/>
            <a:pathLst>
              <a:path w="6984" h="6350">
                <a:moveTo>
                  <a:pt x="5214" y="0"/>
                </a:moveTo>
                <a:lnTo>
                  <a:pt x="1465" y="0"/>
                </a:lnTo>
                <a:lnTo>
                  <a:pt x="0" y="1361"/>
                </a:lnTo>
                <a:lnTo>
                  <a:pt x="0" y="4659"/>
                </a:lnTo>
                <a:lnTo>
                  <a:pt x="1465" y="5957"/>
                </a:lnTo>
                <a:lnTo>
                  <a:pt x="5214" y="5957"/>
                </a:lnTo>
                <a:lnTo>
                  <a:pt x="6680" y="4659"/>
                </a:lnTo>
                <a:lnTo>
                  <a:pt x="6680" y="3005"/>
                </a:lnTo>
                <a:lnTo>
                  <a:pt x="6680" y="1361"/>
                </a:lnTo>
                <a:lnTo>
                  <a:pt x="5214" y="0"/>
                </a:lnTo>
                <a:close/>
              </a:path>
            </a:pathLst>
          </a:custGeom>
          <a:solidFill>
            <a:srgbClr val="FFFFFF">
              <a:alpha val="59999"/>
            </a:srgbClr>
          </a:solidFill>
        </p:spPr>
        <p:txBody>
          <a:bodyPr wrap="square" lIns="0" tIns="0" rIns="0" bIns="0" rtlCol="0"/>
          <a:lstStyle/>
          <a:p>
            <a:endParaRPr/>
          </a:p>
        </p:txBody>
      </p:sp>
      <p:sp>
        <p:nvSpPr>
          <p:cNvPr id="48" name="object 48"/>
          <p:cNvSpPr/>
          <p:nvPr/>
        </p:nvSpPr>
        <p:spPr>
          <a:xfrm>
            <a:off x="9983830" y="5880503"/>
            <a:ext cx="21590" cy="13970"/>
          </a:xfrm>
          <a:custGeom>
            <a:avLst/>
            <a:gdLst/>
            <a:ahLst/>
            <a:cxnLst/>
            <a:rect l="l" t="t" r="r" b="b"/>
            <a:pathLst>
              <a:path w="21590" h="13970">
                <a:moveTo>
                  <a:pt x="16690" y="0"/>
                </a:moveTo>
                <a:lnTo>
                  <a:pt x="4848" y="0"/>
                </a:lnTo>
                <a:lnTo>
                  <a:pt x="0" y="3078"/>
                </a:lnTo>
                <a:lnTo>
                  <a:pt x="0" y="10659"/>
                </a:lnTo>
                <a:lnTo>
                  <a:pt x="4848" y="13737"/>
                </a:lnTo>
                <a:lnTo>
                  <a:pt x="16690" y="13737"/>
                </a:lnTo>
                <a:lnTo>
                  <a:pt x="21507" y="10659"/>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49" name="object 49"/>
          <p:cNvSpPr/>
          <p:nvPr/>
        </p:nvSpPr>
        <p:spPr>
          <a:xfrm>
            <a:off x="9626331" y="6171715"/>
            <a:ext cx="28575" cy="25400"/>
          </a:xfrm>
          <a:custGeom>
            <a:avLst/>
            <a:gdLst/>
            <a:ahLst/>
            <a:cxnLst/>
            <a:rect l="l" t="t" r="r" b="b"/>
            <a:pathLst>
              <a:path w="28575" h="25400">
                <a:moveTo>
                  <a:pt x="22104" y="0"/>
                </a:moveTo>
                <a:lnTo>
                  <a:pt x="6376" y="0"/>
                </a:lnTo>
                <a:lnTo>
                  <a:pt x="0" y="5654"/>
                </a:lnTo>
                <a:lnTo>
                  <a:pt x="0" y="19622"/>
                </a:lnTo>
                <a:lnTo>
                  <a:pt x="637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50" name="object 50"/>
          <p:cNvSpPr/>
          <p:nvPr/>
        </p:nvSpPr>
        <p:spPr>
          <a:xfrm>
            <a:off x="9669476" y="5960132"/>
            <a:ext cx="6350" cy="5715"/>
          </a:xfrm>
          <a:custGeom>
            <a:avLst/>
            <a:gdLst/>
            <a:ahLst/>
            <a:cxnLst/>
            <a:rect l="l" t="t" r="r" b="b"/>
            <a:pathLst>
              <a:path w="6350" h="5714">
                <a:moveTo>
                  <a:pt x="4670" y="0"/>
                </a:moveTo>
                <a:lnTo>
                  <a:pt x="1340" y="0"/>
                </a:lnTo>
                <a:lnTo>
                  <a:pt x="0" y="1193"/>
                </a:lnTo>
                <a:lnTo>
                  <a:pt x="0" y="4135"/>
                </a:lnTo>
                <a:lnTo>
                  <a:pt x="134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51" name="object 51"/>
          <p:cNvSpPr/>
          <p:nvPr/>
        </p:nvSpPr>
        <p:spPr>
          <a:xfrm>
            <a:off x="11413445" y="3672282"/>
            <a:ext cx="15240" cy="13335"/>
          </a:xfrm>
          <a:custGeom>
            <a:avLst/>
            <a:gdLst/>
            <a:ahLst/>
            <a:cxnLst/>
            <a:rect l="l" t="t" r="r" b="b"/>
            <a:pathLst>
              <a:path w="15240" h="13335">
                <a:moveTo>
                  <a:pt x="11476" y="0"/>
                </a:moveTo>
                <a:lnTo>
                  <a:pt x="3308" y="0"/>
                </a:lnTo>
                <a:lnTo>
                  <a:pt x="0" y="2952"/>
                </a:lnTo>
                <a:lnTo>
                  <a:pt x="0" y="10219"/>
                </a:lnTo>
                <a:lnTo>
                  <a:pt x="3308" y="13172"/>
                </a:lnTo>
                <a:lnTo>
                  <a:pt x="11476" y="13172"/>
                </a:lnTo>
                <a:lnTo>
                  <a:pt x="14795" y="10219"/>
                </a:lnTo>
                <a:lnTo>
                  <a:pt x="14795" y="6586"/>
                </a:lnTo>
                <a:lnTo>
                  <a:pt x="14795" y="2952"/>
                </a:lnTo>
                <a:lnTo>
                  <a:pt x="11476" y="0"/>
                </a:lnTo>
                <a:close/>
              </a:path>
            </a:pathLst>
          </a:custGeom>
          <a:solidFill>
            <a:srgbClr val="FFFFFF">
              <a:alpha val="79998"/>
            </a:srgbClr>
          </a:solidFill>
        </p:spPr>
        <p:txBody>
          <a:bodyPr wrap="square" lIns="0" tIns="0" rIns="0" bIns="0" rtlCol="0"/>
          <a:lstStyle/>
          <a:p>
            <a:endParaRPr/>
          </a:p>
        </p:txBody>
      </p:sp>
      <p:sp>
        <p:nvSpPr>
          <p:cNvPr id="52" name="object 52"/>
          <p:cNvSpPr/>
          <p:nvPr/>
        </p:nvSpPr>
        <p:spPr>
          <a:xfrm>
            <a:off x="10763753" y="5432721"/>
            <a:ext cx="16510" cy="14604"/>
          </a:xfrm>
          <a:custGeom>
            <a:avLst/>
            <a:gdLst/>
            <a:ahLst/>
            <a:cxnLst/>
            <a:rect l="l" t="t" r="r" b="b"/>
            <a:pathLst>
              <a:path w="16509" h="14604">
                <a:moveTo>
                  <a:pt x="12638" y="0"/>
                </a:moveTo>
                <a:lnTo>
                  <a:pt x="3601" y="0"/>
                </a:lnTo>
                <a:lnTo>
                  <a:pt x="0" y="3235"/>
                </a:lnTo>
                <a:lnTo>
                  <a:pt x="0" y="11245"/>
                </a:lnTo>
                <a:lnTo>
                  <a:pt x="3601" y="14491"/>
                </a:lnTo>
                <a:lnTo>
                  <a:pt x="12638" y="14491"/>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53" name="object 53"/>
          <p:cNvSpPr/>
          <p:nvPr/>
        </p:nvSpPr>
        <p:spPr>
          <a:xfrm>
            <a:off x="11708956" y="5005191"/>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54" name="object 54"/>
          <p:cNvSpPr/>
          <p:nvPr/>
        </p:nvSpPr>
        <p:spPr>
          <a:xfrm>
            <a:off x="11637488" y="4883774"/>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55" name="object 55"/>
          <p:cNvSpPr/>
          <p:nvPr/>
        </p:nvSpPr>
        <p:spPr>
          <a:xfrm>
            <a:off x="13944675" y="4017089"/>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56" name="object 56"/>
          <p:cNvSpPr/>
          <p:nvPr/>
        </p:nvSpPr>
        <p:spPr>
          <a:xfrm>
            <a:off x="14625377" y="5390211"/>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57" name="object 57"/>
          <p:cNvSpPr/>
          <p:nvPr/>
        </p:nvSpPr>
        <p:spPr>
          <a:xfrm>
            <a:off x="14881941" y="5944484"/>
            <a:ext cx="21590" cy="19050"/>
          </a:xfrm>
          <a:custGeom>
            <a:avLst/>
            <a:gdLst/>
            <a:ahLst/>
            <a:cxnLst/>
            <a:rect l="l" t="t" r="r" b="b"/>
            <a:pathLst>
              <a:path w="21590" h="19050">
                <a:moveTo>
                  <a:pt x="16292" y="0"/>
                </a:moveTo>
                <a:lnTo>
                  <a:pt x="4711" y="0"/>
                </a:lnTo>
                <a:lnTo>
                  <a:pt x="0" y="4177"/>
                </a:lnTo>
                <a:lnTo>
                  <a:pt x="0" y="14481"/>
                </a:lnTo>
                <a:lnTo>
                  <a:pt x="4711" y="18680"/>
                </a:lnTo>
                <a:lnTo>
                  <a:pt x="16292" y="18680"/>
                </a:lnTo>
                <a:lnTo>
                  <a:pt x="20994" y="14481"/>
                </a:lnTo>
                <a:lnTo>
                  <a:pt x="20994" y="9340"/>
                </a:lnTo>
                <a:lnTo>
                  <a:pt x="20994" y="4177"/>
                </a:lnTo>
                <a:lnTo>
                  <a:pt x="16292" y="0"/>
                </a:lnTo>
                <a:close/>
              </a:path>
            </a:pathLst>
          </a:custGeom>
          <a:solidFill>
            <a:srgbClr val="FFFFFF">
              <a:alpha val="62399"/>
            </a:srgbClr>
          </a:solidFill>
        </p:spPr>
        <p:txBody>
          <a:bodyPr wrap="square" lIns="0" tIns="0" rIns="0" bIns="0" rtlCol="0"/>
          <a:lstStyle/>
          <a:p>
            <a:endParaRPr/>
          </a:p>
        </p:txBody>
      </p:sp>
      <p:sp>
        <p:nvSpPr>
          <p:cNvPr id="58" name="object 58"/>
          <p:cNvSpPr/>
          <p:nvPr/>
        </p:nvSpPr>
        <p:spPr>
          <a:xfrm>
            <a:off x="13046786" y="6961293"/>
            <a:ext cx="27305" cy="24765"/>
          </a:xfrm>
          <a:custGeom>
            <a:avLst/>
            <a:gdLst/>
            <a:ahLst/>
            <a:cxnLst/>
            <a:rect l="l" t="t" r="r" b="b"/>
            <a:pathLst>
              <a:path w="27305" h="24765">
                <a:moveTo>
                  <a:pt x="21161" y="0"/>
                </a:moveTo>
                <a:lnTo>
                  <a:pt x="6125" y="0"/>
                </a:lnTo>
                <a:lnTo>
                  <a:pt x="0" y="5423"/>
                </a:lnTo>
                <a:lnTo>
                  <a:pt x="0" y="18805"/>
                </a:lnTo>
                <a:lnTo>
                  <a:pt x="6125"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59" name="object 59"/>
          <p:cNvSpPr/>
          <p:nvPr/>
        </p:nvSpPr>
        <p:spPr>
          <a:xfrm>
            <a:off x="14533453" y="5198989"/>
            <a:ext cx="14604" cy="13335"/>
          </a:xfrm>
          <a:custGeom>
            <a:avLst/>
            <a:gdLst/>
            <a:ahLst/>
            <a:cxnLst/>
            <a:rect l="l" t="t" r="r" b="b"/>
            <a:pathLst>
              <a:path w="14605" h="13335">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60" name="object 60"/>
          <p:cNvSpPr/>
          <p:nvPr/>
        </p:nvSpPr>
        <p:spPr>
          <a:xfrm>
            <a:off x="15290418" y="5601080"/>
            <a:ext cx="13970" cy="12700"/>
          </a:xfrm>
          <a:custGeom>
            <a:avLst/>
            <a:gdLst/>
            <a:ahLst/>
            <a:cxnLst/>
            <a:rect l="l" t="t" r="r" b="b"/>
            <a:pathLst>
              <a:path w="13969" h="12700">
                <a:moveTo>
                  <a:pt x="10732" y="0"/>
                </a:moveTo>
                <a:lnTo>
                  <a:pt x="3088" y="0"/>
                </a:lnTo>
                <a:lnTo>
                  <a:pt x="0" y="2764"/>
                </a:lnTo>
                <a:lnTo>
                  <a:pt x="0" y="9549"/>
                </a:lnTo>
                <a:lnTo>
                  <a:pt x="3088" y="12313"/>
                </a:lnTo>
                <a:lnTo>
                  <a:pt x="10732" y="12313"/>
                </a:lnTo>
                <a:lnTo>
                  <a:pt x="13842" y="9549"/>
                </a:lnTo>
                <a:lnTo>
                  <a:pt x="13842" y="6146"/>
                </a:lnTo>
                <a:lnTo>
                  <a:pt x="13842" y="2764"/>
                </a:lnTo>
                <a:lnTo>
                  <a:pt x="10732" y="0"/>
                </a:lnTo>
                <a:close/>
              </a:path>
            </a:pathLst>
          </a:custGeom>
          <a:solidFill>
            <a:srgbClr val="FFFFFF">
              <a:alpha val="62399"/>
            </a:srgbClr>
          </a:solidFill>
        </p:spPr>
        <p:txBody>
          <a:bodyPr wrap="square" lIns="0" tIns="0" rIns="0" bIns="0" rtlCol="0"/>
          <a:lstStyle/>
          <a:p>
            <a:endParaRPr/>
          </a:p>
        </p:txBody>
      </p:sp>
      <p:sp>
        <p:nvSpPr>
          <p:cNvPr id="61" name="object 61"/>
          <p:cNvSpPr/>
          <p:nvPr/>
        </p:nvSpPr>
        <p:spPr>
          <a:xfrm>
            <a:off x="12747560" y="6226366"/>
            <a:ext cx="16510" cy="14604"/>
          </a:xfrm>
          <a:custGeom>
            <a:avLst/>
            <a:gdLst/>
            <a:ahLst/>
            <a:cxnLst/>
            <a:rect l="l" t="t" r="r" b="b"/>
            <a:pathLst>
              <a:path w="16509" h="14604">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62" name="object 62"/>
          <p:cNvSpPr/>
          <p:nvPr/>
        </p:nvSpPr>
        <p:spPr>
          <a:xfrm>
            <a:off x="13645917" y="6957096"/>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63" name="object 63"/>
          <p:cNvSpPr/>
          <p:nvPr/>
        </p:nvSpPr>
        <p:spPr>
          <a:xfrm>
            <a:off x="14176371" y="5452417"/>
            <a:ext cx="19685" cy="17145"/>
          </a:xfrm>
          <a:custGeom>
            <a:avLst/>
            <a:gdLst/>
            <a:ahLst/>
            <a:cxnLst/>
            <a:rect l="l" t="t" r="r" b="b"/>
            <a:pathLst>
              <a:path w="19684" h="17145">
                <a:moveTo>
                  <a:pt x="14879" y="0"/>
                </a:moveTo>
                <a:lnTo>
                  <a:pt x="4230" y="0"/>
                </a:lnTo>
                <a:lnTo>
                  <a:pt x="0" y="3853"/>
                </a:lnTo>
                <a:lnTo>
                  <a:pt x="0" y="13277"/>
                </a:lnTo>
                <a:lnTo>
                  <a:pt x="4230" y="17109"/>
                </a:lnTo>
                <a:lnTo>
                  <a:pt x="14879" y="17109"/>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64" name="object 64"/>
          <p:cNvSpPr/>
          <p:nvPr/>
        </p:nvSpPr>
        <p:spPr>
          <a:xfrm>
            <a:off x="13414120" y="5791920"/>
            <a:ext cx="26670" cy="23495"/>
          </a:xfrm>
          <a:custGeom>
            <a:avLst/>
            <a:gdLst/>
            <a:ahLst/>
            <a:cxnLst/>
            <a:rect l="l" t="t" r="r" b="b"/>
            <a:pathLst>
              <a:path w="26669"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65" name="object 65"/>
          <p:cNvSpPr/>
          <p:nvPr/>
        </p:nvSpPr>
        <p:spPr>
          <a:xfrm>
            <a:off x="14122215" y="4845665"/>
            <a:ext cx="14604" cy="13335"/>
          </a:xfrm>
          <a:custGeom>
            <a:avLst/>
            <a:gdLst/>
            <a:ahLst/>
            <a:cxnLst/>
            <a:rect l="l" t="t" r="r" b="b"/>
            <a:pathLst>
              <a:path w="14605" h="13335">
                <a:moveTo>
                  <a:pt x="11277" y="0"/>
                </a:moveTo>
                <a:lnTo>
                  <a:pt x="3225" y="0"/>
                </a:lnTo>
                <a:lnTo>
                  <a:pt x="0" y="2889"/>
                </a:lnTo>
                <a:lnTo>
                  <a:pt x="0" y="9989"/>
                </a:lnTo>
                <a:lnTo>
                  <a:pt x="3225" y="12921"/>
                </a:lnTo>
                <a:lnTo>
                  <a:pt x="11277" y="12921"/>
                </a:lnTo>
                <a:lnTo>
                  <a:pt x="14523" y="9989"/>
                </a:lnTo>
                <a:lnTo>
                  <a:pt x="14523" y="6439"/>
                </a:lnTo>
                <a:lnTo>
                  <a:pt x="14523" y="2889"/>
                </a:lnTo>
                <a:lnTo>
                  <a:pt x="11277" y="0"/>
                </a:lnTo>
                <a:close/>
              </a:path>
            </a:pathLst>
          </a:custGeom>
          <a:solidFill>
            <a:srgbClr val="FFFFFF">
              <a:alpha val="62399"/>
            </a:srgbClr>
          </a:solidFill>
        </p:spPr>
        <p:txBody>
          <a:bodyPr wrap="square" lIns="0" tIns="0" rIns="0" bIns="0" rtlCol="0"/>
          <a:lstStyle/>
          <a:p>
            <a:endParaRPr/>
          </a:p>
        </p:txBody>
      </p:sp>
      <p:sp>
        <p:nvSpPr>
          <p:cNvPr id="66" name="object 66"/>
          <p:cNvSpPr/>
          <p:nvPr/>
        </p:nvSpPr>
        <p:spPr>
          <a:xfrm>
            <a:off x="13417864" y="658630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67" name="object 67"/>
          <p:cNvSpPr/>
          <p:nvPr/>
        </p:nvSpPr>
        <p:spPr>
          <a:xfrm>
            <a:off x="14950915" y="5205422"/>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68" name="object 68"/>
          <p:cNvSpPr/>
          <p:nvPr/>
        </p:nvSpPr>
        <p:spPr>
          <a:xfrm>
            <a:off x="14092640" y="4334077"/>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69" name="object 69"/>
          <p:cNvSpPr/>
          <p:nvPr/>
        </p:nvSpPr>
        <p:spPr>
          <a:xfrm>
            <a:off x="13011869" y="5950737"/>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70" name="object 70"/>
          <p:cNvSpPr/>
          <p:nvPr/>
        </p:nvSpPr>
        <p:spPr>
          <a:xfrm>
            <a:off x="13309055" y="5825387"/>
            <a:ext cx="32384" cy="28575"/>
          </a:xfrm>
          <a:custGeom>
            <a:avLst/>
            <a:gdLst/>
            <a:ahLst/>
            <a:cxnLst/>
            <a:rect l="l" t="t" r="r" b="b"/>
            <a:pathLst>
              <a:path w="32384" h="28575">
                <a:moveTo>
                  <a:pt x="24763" y="0"/>
                </a:moveTo>
                <a:lnTo>
                  <a:pt x="7151" y="0"/>
                </a:lnTo>
                <a:lnTo>
                  <a:pt x="0" y="6345"/>
                </a:lnTo>
                <a:lnTo>
                  <a:pt x="0" y="22009"/>
                </a:lnTo>
                <a:lnTo>
                  <a:pt x="7151" y="28386"/>
                </a:lnTo>
                <a:lnTo>
                  <a:pt x="24763" y="28386"/>
                </a:lnTo>
                <a:lnTo>
                  <a:pt x="31904" y="22009"/>
                </a:lnTo>
                <a:lnTo>
                  <a:pt x="31904" y="14188"/>
                </a:lnTo>
                <a:lnTo>
                  <a:pt x="31904" y="6345"/>
                </a:lnTo>
                <a:lnTo>
                  <a:pt x="24763" y="0"/>
                </a:lnTo>
                <a:close/>
              </a:path>
            </a:pathLst>
          </a:custGeom>
          <a:solidFill>
            <a:srgbClr val="6F4478">
              <a:alpha val="79998"/>
            </a:srgbClr>
          </a:solidFill>
        </p:spPr>
        <p:txBody>
          <a:bodyPr wrap="square" lIns="0" tIns="0" rIns="0" bIns="0" rtlCol="0"/>
          <a:lstStyle/>
          <a:p>
            <a:endParaRPr/>
          </a:p>
        </p:txBody>
      </p:sp>
      <p:sp>
        <p:nvSpPr>
          <p:cNvPr id="71" name="object 71"/>
          <p:cNvSpPr/>
          <p:nvPr/>
        </p:nvSpPr>
        <p:spPr>
          <a:xfrm>
            <a:off x="14970093" y="3699739"/>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72" name="object 72"/>
          <p:cNvSpPr/>
          <p:nvPr/>
        </p:nvSpPr>
        <p:spPr>
          <a:xfrm>
            <a:off x="15210662" y="3996013"/>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79998"/>
            </a:srgbClr>
          </a:solidFill>
        </p:spPr>
        <p:txBody>
          <a:bodyPr wrap="square" lIns="0" tIns="0" rIns="0" bIns="0" rtlCol="0"/>
          <a:lstStyle/>
          <a:p>
            <a:endParaRPr/>
          </a:p>
        </p:txBody>
      </p:sp>
      <p:sp>
        <p:nvSpPr>
          <p:cNvPr id="73" name="object 73"/>
          <p:cNvSpPr/>
          <p:nvPr/>
        </p:nvSpPr>
        <p:spPr>
          <a:xfrm>
            <a:off x="12764307" y="5803521"/>
            <a:ext cx="24765" cy="22225"/>
          </a:xfrm>
          <a:custGeom>
            <a:avLst/>
            <a:gdLst/>
            <a:ahLst/>
            <a:cxnLst/>
            <a:rect l="l" t="t" r="r" b="b"/>
            <a:pathLst>
              <a:path w="24765" h="22225">
                <a:moveTo>
                  <a:pt x="19098" y="0"/>
                </a:moveTo>
                <a:lnTo>
                  <a:pt x="5507" y="0"/>
                </a:lnTo>
                <a:lnTo>
                  <a:pt x="0" y="4900"/>
                </a:lnTo>
                <a:lnTo>
                  <a:pt x="0" y="16962"/>
                </a:lnTo>
                <a:lnTo>
                  <a:pt x="5507" y="21863"/>
                </a:lnTo>
                <a:lnTo>
                  <a:pt x="19098" y="21863"/>
                </a:lnTo>
                <a:lnTo>
                  <a:pt x="24564" y="16962"/>
                </a:lnTo>
                <a:lnTo>
                  <a:pt x="24564" y="10921"/>
                </a:lnTo>
                <a:lnTo>
                  <a:pt x="24564" y="4900"/>
                </a:lnTo>
                <a:lnTo>
                  <a:pt x="19098" y="0"/>
                </a:lnTo>
                <a:close/>
              </a:path>
            </a:pathLst>
          </a:custGeom>
          <a:solidFill>
            <a:srgbClr val="FFFFFF">
              <a:alpha val="79998"/>
            </a:srgbClr>
          </a:solidFill>
        </p:spPr>
        <p:txBody>
          <a:bodyPr wrap="square" lIns="0" tIns="0" rIns="0" bIns="0" rtlCol="0"/>
          <a:lstStyle/>
          <a:p>
            <a:endParaRPr/>
          </a:p>
        </p:txBody>
      </p:sp>
      <p:sp>
        <p:nvSpPr>
          <p:cNvPr id="74" name="object 74"/>
          <p:cNvSpPr/>
          <p:nvPr/>
        </p:nvSpPr>
        <p:spPr>
          <a:xfrm>
            <a:off x="14569121" y="347008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75" name="object 75"/>
          <p:cNvSpPr/>
          <p:nvPr/>
        </p:nvSpPr>
        <p:spPr>
          <a:xfrm>
            <a:off x="14441377" y="3576700"/>
            <a:ext cx="11430" cy="10160"/>
          </a:xfrm>
          <a:custGeom>
            <a:avLst/>
            <a:gdLst/>
            <a:ahLst/>
            <a:cxnLst/>
            <a:rect l="l" t="t" r="r" b="b"/>
            <a:pathLst>
              <a:path w="11430" h="10160">
                <a:moveTo>
                  <a:pt x="8701" y="0"/>
                </a:moveTo>
                <a:lnTo>
                  <a:pt x="2523" y="0"/>
                </a:lnTo>
                <a:lnTo>
                  <a:pt x="0" y="2240"/>
                </a:lnTo>
                <a:lnTo>
                  <a:pt x="0" y="7727"/>
                </a:lnTo>
                <a:lnTo>
                  <a:pt x="2523" y="9978"/>
                </a:lnTo>
                <a:lnTo>
                  <a:pt x="8701" y="997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76" name="object 76"/>
          <p:cNvSpPr/>
          <p:nvPr/>
        </p:nvSpPr>
        <p:spPr>
          <a:xfrm>
            <a:off x="14540667" y="2922693"/>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77" name="object 77"/>
          <p:cNvSpPr/>
          <p:nvPr/>
        </p:nvSpPr>
        <p:spPr>
          <a:xfrm>
            <a:off x="12916665" y="6605863"/>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78" name="object 78"/>
          <p:cNvSpPr/>
          <p:nvPr/>
        </p:nvSpPr>
        <p:spPr>
          <a:xfrm>
            <a:off x="15408054" y="6295254"/>
            <a:ext cx="23495" cy="20320"/>
          </a:xfrm>
          <a:custGeom>
            <a:avLst/>
            <a:gdLst/>
            <a:ahLst/>
            <a:cxnLst/>
            <a:rect l="l" t="t" r="r" b="b"/>
            <a:pathLst>
              <a:path w="23494"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47999"/>
            </a:srgbClr>
          </a:solidFill>
        </p:spPr>
        <p:txBody>
          <a:bodyPr wrap="square" lIns="0" tIns="0" rIns="0" bIns="0" rtlCol="0"/>
          <a:lstStyle/>
          <a:p>
            <a:endParaRPr/>
          </a:p>
        </p:txBody>
      </p:sp>
      <p:sp>
        <p:nvSpPr>
          <p:cNvPr id="79" name="object 79"/>
          <p:cNvSpPr/>
          <p:nvPr/>
        </p:nvSpPr>
        <p:spPr>
          <a:xfrm>
            <a:off x="13759101" y="5150753"/>
            <a:ext cx="16510" cy="14604"/>
          </a:xfrm>
          <a:custGeom>
            <a:avLst/>
            <a:gdLst/>
            <a:ahLst/>
            <a:cxnLst/>
            <a:rect l="l" t="t" r="r" b="b"/>
            <a:pathLst>
              <a:path w="16509" h="14604">
                <a:moveTo>
                  <a:pt x="12638" y="0"/>
                </a:moveTo>
                <a:lnTo>
                  <a:pt x="3601" y="0"/>
                </a:lnTo>
                <a:lnTo>
                  <a:pt x="0" y="3235"/>
                </a:lnTo>
                <a:lnTo>
                  <a:pt x="0" y="11245"/>
                </a:lnTo>
                <a:lnTo>
                  <a:pt x="3601" y="14491"/>
                </a:lnTo>
                <a:lnTo>
                  <a:pt x="12638" y="14491"/>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80" name="object 80"/>
          <p:cNvSpPr/>
          <p:nvPr/>
        </p:nvSpPr>
        <p:spPr>
          <a:xfrm>
            <a:off x="14704302" y="4723221"/>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81" name="object 81"/>
          <p:cNvSpPr/>
          <p:nvPr/>
        </p:nvSpPr>
        <p:spPr>
          <a:xfrm>
            <a:off x="14632835" y="4601808"/>
            <a:ext cx="24765" cy="22225"/>
          </a:xfrm>
          <a:custGeom>
            <a:avLst/>
            <a:gdLst/>
            <a:ahLst/>
            <a:cxnLst/>
            <a:rect l="l" t="t" r="r" b="b"/>
            <a:pathLst>
              <a:path w="24765" h="22225">
                <a:moveTo>
                  <a:pt x="18910" y="0"/>
                </a:moveTo>
                <a:lnTo>
                  <a:pt x="5423" y="0"/>
                </a:lnTo>
                <a:lnTo>
                  <a:pt x="0" y="4879"/>
                </a:lnTo>
                <a:lnTo>
                  <a:pt x="0" y="16816"/>
                </a:lnTo>
                <a:lnTo>
                  <a:pt x="5423" y="21695"/>
                </a:lnTo>
                <a:lnTo>
                  <a:pt x="18910" y="21695"/>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82" name="object 82"/>
          <p:cNvSpPr/>
          <p:nvPr/>
        </p:nvSpPr>
        <p:spPr>
          <a:xfrm>
            <a:off x="14924817" y="3742085"/>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83" name="object 83"/>
          <p:cNvSpPr/>
          <p:nvPr/>
        </p:nvSpPr>
        <p:spPr>
          <a:xfrm>
            <a:off x="15611358" y="4001546"/>
            <a:ext cx="36195" cy="32384"/>
          </a:xfrm>
          <a:custGeom>
            <a:avLst/>
            <a:gdLst/>
            <a:ahLst/>
            <a:cxnLst/>
            <a:rect l="l" t="t" r="r" b="b"/>
            <a:pathLst>
              <a:path w="36194" h="32385">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84" name="object 84"/>
          <p:cNvSpPr/>
          <p:nvPr/>
        </p:nvSpPr>
        <p:spPr>
          <a:xfrm>
            <a:off x="14768862" y="671764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85" name="object 85"/>
          <p:cNvSpPr/>
          <p:nvPr/>
        </p:nvSpPr>
        <p:spPr>
          <a:xfrm>
            <a:off x="14258588" y="7099372"/>
            <a:ext cx="12700" cy="10795"/>
          </a:xfrm>
          <a:custGeom>
            <a:avLst/>
            <a:gdLst/>
            <a:ahLst/>
            <a:cxnLst/>
            <a:rect l="l" t="t" r="r" b="b"/>
            <a:pathLst>
              <a:path w="12700" h="10795">
                <a:moveTo>
                  <a:pt x="9402" y="0"/>
                </a:moveTo>
                <a:lnTo>
                  <a:pt x="2701" y="0"/>
                </a:lnTo>
                <a:lnTo>
                  <a:pt x="0" y="2429"/>
                </a:lnTo>
                <a:lnTo>
                  <a:pt x="0" y="8334"/>
                </a:lnTo>
                <a:lnTo>
                  <a:pt x="2701" y="10764"/>
                </a:lnTo>
                <a:lnTo>
                  <a:pt x="9402" y="10764"/>
                </a:lnTo>
                <a:lnTo>
                  <a:pt x="12072" y="8334"/>
                </a:lnTo>
                <a:lnTo>
                  <a:pt x="12072" y="5382"/>
                </a:lnTo>
                <a:lnTo>
                  <a:pt x="12072" y="2429"/>
                </a:lnTo>
                <a:lnTo>
                  <a:pt x="9402" y="0"/>
                </a:lnTo>
                <a:close/>
              </a:path>
            </a:pathLst>
          </a:custGeom>
          <a:solidFill>
            <a:srgbClr val="FFFFFF">
              <a:alpha val="79998"/>
            </a:srgbClr>
          </a:solidFill>
        </p:spPr>
        <p:txBody>
          <a:bodyPr wrap="square" lIns="0" tIns="0" rIns="0" bIns="0" rtlCol="0"/>
          <a:lstStyle/>
          <a:p>
            <a:endParaRPr/>
          </a:p>
        </p:txBody>
      </p:sp>
      <p:sp>
        <p:nvSpPr>
          <p:cNvPr id="86" name="object 86"/>
          <p:cNvSpPr/>
          <p:nvPr/>
        </p:nvSpPr>
        <p:spPr>
          <a:xfrm>
            <a:off x="14314887" y="6353199"/>
            <a:ext cx="17780" cy="15875"/>
          </a:xfrm>
          <a:custGeom>
            <a:avLst/>
            <a:gdLst/>
            <a:ahLst/>
            <a:cxnLst/>
            <a:rect l="l" t="t" r="r" b="b"/>
            <a:pathLst>
              <a:path w="17780" h="15875">
                <a:moveTo>
                  <a:pt x="13507" y="0"/>
                </a:moveTo>
                <a:lnTo>
                  <a:pt x="3874" y="0"/>
                </a:lnTo>
                <a:lnTo>
                  <a:pt x="0" y="3444"/>
                </a:lnTo>
                <a:lnTo>
                  <a:pt x="0" y="12041"/>
                </a:lnTo>
                <a:lnTo>
                  <a:pt x="3874" y="15496"/>
                </a:lnTo>
                <a:lnTo>
                  <a:pt x="13507" y="15496"/>
                </a:lnTo>
                <a:lnTo>
                  <a:pt x="17392" y="12041"/>
                </a:lnTo>
                <a:lnTo>
                  <a:pt x="17392" y="7758"/>
                </a:lnTo>
                <a:lnTo>
                  <a:pt x="17392" y="3444"/>
                </a:lnTo>
                <a:lnTo>
                  <a:pt x="13507" y="0"/>
                </a:lnTo>
                <a:close/>
              </a:path>
            </a:pathLst>
          </a:custGeom>
          <a:solidFill>
            <a:srgbClr val="FFFFFF">
              <a:alpha val="79998"/>
            </a:srgbClr>
          </a:solidFill>
        </p:spPr>
        <p:txBody>
          <a:bodyPr wrap="square" lIns="0" tIns="0" rIns="0" bIns="0" rtlCol="0"/>
          <a:lstStyle/>
          <a:p>
            <a:endParaRPr/>
          </a:p>
        </p:txBody>
      </p:sp>
      <p:sp>
        <p:nvSpPr>
          <p:cNvPr id="87" name="object 87"/>
          <p:cNvSpPr/>
          <p:nvPr/>
        </p:nvSpPr>
        <p:spPr>
          <a:xfrm>
            <a:off x="14173795" y="5900864"/>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88" name="object 88"/>
          <p:cNvSpPr/>
          <p:nvPr/>
        </p:nvSpPr>
        <p:spPr>
          <a:xfrm>
            <a:off x="15000515" y="1876296"/>
            <a:ext cx="17780" cy="15875"/>
          </a:xfrm>
          <a:custGeom>
            <a:avLst/>
            <a:gdLst/>
            <a:ahLst/>
            <a:cxnLst/>
            <a:rect l="l" t="t" r="r" b="b"/>
            <a:pathLst>
              <a:path w="17780" h="15875">
                <a:moveTo>
                  <a:pt x="13591" y="0"/>
                </a:moveTo>
                <a:lnTo>
                  <a:pt x="3916" y="0"/>
                </a:lnTo>
                <a:lnTo>
                  <a:pt x="0" y="3486"/>
                </a:lnTo>
                <a:lnTo>
                  <a:pt x="0" y="12093"/>
                </a:lnTo>
                <a:lnTo>
                  <a:pt x="3916" y="15580"/>
                </a:lnTo>
                <a:lnTo>
                  <a:pt x="13591" y="15580"/>
                </a:lnTo>
                <a:lnTo>
                  <a:pt x="17507" y="12093"/>
                </a:lnTo>
                <a:lnTo>
                  <a:pt x="17507" y="7790"/>
                </a:lnTo>
                <a:lnTo>
                  <a:pt x="17507" y="3486"/>
                </a:lnTo>
                <a:lnTo>
                  <a:pt x="13591" y="0"/>
                </a:lnTo>
                <a:close/>
              </a:path>
            </a:pathLst>
          </a:custGeom>
          <a:solidFill>
            <a:srgbClr val="384746">
              <a:alpha val="79998"/>
            </a:srgbClr>
          </a:solidFill>
        </p:spPr>
        <p:txBody>
          <a:bodyPr wrap="square" lIns="0" tIns="0" rIns="0" bIns="0" rtlCol="0"/>
          <a:lstStyle/>
          <a:p>
            <a:endParaRPr/>
          </a:p>
        </p:txBody>
      </p:sp>
      <p:sp>
        <p:nvSpPr>
          <p:cNvPr id="89" name="object 89"/>
          <p:cNvSpPr/>
          <p:nvPr/>
        </p:nvSpPr>
        <p:spPr>
          <a:xfrm>
            <a:off x="12930040" y="3403203"/>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90" name="object 90"/>
          <p:cNvSpPr/>
          <p:nvPr/>
        </p:nvSpPr>
        <p:spPr>
          <a:xfrm>
            <a:off x="13868314" y="2372016"/>
            <a:ext cx="19050" cy="17145"/>
          </a:xfrm>
          <a:custGeom>
            <a:avLst/>
            <a:gdLst/>
            <a:ahLst/>
            <a:cxnLst/>
            <a:rect l="l" t="t" r="r" b="b"/>
            <a:pathLst>
              <a:path w="19050" h="17144">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91" name="object 91"/>
          <p:cNvSpPr/>
          <p:nvPr/>
        </p:nvSpPr>
        <p:spPr>
          <a:xfrm>
            <a:off x="13114566" y="2010273"/>
            <a:ext cx="17780" cy="15875"/>
          </a:xfrm>
          <a:custGeom>
            <a:avLst/>
            <a:gdLst/>
            <a:ahLst/>
            <a:cxnLst/>
            <a:rect l="l" t="t" r="r" b="b"/>
            <a:pathLst>
              <a:path w="17780"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79998"/>
            </a:srgbClr>
          </a:solidFill>
        </p:spPr>
        <p:txBody>
          <a:bodyPr wrap="square" lIns="0" tIns="0" rIns="0" bIns="0" rtlCol="0"/>
          <a:lstStyle/>
          <a:p>
            <a:endParaRPr/>
          </a:p>
        </p:txBody>
      </p:sp>
      <p:sp>
        <p:nvSpPr>
          <p:cNvPr id="92" name="object 92"/>
          <p:cNvSpPr/>
          <p:nvPr/>
        </p:nvSpPr>
        <p:spPr>
          <a:xfrm>
            <a:off x="9786805" y="256478"/>
            <a:ext cx="20955" cy="19050"/>
          </a:xfrm>
          <a:custGeom>
            <a:avLst/>
            <a:gdLst/>
            <a:ahLst/>
            <a:cxnLst/>
            <a:rect l="l" t="t" r="r" b="b"/>
            <a:pathLst>
              <a:path w="20954" h="19050">
                <a:moveTo>
                  <a:pt x="16198" y="0"/>
                </a:moveTo>
                <a:lnTo>
                  <a:pt x="4680" y="0"/>
                </a:lnTo>
                <a:lnTo>
                  <a:pt x="0" y="4135"/>
                </a:lnTo>
                <a:lnTo>
                  <a:pt x="0" y="14334"/>
                </a:lnTo>
                <a:lnTo>
                  <a:pt x="4680" y="18491"/>
                </a:lnTo>
                <a:lnTo>
                  <a:pt x="16198" y="18491"/>
                </a:lnTo>
                <a:lnTo>
                  <a:pt x="20868" y="14334"/>
                </a:lnTo>
                <a:lnTo>
                  <a:pt x="20868" y="9245"/>
                </a:lnTo>
                <a:lnTo>
                  <a:pt x="20868" y="4135"/>
                </a:lnTo>
                <a:lnTo>
                  <a:pt x="16198" y="0"/>
                </a:lnTo>
                <a:close/>
              </a:path>
            </a:pathLst>
          </a:custGeom>
          <a:solidFill>
            <a:srgbClr val="FFFFFF">
              <a:alpha val="62399"/>
            </a:srgbClr>
          </a:solidFill>
        </p:spPr>
        <p:txBody>
          <a:bodyPr wrap="square" lIns="0" tIns="0" rIns="0" bIns="0" rtlCol="0"/>
          <a:lstStyle/>
          <a:p>
            <a:endParaRPr/>
          </a:p>
        </p:txBody>
      </p:sp>
      <p:sp>
        <p:nvSpPr>
          <p:cNvPr id="93" name="object 93"/>
          <p:cNvSpPr/>
          <p:nvPr/>
        </p:nvSpPr>
        <p:spPr>
          <a:xfrm>
            <a:off x="13530377" y="2952336"/>
            <a:ext cx="27305" cy="24765"/>
          </a:xfrm>
          <a:custGeom>
            <a:avLst/>
            <a:gdLst/>
            <a:ahLst/>
            <a:cxnLst/>
            <a:rect l="l" t="t" r="r" b="b"/>
            <a:pathLst>
              <a:path w="27305" h="24764">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94" name="object 94"/>
          <p:cNvSpPr/>
          <p:nvPr/>
        </p:nvSpPr>
        <p:spPr>
          <a:xfrm>
            <a:off x="14932378" y="1828957"/>
            <a:ext cx="21590" cy="19685"/>
          </a:xfrm>
          <a:custGeom>
            <a:avLst/>
            <a:gdLst/>
            <a:ahLst/>
            <a:cxnLst/>
            <a:rect l="l" t="t" r="r" b="b"/>
            <a:pathLst>
              <a:path w="21590" h="19685">
                <a:moveTo>
                  <a:pt x="16638" y="0"/>
                </a:moveTo>
                <a:lnTo>
                  <a:pt x="4785" y="0"/>
                </a:lnTo>
                <a:lnTo>
                  <a:pt x="0" y="4251"/>
                </a:lnTo>
                <a:lnTo>
                  <a:pt x="0" y="14795"/>
                </a:lnTo>
                <a:lnTo>
                  <a:pt x="478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95" name="object 95"/>
          <p:cNvSpPr/>
          <p:nvPr/>
        </p:nvSpPr>
        <p:spPr>
          <a:xfrm>
            <a:off x="14181597" y="881672"/>
            <a:ext cx="25400" cy="22860"/>
          </a:xfrm>
          <a:custGeom>
            <a:avLst/>
            <a:gdLst/>
            <a:ahLst/>
            <a:cxnLst/>
            <a:rect l="l" t="t" r="r" b="b"/>
            <a:pathLst>
              <a:path w="25400" h="22859">
                <a:moveTo>
                  <a:pt x="19517" y="0"/>
                </a:moveTo>
                <a:lnTo>
                  <a:pt x="5664" y="0"/>
                </a:lnTo>
                <a:lnTo>
                  <a:pt x="0" y="4994"/>
                </a:lnTo>
                <a:lnTo>
                  <a:pt x="0" y="17329"/>
                </a:lnTo>
                <a:lnTo>
                  <a:pt x="5664" y="22334"/>
                </a:lnTo>
                <a:lnTo>
                  <a:pt x="19517" y="22334"/>
                </a:lnTo>
                <a:lnTo>
                  <a:pt x="25130" y="17329"/>
                </a:lnTo>
                <a:lnTo>
                  <a:pt x="25130" y="11182"/>
                </a:lnTo>
                <a:lnTo>
                  <a:pt x="25130" y="4994"/>
                </a:lnTo>
                <a:lnTo>
                  <a:pt x="19517" y="0"/>
                </a:lnTo>
                <a:close/>
              </a:path>
            </a:pathLst>
          </a:custGeom>
          <a:solidFill>
            <a:srgbClr val="FFFFFF">
              <a:alpha val="79998"/>
            </a:srgbClr>
          </a:solidFill>
        </p:spPr>
        <p:txBody>
          <a:bodyPr wrap="square" lIns="0" tIns="0" rIns="0" bIns="0" rtlCol="0"/>
          <a:lstStyle/>
          <a:p>
            <a:endParaRPr/>
          </a:p>
        </p:txBody>
      </p:sp>
      <p:sp>
        <p:nvSpPr>
          <p:cNvPr id="96" name="object 96"/>
          <p:cNvSpPr/>
          <p:nvPr/>
        </p:nvSpPr>
        <p:spPr>
          <a:xfrm>
            <a:off x="13616581" y="3662664"/>
            <a:ext cx="36195" cy="32384"/>
          </a:xfrm>
          <a:custGeom>
            <a:avLst/>
            <a:gdLst/>
            <a:ahLst/>
            <a:cxnLst/>
            <a:rect l="l" t="t" r="r" b="b"/>
            <a:pathLst>
              <a:path w="36194" h="32385">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97" name="object 97"/>
          <p:cNvSpPr/>
          <p:nvPr/>
        </p:nvSpPr>
        <p:spPr>
          <a:xfrm>
            <a:off x="14983860" y="1530859"/>
            <a:ext cx="14604" cy="13335"/>
          </a:xfrm>
          <a:custGeom>
            <a:avLst/>
            <a:gdLst/>
            <a:ahLst/>
            <a:cxnLst/>
            <a:rect l="l" t="t" r="r" b="b"/>
            <a:pathLst>
              <a:path w="14605"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98" name="object 98"/>
          <p:cNvSpPr/>
          <p:nvPr/>
        </p:nvSpPr>
        <p:spPr>
          <a:xfrm>
            <a:off x="14736339" y="2018007"/>
            <a:ext cx="29209" cy="26034"/>
          </a:xfrm>
          <a:custGeom>
            <a:avLst/>
            <a:gdLst/>
            <a:ahLst/>
            <a:cxnLst/>
            <a:rect l="l" t="t" r="r" b="b"/>
            <a:pathLst>
              <a:path w="29209"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79998"/>
            </a:srgbClr>
          </a:solidFill>
        </p:spPr>
        <p:txBody>
          <a:bodyPr wrap="square" lIns="0" tIns="0" rIns="0" bIns="0" rtlCol="0"/>
          <a:lstStyle/>
          <a:p>
            <a:endParaRPr/>
          </a:p>
        </p:txBody>
      </p:sp>
      <p:sp>
        <p:nvSpPr>
          <p:cNvPr id="99" name="object 99"/>
          <p:cNvSpPr/>
          <p:nvPr/>
        </p:nvSpPr>
        <p:spPr>
          <a:xfrm>
            <a:off x="15471202" y="3347630"/>
            <a:ext cx="31115" cy="27940"/>
          </a:xfrm>
          <a:custGeom>
            <a:avLst/>
            <a:gdLst/>
            <a:ahLst/>
            <a:cxnLst/>
            <a:rect l="l" t="t" r="r" b="b"/>
            <a:pathLst>
              <a:path w="31115" h="27939">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100" name="object 100"/>
          <p:cNvSpPr/>
          <p:nvPr/>
        </p:nvSpPr>
        <p:spPr>
          <a:xfrm>
            <a:off x="9646648" y="77847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101" name="object 101"/>
          <p:cNvSpPr/>
          <p:nvPr/>
        </p:nvSpPr>
        <p:spPr>
          <a:xfrm>
            <a:off x="9554729" y="587257"/>
            <a:ext cx="14604" cy="13335"/>
          </a:xfrm>
          <a:custGeom>
            <a:avLst/>
            <a:gdLst/>
            <a:ahLst/>
            <a:cxnLst/>
            <a:rect l="l" t="t" r="r" b="b"/>
            <a:pathLst>
              <a:path w="14604"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102" name="object 102"/>
          <p:cNvSpPr/>
          <p:nvPr/>
        </p:nvSpPr>
        <p:spPr>
          <a:xfrm>
            <a:off x="9972187" y="593683"/>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103" name="object 103"/>
          <p:cNvSpPr/>
          <p:nvPr/>
        </p:nvSpPr>
        <p:spPr>
          <a:xfrm>
            <a:off x="15500759" y="4074278"/>
            <a:ext cx="9525" cy="8255"/>
          </a:xfrm>
          <a:custGeom>
            <a:avLst/>
            <a:gdLst/>
            <a:ahLst/>
            <a:cxnLst/>
            <a:rect l="l" t="t" r="r" b="b"/>
            <a:pathLst>
              <a:path w="9525" h="8254">
                <a:moveTo>
                  <a:pt x="7235" y="0"/>
                </a:moveTo>
                <a:lnTo>
                  <a:pt x="2104" y="0"/>
                </a:lnTo>
                <a:lnTo>
                  <a:pt x="0" y="1842"/>
                </a:lnTo>
                <a:lnTo>
                  <a:pt x="0" y="6408"/>
                </a:lnTo>
                <a:lnTo>
                  <a:pt x="2104" y="8251"/>
                </a:lnTo>
                <a:lnTo>
                  <a:pt x="7235" y="8251"/>
                </a:lnTo>
                <a:lnTo>
                  <a:pt x="9308" y="6408"/>
                </a:lnTo>
                <a:lnTo>
                  <a:pt x="9308" y="4125"/>
                </a:lnTo>
                <a:lnTo>
                  <a:pt x="9308" y="1842"/>
                </a:lnTo>
                <a:lnTo>
                  <a:pt x="7235" y="0"/>
                </a:lnTo>
                <a:close/>
              </a:path>
            </a:pathLst>
          </a:custGeom>
          <a:solidFill>
            <a:srgbClr val="FFFFFF">
              <a:alpha val="79998"/>
            </a:srgbClr>
          </a:solidFill>
        </p:spPr>
        <p:txBody>
          <a:bodyPr wrap="square" lIns="0" tIns="0" rIns="0" bIns="0" rtlCol="0"/>
          <a:lstStyle/>
          <a:p>
            <a:endParaRPr/>
          </a:p>
        </p:txBody>
      </p:sp>
      <p:sp>
        <p:nvSpPr>
          <p:cNvPr id="104" name="object 104"/>
          <p:cNvSpPr/>
          <p:nvPr/>
        </p:nvSpPr>
        <p:spPr>
          <a:xfrm>
            <a:off x="15373025" y="4180890"/>
            <a:ext cx="11430" cy="10160"/>
          </a:xfrm>
          <a:custGeom>
            <a:avLst/>
            <a:gdLst/>
            <a:ahLst/>
            <a:cxnLst/>
            <a:rect l="l" t="t" r="r" b="b"/>
            <a:pathLst>
              <a:path w="11430" h="10160">
                <a:moveTo>
                  <a:pt x="8701" y="0"/>
                </a:moveTo>
                <a:lnTo>
                  <a:pt x="2523" y="0"/>
                </a:lnTo>
                <a:lnTo>
                  <a:pt x="0" y="2240"/>
                </a:lnTo>
                <a:lnTo>
                  <a:pt x="0" y="7727"/>
                </a:lnTo>
                <a:lnTo>
                  <a:pt x="2523" y="9968"/>
                </a:lnTo>
                <a:lnTo>
                  <a:pt x="8701" y="996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105" name="object 105"/>
          <p:cNvSpPr/>
          <p:nvPr/>
        </p:nvSpPr>
        <p:spPr>
          <a:xfrm>
            <a:off x="15512417" y="3142395"/>
            <a:ext cx="9525" cy="8255"/>
          </a:xfrm>
          <a:custGeom>
            <a:avLst/>
            <a:gdLst/>
            <a:ahLst/>
            <a:cxnLst/>
            <a:rect l="l" t="t" r="r" b="b"/>
            <a:pathLst>
              <a:path w="9525" h="8255">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106" name="object 106"/>
          <p:cNvSpPr/>
          <p:nvPr/>
        </p:nvSpPr>
        <p:spPr>
          <a:xfrm>
            <a:off x="14955918" y="1511163"/>
            <a:ext cx="19685" cy="17145"/>
          </a:xfrm>
          <a:custGeom>
            <a:avLst/>
            <a:gdLst/>
            <a:ahLst/>
            <a:cxnLst/>
            <a:rect l="l" t="t" r="r" b="b"/>
            <a:pathLst>
              <a:path w="19684" h="17144">
                <a:moveTo>
                  <a:pt x="14879" y="0"/>
                </a:moveTo>
                <a:lnTo>
                  <a:pt x="4230" y="0"/>
                </a:lnTo>
                <a:lnTo>
                  <a:pt x="0" y="3853"/>
                </a:lnTo>
                <a:lnTo>
                  <a:pt x="0" y="13277"/>
                </a:lnTo>
                <a:lnTo>
                  <a:pt x="423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107" name="object 107"/>
          <p:cNvSpPr/>
          <p:nvPr/>
        </p:nvSpPr>
        <p:spPr>
          <a:xfrm>
            <a:off x="14724826" y="1121360"/>
            <a:ext cx="26670" cy="23495"/>
          </a:xfrm>
          <a:custGeom>
            <a:avLst/>
            <a:gdLst/>
            <a:ahLst/>
            <a:cxnLst/>
            <a:rect l="l" t="t" r="r" b="b"/>
            <a:pathLst>
              <a:path w="26669" h="23494">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108" name="object 108"/>
          <p:cNvSpPr/>
          <p:nvPr/>
        </p:nvSpPr>
        <p:spPr>
          <a:xfrm>
            <a:off x="14901757" y="904412"/>
            <a:ext cx="14604" cy="13335"/>
          </a:xfrm>
          <a:custGeom>
            <a:avLst/>
            <a:gdLst/>
            <a:ahLst/>
            <a:cxnLst/>
            <a:rect l="l" t="t" r="r" b="b"/>
            <a:pathLst>
              <a:path w="14605" h="13334">
                <a:moveTo>
                  <a:pt x="11277" y="0"/>
                </a:moveTo>
                <a:lnTo>
                  <a:pt x="3235" y="0"/>
                </a:lnTo>
                <a:lnTo>
                  <a:pt x="0" y="2889"/>
                </a:lnTo>
                <a:lnTo>
                  <a:pt x="0" y="9989"/>
                </a:lnTo>
                <a:lnTo>
                  <a:pt x="3235" y="12921"/>
                </a:lnTo>
                <a:lnTo>
                  <a:pt x="11277" y="12921"/>
                </a:lnTo>
                <a:lnTo>
                  <a:pt x="14523" y="9989"/>
                </a:lnTo>
                <a:lnTo>
                  <a:pt x="14523" y="6439"/>
                </a:lnTo>
                <a:lnTo>
                  <a:pt x="14523" y="2889"/>
                </a:lnTo>
                <a:lnTo>
                  <a:pt x="11277" y="0"/>
                </a:lnTo>
                <a:close/>
              </a:path>
            </a:pathLst>
          </a:custGeom>
          <a:solidFill>
            <a:srgbClr val="FFFFFF">
              <a:alpha val="62399"/>
            </a:srgbClr>
          </a:solidFill>
        </p:spPr>
        <p:txBody>
          <a:bodyPr wrap="square" lIns="0" tIns="0" rIns="0" bIns="0" rtlCol="0"/>
          <a:lstStyle/>
          <a:p>
            <a:endParaRPr/>
          </a:p>
        </p:txBody>
      </p:sp>
      <p:sp>
        <p:nvSpPr>
          <p:cNvPr id="109" name="object 109"/>
          <p:cNvSpPr/>
          <p:nvPr/>
        </p:nvSpPr>
        <p:spPr>
          <a:xfrm>
            <a:off x="13835749" y="2850178"/>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110" name="object 110"/>
          <p:cNvSpPr/>
          <p:nvPr/>
        </p:nvSpPr>
        <p:spPr>
          <a:xfrm>
            <a:off x="13763862" y="1261741"/>
            <a:ext cx="11430" cy="10160"/>
          </a:xfrm>
          <a:custGeom>
            <a:avLst/>
            <a:gdLst/>
            <a:ahLst/>
            <a:cxnLst/>
            <a:rect l="l" t="t" r="r" b="b"/>
            <a:pathLst>
              <a:path w="11430"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111" name="object 111"/>
          <p:cNvSpPr/>
          <p:nvPr/>
        </p:nvSpPr>
        <p:spPr>
          <a:xfrm>
            <a:off x="15314113" y="2559729"/>
            <a:ext cx="12700" cy="11430"/>
          </a:xfrm>
          <a:custGeom>
            <a:avLst/>
            <a:gdLst/>
            <a:ahLst/>
            <a:cxnLst/>
            <a:rect l="l" t="t" r="r" b="b"/>
            <a:pathLst>
              <a:path w="12700" h="11430">
                <a:moveTo>
                  <a:pt x="9476" y="0"/>
                </a:moveTo>
                <a:lnTo>
                  <a:pt x="2732" y="0"/>
                </a:lnTo>
                <a:lnTo>
                  <a:pt x="0" y="2439"/>
                </a:lnTo>
                <a:lnTo>
                  <a:pt x="0" y="8418"/>
                </a:lnTo>
                <a:lnTo>
                  <a:pt x="2732" y="10858"/>
                </a:lnTo>
                <a:lnTo>
                  <a:pt x="9476" y="10858"/>
                </a:lnTo>
                <a:lnTo>
                  <a:pt x="12198" y="8418"/>
                </a:lnTo>
                <a:lnTo>
                  <a:pt x="12198" y="5423"/>
                </a:lnTo>
                <a:lnTo>
                  <a:pt x="12198" y="2439"/>
                </a:lnTo>
                <a:lnTo>
                  <a:pt x="9476" y="0"/>
                </a:lnTo>
                <a:close/>
              </a:path>
            </a:pathLst>
          </a:custGeom>
          <a:solidFill>
            <a:srgbClr val="FFFFFF">
              <a:alpha val="59999"/>
            </a:srgbClr>
          </a:solidFill>
        </p:spPr>
        <p:txBody>
          <a:bodyPr wrap="square" lIns="0" tIns="0" rIns="0" bIns="0" rtlCol="0"/>
          <a:lstStyle/>
          <a:p>
            <a:endParaRPr/>
          </a:p>
        </p:txBody>
      </p:sp>
      <p:sp>
        <p:nvSpPr>
          <p:cNvPr id="112" name="object 112"/>
          <p:cNvSpPr/>
          <p:nvPr/>
        </p:nvSpPr>
        <p:spPr>
          <a:xfrm>
            <a:off x="13325473" y="3231904"/>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113" name="object 113"/>
          <p:cNvSpPr/>
          <p:nvPr/>
        </p:nvSpPr>
        <p:spPr>
          <a:xfrm>
            <a:off x="15108023" y="3203517"/>
            <a:ext cx="15240" cy="13335"/>
          </a:xfrm>
          <a:custGeom>
            <a:avLst/>
            <a:gdLst/>
            <a:ahLst/>
            <a:cxnLst/>
            <a:rect l="l" t="t" r="r" b="b"/>
            <a:pathLst>
              <a:path w="15240" h="13335">
                <a:moveTo>
                  <a:pt x="11476" y="0"/>
                </a:moveTo>
                <a:lnTo>
                  <a:pt x="3287" y="0"/>
                </a:lnTo>
                <a:lnTo>
                  <a:pt x="0" y="2952"/>
                </a:lnTo>
                <a:lnTo>
                  <a:pt x="0" y="10188"/>
                </a:lnTo>
                <a:lnTo>
                  <a:pt x="3287" y="13140"/>
                </a:lnTo>
                <a:lnTo>
                  <a:pt x="11476" y="13140"/>
                </a:lnTo>
                <a:lnTo>
                  <a:pt x="14805" y="10188"/>
                </a:lnTo>
                <a:lnTo>
                  <a:pt x="14805" y="6554"/>
                </a:lnTo>
                <a:lnTo>
                  <a:pt x="14805" y="2952"/>
                </a:lnTo>
                <a:lnTo>
                  <a:pt x="11476" y="0"/>
                </a:lnTo>
                <a:close/>
              </a:path>
            </a:pathLst>
          </a:custGeom>
          <a:solidFill>
            <a:srgbClr val="FFFFFF">
              <a:alpha val="47999"/>
            </a:srgbClr>
          </a:solidFill>
        </p:spPr>
        <p:txBody>
          <a:bodyPr wrap="square" lIns="0" tIns="0" rIns="0" bIns="0" rtlCol="0"/>
          <a:lstStyle/>
          <a:p>
            <a:endParaRPr/>
          </a:p>
        </p:txBody>
      </p:sp>
      <p:sp>
        <p:nvSpPr>
          <p:cNvPr id="114" name="object 114"/>
          <p:cNvSpPr/>
          <p:nvPr/>
        </p:nvSpPr>
        <p:spPr>
          <a:xfrm>
            <a:off x="13269253" y="4197211"/>
            <a:ext cx="6985" cy="6350"/>
          </a:xfrm>
          <a:custGeom>
            <a:avLst/>
            <a:gdLst/>
            <a:ahLst/>
            <a:cxnLst/>
            <a:rect l="l" t="t" r="r" b="b"/>
            <a:pathLst>
              <a:path w="6984" h="6350">
                <a:moveTo>
                  <a:pt x="5235" y="0"/>
                </a:moveTo>
                <a:lnTo>
                  <a:pt x="1518" y="0"/>
                </a:lnTo>
                <a:lnTo>
                  <a:pt x="0" y="1361"/>
                </a:lnTo>
                <a:lnTo>
                  <a:pt x="0" y="4638"/>
                </a:lnTo>
                <a:lnTo>
                  <a:pt x="1518" y="5989"/>
                </a:lnTo>
                <a:lnTo>
                  <a:pt x="5235" y="5989"/>
                </a:lnTo>
                <a:lnTo>
                  <a:pt x="6732" y="4638"/>
                </a:lnTo>
                <a:lnTo>
                  <a:pt x="6732" y="2984"/>
                </a:lnTo>
                <a:lnTo>
                  <a:pt x="6732" y="1361"/>
                </a:lnTo>
                <a:lnTo>
                  <a:pt x="5235" y="0"/>
                </a:lnTo>
                <a:close/>
              </a:path>
            </a:pathLst>
          </a:custGeom>
          <a:solidFill>
            <a:srgbClr val="FFFFFF">
              <a:alpha val="59999"/>
            </a:srgbClr>
          </a:solidFill>
        </p:spPr>
        <p:txBody>
          <a:bodyPr wrap="square" lIns="0" tIns="0" rIns="0" bIns="0" rtlCol="0"/>
          <a:lstStyle/>
          <a:p>
            <a:endParaRPr/>
          </a:p>
        </p:txBody>
      </p:sp>
      <p:sp>
        <p:nvSpPr>
          <p:cNvPr id="115" name="object 115"/>
          <p:cNvSpPr/>
          <p:nvPr/>
        </p:nvSpPr>
        <p:spPr>
          <a:xfrm>
            <a:off x="13495715" y="2072579"/>
            <a:ext cx="6985" cy="6350"/>
          </a:xfrm>
          <a:custGeom>
            <a:avLst/>
            <a:gdLst/>
            <a:ahLst/>
            <a:cxnLst/>
            <a:rect l="l" t="t" r="r" b="b"/>
            <a:pathLst>
              <a:path w="6984" h="6350">
                <a:moveTo>
                  <a:pt x="5204" y="0"/>
                </a:moveTo>
                <a:lnTo>
                  <a:pt x="1455" y="0"/>
                </a:lnTo>
                <a:lnTo>
                  <a:pt x="0" y="1350"/>
                </a:lnTo>
                <a:lnTo>
                  <a:pt x="0" y="4659"/>
                </a:lnTo>
                <a:lnTo>
                  <a:pt x="1455" y="5957"/>
                </a:lnTo>
                <a:lnTo>
                  <a:pt x="5204" y="5957"/>
                </a:lnTo>
                <a:lnTo>
                  <a:pt x="6669" y="4659"/>
                </a:lnTo>
                <a:lnTo>
                  <a:pt x="6669" y="3005"/>
                </a:lnTo>
                <a:lnTo>
                  <a:pt x="6669" y="1350"/>
                </a:lnTo>
                <a:lnTo>
                  <a:pt x="5204" y="0"/>
                </a:lnTo>
                <a:close/>
              </a:path>
            </a:pathLst>
          </a:custGeom>
          <a:solidFill>
            <a:srgbClr val="FFFFFF">
              <a:alpha val="59999"/>
            </a:srgbClr>
          </a:solidFill>
        </p:spPr>
        <p:txBody>
          <a:bodyPr wrap="square" lIns="0" tIns="0" rIns="0" bIns="0" rtlCol="0"/>
          <a:lstStyle/>
          <a:p>
            <a:endParaRPr/>
          </a:p>
        </p:txBody>
      </p:sp>
      <p:sp>
        <p:nvSpPr>
          <p:cNvPr id="116" name="object 116"/>
          <p:cNvSpPr/>
          <p:nvPr/>
        </p:nvSpPr>
        <p:spPr>
          <a:xfrm>
            <a:off x="13758721" y="1657281"/>
            <a:ext cx="21590" cy="13970"/>
          </a:xfrm>
          <a:custGeom>
            <a:avLst/>
            <a:gdLst/>
            <a:ahLst/>
            <a:cxnLst/>
            <a:rect l="l" t="t" r="r" b="b"/>
            <a:pathLst>
              <a:path w="21590" h="13969">
                <a:moveTo>
                  <a:pt x="16690" y="0"/>
                </a:moveTo>
                <a:lnTo>
                  <a:pt x="4837" y="0"/>
                </a:lnTo>
                <a:lnTo>
                  <a:pt x="0" y="3078"/>
                </a:lnTo>
                <a:lnTo>
                  <a:pt x="0" y="10659"/>
                </a:lnTo>
                <a:lnTo>
                  <a:pt x="4837" y="13737"/>
                </a:lnTo>
                <a:lnTo>
                  <a:pt x="16690" y="13737"/>
                </a:lnTo>
                <a:lnTo>
                  <a:pt x="21507" y="10659"/>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117" name="object 117"/>
          <p:cNvSpPr/>
          <p:nvPr/>
        </p:nvSpPr>
        <p:spPr>
          <a:xfrm>
            <a:off x="13401220" y="1948493"/>
            <a:ext cx="28575" cy="25400"/>
          </a:xfrm>
          <a:custGeom>
            <a:avLst/>
            <a:gdLst/>
            <a:ahLst/>
            <a:cxnLst/>
            <a:rect l="l" t="t" r="r" b="b"/>
            <a:pathLst>
              <a:path w="28575" h="25400">
                <a:moveTo>
                  <a:pt x="22104" y="0"/>
                </a:moveTo>
                <a:lnTo>
                  <a:pt x="6376" y="0"/>
                </a:lnTo>
                <a:lnTo>
                  <a:pt x="0" y="5654"/>
                </a:lnTo>
                <a:lnTo>
                  <a:pt x="0" y="19622"/>
                </a:lnTo>
                <a:lnTo>
                  <a:pt x="637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118" name="object 118"/>
          <p:cNvSpPr/>
          <p:nvPr/>
        </p:nvSpPr>
        <p:spPr>
          <a:xfrm>
            <a:off x="13444363" y="1736910"/>
            <a:ext cx="6350" cy="5715"/>
          </a:xfrm>
          <a:custGeom>
            <a:avLst/>
            <a:gdLst/>
            <a:ahLst/>
            <a:cxnLst/>
            <a:rect l="l" t="t" r="r" b="b"/>
            <a:pathLst>
              <a:path w="6350" h="5714">
                <a:moveTo>
                  <a:pt x="4670" y="0"/>
                </a:moveTo>
                <a:lnTo>
                  <a:pt x="1340" y="0"/>
                </a:lnTo>
                <a:lnTo>
                  <a:pt x="0" y="1193"/>
                </a:lnTo>
                <a:lnTo>
                  <a:pt x="0" y="4135"/>
                </a:lnTo>
                <a:lnTo>
                  <a:pt x="134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119" name="object 119"/>
          <p:cNvSpPr/>
          <p:nvPr/>
        </p:nvSpPr>
        <p:spPr>
          <a:xfrm>
            <a:off x="12913069" y="1788458"/>
            <a:ext cx="22225" cy="19685"/>
          </a:xfrm>
          <a:custGeom>
            <a:avLst/>
            <a:gdLst/>
            <a:ahLst/>
            <a:cxnLst/>
            <a:rect l="l" t="t" r="r" b="b"/>
            <a:pathLst>
              <a:path w="22225" h="19685">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62399"/>
            </a:srgbClr>
          </a:solidFill>
        </p:spPr>
        <p:txBody>
          <a:bodyPr wrap="square" lIns="0" tIns="0" rIns="0" bIns="0" rtlCol="0"/>
          <a:lstStyle/>
          <a:p>
            <a:endParaRPr/>
          </a:p>
        </p:txBody>
      </p:sp>
      <p:sp>
        <p:nvSpPr>
          <p:cNvPr id="120" name="object 120"/>
          <p:cNvSpPr/>
          <p:nvPr/>
        </p:nvSpPr>
        <p:spPr>
          <a:xfrm>
            <a:off x="14126672" y="2977657"/>
            <a:ext cx="15240" cy="13335"/>
          </a:xfrm>
          <a:custGeom>
            <a:avLst/>
            <a:gdLst/>
            <a:ahLst/>
            <a:cxnLst/>
            <a:rect l="l" t="t" r="r" b="b"/>
            <a:pathLst>
              <a:path w="15240" h="13335">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79998"/>
            </a:srgbClr>
          </a:solidFill>
        </p:spPr>
        <p:txBody>
          <a:bodyPr wrap="square" lIns="0" tIns="0" rIns="0" bIns="0" rtlCol="0"/>
          <a:lstStyle/>
          <a:p>
            <a:endParaRPr/>
          </a:p>
        </p:txBody>
      </p:sp>
      <p:sp>
        <p:nvSpPr>
          <p:cNvPr id="121" name="object 121"/>
          <p:cNvSpPr/>
          <p:nvPr/>
        </p:nvSpPr>
        <p:spPr>
          <a:xfrm>
            <a:off x="12918902" y="895567"/>
            <a:ext cx="10160" cy="9525"/>
          </a:xfrm>
          <a:custGeom>
            <a:avLst/>
            <a:gdLst/>
            <a:ahLst/>
            <a:cxnLst/>
            <a:rect l="l" t="t" r="r" b="b"/>
            <a:pathLst>
              <a:path w="10159"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79998"/>
            </a:srgbClr>
          </a:solidFill>
        </p:spPr>
        <p:txBody>
          <a:bodyPr wrap="square" lIns="0" tIns="0" rIns="0" bIns="0" rtlCol="0"/>
          <a:lstStyle/>
          <a:p>
            <a:endParaRPr/>
          </a:p>
        </p:txBody>
      </p:sp>
      <p:sp>
        <p:nvSpPr>
          <p:cNvPr id="122" name="object 122"/>
          <p:cNvSpPr/>
          <p:nvPr/>
        </p:nvSpPr>
        <p:spPr>
          <a:xfrm>
            <a:off x="14538642" y="1209500"/>
            <a:ext cx="16510" cy="14604"/>
          </a:xfrm>
          <a:custGeom>
            <a:avLst/>
            <a:gdLst/>
            <a:ahLst/>
            <a:cxnLst/>
            <a:rect l="l" t="t" r="r" b="b"/>
            <a:pathLst>
              <a:path w="16509" h="14605">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123" name="object 123"/>
          <p:cNvSpPr/>
          <p:nvPr/>
        </p:nvSpPr>
        <p:spPr>
          <a:xfrm>
            <a:off x="12885042" y="2778473"/>
            <a:ext cx="23495" cy="20955"/>
          </a:xfrm>
          <a:custGeom>
            <a:avLst/>
            <a:gdLst/>
            <a:ahLst/>
            <a:cxnLst/>
            <a:rect l="l" t="t" r="r" b="b"/>
            <a:pathLst>
              <a:path w="23495" h="20955">
                <a:moveTo>
                  <a:pt x="17873" y="0"/>
                </a:moveTo>
                <a:lnTo>
                  <a:pt x="5172" y="0"/>
                </a:lnTo>
                <a:lnTo>
                  <a:pt x="0" y="4617"/>
                </a:lnTo>
                <a:lnTo>
                  <a:pt x="0" y="15884"/>
                </a:lnTo>
                <a:lnTo>
                  <a:pt x="5172" y="20491"/>
                </a:lnTo>
                <a:lnTo>
                  <a:pt x="17873" y="20491"/>
                </a:lnTo>
                <a:lnTo>
                  <a:pt x="23004" y="15884"/>
                </a:lnTo>
                <a:lnTo>
                  <a:pt x="23004" y="10250"/>
                </a:lnTo>
                <a:lnTo>
                  <a:pt x="23004" y="4617"/>
                </a:lnTo>
                <a:lnTo>
                  <a:pt x="17873" y="0"/>
                </a:lnTo>
                <a:close/>
              </a:path>
            </a:pathLst>
          </a:custGeom>
          <a:solidFill>
            <a:srgbClr val="384746">
              <a:alpha val="79998"/>
            </a:srgbClr>
          </a:solidFill>
        </p:spPr>
        <p:txBody>
          <a:bodyPr wrap="square" lIns="0" tIns="0" rIns="0" bIns="0" rtlCol="0"/>
          <a:lstStyle/>
          <a:p>
            <a:endParaRPr/>
          </a:p>
        </p:txBody>
      </p:sp>
      <p:sp>
        <p:nvSpPr>
          <p:cNvPr id="124" name="object 124"/>
          <p:cNvSpPr/>
          <p:nvPr/>
        </p:nvSpPr>
        <p:spPr>
          <a:xfrm>
            <a:off x="12772634" y="406632"/>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125" name="object 125"/>
          <p:cNvSpPr/>
          <p:nvPr/>
        </p:nvSpPr>
        <p:spPr>
          <a:xfrm>
            <a:off x="11003188" y="1150610"/>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126" name="object 126"/>
          <p:cNvSpPr/>
          <p:nvPr/>
        </p:nvSpPr>
        <p:spPr>
          <a:xfrm>
            <a:off x="13181113" y="63229"/>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62399"/>
            </a:srgbClr>
          </a:solidFill>
        </p:spPr>
        <p:txBody>
          <a:bodyPr wrap="square" lIns="0" tIns="0" rIns="0" bIns="0" rtlCol="0"/>
          <a:lstStyle/>
          <a:p>
            <a:endParaRPr/>
          </a:p>
        </p:txBody>
      </p:sp>
      <p:sp>
        <p:nvSpPr>
          <p:cNvPr id="127" name="object 127"/>
          <p:cNvSpPr/>
          <p:nvPr/>
        </p:nvSpPr>
        <p:spPr>
          <a:xfrm>
            <a:off x="12078234" y="1049571"/>
            <a:ext cx="16510" cy="14604"/>
          </a:xfrm>
          <a:custGeom>
            <a:avLst/>
            <a:gdLst/>
            <a:ahLst/>
            <a:cxnLst/>
            <a:rect l="l" t="t" r="r" b="b"/>
            <a:pathLst>
              <a:path w="16509"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128" name="object 128"/>
          <p:cNvSpPr/>
          <p:nvPr/>
        </p:nvSpPr>
        <p:spPr>
          <a:xfrm>
            <a:off x="11536612" y="1419243"/>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129" name="object 129"/>
          <p:cNvSpPr/>
          <p:nvPr/>
        </p:nvSpPr>
        <p:spPr>
          <a:xfrm>
            <a:off x="12545035" y="3258778"/>
            <a:ext cx="26670" cy="23495"/>
          </a:xfrm>
          <a:custGeom>
            <a:avLst/>
            <a:gdLst/>
            <a:ahLst/>
            <a:cxnLst/>
            <a:rect l="l" t="t" r="r" b="b"/>
            <a:pathLst>
              <a:path w="26670"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130" name="object 130"/>
          <p:cNvSpPr/>
          <p:nvPr/>
        </p:nvSpPr>
        <p:spPr>
          <a:xfrm>
            <a:off x="11308560" y="1048451"/>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131" name="object 131"/>
          <p:cNvSpPr/>
          <p:nvPr/>
        </p:nvSpPr>
        <p:spPr>
          <a:xfrm>
            <a:off x="10902562" y="412883"/>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132" name="object 132"/>
          <p:cNvSpPr/>
          <p:nvPr/>
        </p:nvSpPr>
        <p:spPr>
          <a:xfrm>
            <a:off x="11199740" y="287533"/>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133" name="object 133"/>
          <p:cNvSpPr/>
          <p:nvPr/>
        </p:nvSpPr>
        <p:spPr>
          <a:xfrm>
            <a:off x="14064324" y="3534545"/>
            <a:ext cx="24765" cy="22225"/>
          </a:xfrm>
          <a:custGeom>
            <a:avLst/>
            <a:gdLst/>
            <a:ahLst/>
            <a:cxnLst/>
            <a:rect l="l" t="t" r="r" b="b"/>
            <a:pathLst>
              <a:path w="24765" h="22225">
                <a:moveTo>
                  <a:pt x="19098" y="0"/>
                </a:moveTo>
                <a:lnTo>
                  <a:pt x="5507" y="0"/>
                </a:lnTo>
                <a:lnTo>
                  <a:pt x="0" y="4900"/>
                </a:lnTo>
                <a:lnTo>
                  <a:pt x="0" y="16962"/>
                </a:lnTo>
                <a:lnTo>
                  <a:pt x="5507" y="21863"/>
                </a:lnTo>
                <a:lnTo>
                  <a:pt x="19098" y="21863"/>
                </a:lnTo>
                <a:lnTo>
                  <a:pt x="24554" y="16962"/>
                </a:lnTo>
                <a:lnTo>
                  <a:pt x="24554" y="10921"/>
                </a:lnTo>
                <a:lnTo>
                  <a:pt x="24554" y="4900"/>
                </a:lnTo>
                <a:lnTo>
                  <a:pt x="19098" y="0"/>
                </a:lnTo>
                <a:close/>
              </a:path>
            </a:pathLst>
          </a:custGeom>
          <a:solidFill>
            <a:srgbClr val="FFFFFF">
              <a:alpha val="79998"/>
            </a:srgbClr>
          </a:solidFill>
        </p:spPr>
        <p:txBody>
          <a:bodyPr wrap="square" lIns="0" tIns="0" rIns="0" bIns="0" rtlCol="0"/>
          <a:lstStyle/>
          <a:p>
            <a:endParaRPr/>
          </a:p>
        </p:txBody>
      </p:sp>
      <p:sp>
        <p:nvSpPr>
          <p:cNvPr id="134" name="object 134"/>
          <p:cNvSpPr/>
          <p:nvPr/>
        </p:nvSpPr>
        <p:spPr>
          <a:xfrm>
            <a:off x="10798288" y="1430179"/>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135" name="object 135"/>
          <p:cNvSpPr/>
          <p:nvPr/>
        </p:nvSpPr>
        <p:spPr>
          <a:xfrm>
            <a:off x="13298749" y="757403"/>
            <a:ext cx="23495" cy="20320"/>
          </a:xfrm>
          <a:custGeom>
            <a:avLst/>
            <a:gdLst/>
            <a:ahLst/>
            <a:cxnLst/>
            <a:rect l="l" t="t" r="r" b="b"/>
            <a:pathLst>
              <a:path w="23494"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47999"/>
            </a:srgbClr>
          </a:solidFill>
        </p:spPr>
        <p:txBody>
          <a:bodyPr wrap="square" lIns="0" tIns="0" rIns="0" bIns="0" rtlCol="0"/>
          <a:lstStyle/>
          <a:p>
            <a:endParaRPr/>
          </a:p>
        </p:txBody>
      </p:sp>
      <p:sp>
        <p:nvSpPr>
          <p:cNvPr id="136" name="object 136"/>
          <p:cNvSpPr/>
          <p:nvPr/>
        </p:nvSpPr>
        <p:spPr>
          <a:xfrm>
            <a:off x="10695795" y="251789"/>
            <a:ext cx="16510" cy="14604"/>
          </a:xfrm>
          <a:custGeom>
            <a:avLst/>
            <a:gdLst/>
            <a:ahLst/>
            <a:cxnLst/>
            <a:rect l="l" t="t" r="r" b="b"/>
            <a:pathLst>
              <a:path w="16509" h="14604">
                <a:moveTo>
                  <a:pt x="12565" y="0"/>
                </a:moveTo>
                <a:lnTo>
                  <a:pt x="3581" y="0"/>
                </a:lnTo>
                <a:lnTo>
                  <a:pt x="0" y="3193"/>
                </a:lnTo>
                <a:lnTo>
                  <a:pt x="0" y="11130"/>
                </a:lnTo>
                <a:lnTo>
                  <a:pt x="3581" y="14345"/>
                </a:lnTo>
                <a:lnTo>
                  <a:pt x="12565" y="14345"/>
                </a:lnTo>
                <a:lnTo>
                  <a:pt x="16177" y="11130"/>
                </a:lnTo>
                <a:lnTo>
                  <a:pt x="16177" y="7162"/>
                </a:lnTo>
                <a:lnTo>
                  <a:pt x="16177" y="3193"/>
                </a:lnTo>
                <a:lnTo>
                  <a:pt x="12565" y="0"/>
                </a:lnTo>
                <a:close/>
              </a:path>
            </a:pathLst>
          </a:custGeom>
          <a:solidFill>
            <a:srgbClr val="FFFFFF">
              <a:alpha val="79998"/>
            </a:srgbClr>
          </a:solidFill>
        </p:spPr>
        <p:txBody>
          <a:bodyPr wrap="square" lIns="0" tIns="0" rIns="0" bIns="0" rtlCol="0"/>
          <a:lstStyle/>
          <a:p>
            <a:endParaRPr/>
          </a:p>
        </p:txBody>
      </p:sp>
      <p:sp>
        <p:nvSpPr>
          <p:cNvPr id="137" name="object 137"/>
          <p:cNvSpPr/>
          <p:nvPr/>
        </p:nvSpPr>
        <p:spPr>
          <a:xfrm>
            <a:off x="11862455" y="2715625"/>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138" name="object 138"/>
          <p:cNvSpPr/>
          <p:nvPr/>
        </p:nvSpPr>
        <p:spPr>
          <a:xfrm>
            <a:off x="11770531" y="2524410"/>
            <a:ext cx="14604" cy="13335"/>
          </a:xfrm>
          <a:custGeom>
            <a:avLst/>
            <a:gdLst/>
            <a:ahLst/>
            <a:cxnLst/>
            <a:rect l="l" t="t" r="r" b="b"/>
            <a:pathLst>
              <a:path w="14604" h="13335">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139" name="object 139"/>
          <p:cNvSpPr/>
          <p:nvPr/>
        </p:nvSpPr>
        <p:spPr>
          <a:xfrm>
            <a:off x="12527507" y="2926493"/>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140" name="object 140"/>
          <p:cNvSpPr/>
          <p:nvPr/>
        </p:nvSpPr>
        <p:spPr>
          <a:xfrm>
            <a:off x="11413450" y="2777829"/>
            <a:ext cx="19685" cy="17145"/>
          </a:xfrm>
          <a:custGeom>
            <a:avLst/>
            <a:gdLst/>
            <a:ahLst/>
            <a:cxnLst/>
            <a:rect l="l" t="t" r="r" b="b"/>
            <a:pathLst>
              <a:path w="19684" h="17144">
                <a:moveTo>
                  <a:pt x="14879" y="0"/>
                </a:moveTo>
                <a:lnTo>
                  <a:pt x="4240" y="0"/>
                </a:lnTo>
                <a:lnTo>
                  <a:pt x="0" y="3853"/>
                </a:lnTo>
                <a:lnTo>
                  <a:pt x="0" y="13277"/>
                </a:lnTo>
                <a:lnTo>
                  <a:pt x="424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141" name="object 141"/>
          <p:cNvSpPr/>
          <p:nvPr/>
        </p:nvSpPr>
        <p:spPr>
          <a:xfrm>
            <a:off x="12187994" y="2530836"/>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142" name="object 142"/>
          <p:cNvSpPr/>
          <p:nvPr/>
        </p:nvSpPr>
        <p:spPr>
          <a:xfrm>
            <a:off x="10996179" y="2476166"/>
            <a:ext cx="16510" cy="14604"/>
          </a:xfrm>
          <a:custGeom>
            <a:avLst/>
            <a:gdLst/>
            <a:ahLst/>
            <a:cxnLst/>
            <a:rect l="l" t="t" r="r" b="b"/>
            <a:pathLst>
              <a:path w="16509" h="14605">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143" name="object 143"/>
          <p:cNvSpPr/>
          <p:nvPr/>
        </p:nvSpPr>
        <p:spPr>
          <a:xfrm>
            <a:off x="11753849" y="1732818"/>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144" name="object 144"/>
          <p:cNvSpPr/>
          <p:nvPr/>
        </p:nvSpPr>
        <p:spPr>
          <a:xfrm>
            <a:off x="13509460" y="603793"/>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145" name="object 145"/>
          <p:cNvSpPr/>
          <p:nvPr/>
        </p:nvSpPr>
        <p:spPr>
          <a:xfrm>
            <a:off x="12440391" y="1992279"/>
            <a:ext cx="36195" cy="32384"/>
          </a:xfrm>
          <a:custGeom>
            <a:avLst/>
            <a:gdLst/>
            <a:ahLst/>
            <a:cxnLst/>
            <a:rect l="l" t="t" r="r" b="b"/>
            <a:pathLst>
              <a:path w="36195" h="32385">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146" name="object 146"/>
          <p:cNvSpPr/>
          <p:nvPr/>
        </p:nvSpPr>
        <p:spPr>
          <a:xfrm>
            <a:off x="13538044" y="350650"/>
            <a:ext cx="16510" cy="14604"/>
          </a:xfrm>
          <a:custGeom>
            <a:avLst/>
            <a:gdLst/>
            <a:ahLst/>
            <a:cxnLst/>
            <a:rect l="l" t="t" r="r" b="b"/>
            <a:pathLst>
              <a:path w="16509" h="14604">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147" name="object 147"/>
          <p:cNvSpPr/>
          <p:nvPr/>
        </p:nvSpPr>
        <p:spPr>
          <a:xfrm>
            <a:off x="12659556" y="1179793"/>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148" name="object 148"/>
          <p:cNvSpPr/>
          <p:nvPr/>
        </p:nvSpPr>
        <p:spPr>
          <a:xfrm>
            <a:off x="12149283" y="1561519"/>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149" name="object 149"/>
          <p:cNvSpPr/>
          <p:nvPr/>
        </p:nvSpPr>
        <p:spPr>
          <a:xfrm>
            <a:off x="12205582" y="815345"/>
            <a:ext cx="17780" cy="15875"/>
          </a:xfrm>
          <a:custGeom>
            <a:avLst/>
            <a:gdLst/>
            <a:ahLst/>
            <a:cxnLst/>
            <a:rect l="l" t="t" r="r" b="b"/>
            <a:pathLst>
              <a:path w="17779"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150" name="object 150"/>
          <p:cNvSpPr/>
          <p:nvPr/>
        </p:nvSpPr>
        <p:spPr>
          <a:xfrm>
            <a:off x="11317860" y="2139459"/>
            <a:ext cx="24765" cy="22225"/>
          </a:xfrm>
          <a:custGeom>
            <a:avLst/>
            <a:gdLst/>
            <a:ahLst/>
            <a:cxnLst/>
            <a:rect l="l" t="t" r="r" b="b"/>
            <a:pathLst>
              <a:path w="24765"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151" name="object 151"/>
          <p:cNvSpPr/>
          <p:nvPr/>
        </p:nvSpPr>
        <p:spPr>
          <a:xfrm>
            <a:off x="9751621" y="1428678"/>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152" name="object 152"/>
          <p:cNvSpPr/>
          <p:nvPr/>
        </p:nvSpPr>
        <p:spPr>
          <a:xfrm>
            <a:off x="10432319" y="2801803"/>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153" name="object 153"/>
          <p:cNvSpPr/>
          <p:nvPr/>
        </p:nvSpPr>
        <p:spPr>
          <a:xfrm>
            <a:off x="10688883" y="3356074"/>
            <a:ext cx="21590" cy="19050"/>
          </a:xfrm>
          <a:custGeom>
            <a:avLst/>
            <a:gdLst/>
            <a:ahLst/>
            <a:cxnLst/>
            <a:rect l="l" t="t" r="r" b="b"/>
            <a:pathLst>
              <a:path w="21590" h="19050">
                <a:moveTo>
                  <a:pt x="16303" y="0"/>
                </a:moveTo>
                <a:lnTo>
                  <a:pt x="4711" y="0"/>
                </a:lnTo>
                <a:lnTo>
                  <a:pt x="0" y="4177"/>
                </a:lnTo>
                <a:lnTo>
                  <a:pt x="0" y="14491"/>
                </a:lnTo>
                <a:lnTo>
                  <a:pt x="4711" y="18680"/>
                </a:lnTo>
                <a:lnTo>
                  <a:pt x="16303" y="18680"/>
                </a:lnTo>
                <a:lnTo>
                  <a:pt x="20994" y="1449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154" name="object 154"/>
          <p:cNvSpPr/>
          <p:nvPr/>
        </p:nvSpPr>
        <p:spPr>
          <a:xfrm>
            <a:off x="10340398" y="2610589"/>
            <a:ext cx="14604" cy="13335"/>
          </a:xfrm>
          <a:custGeom>
            <a:avLst/>
            <a:gdLst/>
            <a:ahLst/>
            <a:cxnLst/>
            <a:rect l="l" t="t" r="r" b="b"/>
            <a:pathLst>
              <a:path w="14604" h="13335">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155" name="object 155"/>
          <p:cNvSpPr/>
          <p:nvPr/>
        </p:nvSpPr>
        <p:spPr>
          <a:xfrm>
            <a:off x="9983316" y="2864017"/>
            <a:ext cx="19685" cy="17145"/>
          </a:xfrm>
          <a:custGeom>
            <a:avLst/>
            <a:gdLst/>
            <a:ahLst/>
            <a:cxnLst/>
            <a:rect l="l" t="t" r="r" b="b"/>
            <a:pathLst>
              <a:path w="19684" h="17144">
                <a:moveTo>
                  <a:pt x="14879" y="0"/>
                </a:moveTo>
                <a:lnTo>
                  <a:pt x="4230" y="0"/>
                </a:lnTo>
                <a:lnTo>
                  <a:pt x="0" y="3842"/>
                </a:lnTo>
                <a:lnTo>
                  <a:pt x="0" y="13266"/>
                </a:lnTo>
                <a:lnTo>
                  <a:pt x="4230" y="17088"/>
                </a:lnTo>
                <a:lnTo>
                  <a:pt x="14879" y="1708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156" name="object 156"/>
          <p:cNvSpPr/>
          <p:nvPr/>
        </p:nvSpPr>
        <p:spPr>
          <a:xfrm>
            <a:off x="9929149" y="2257256"/>
            <a:ext cx="14604" cy="13335"/>
          </a:xfrm>
          <a:custGeom>
            <a:avLst/>
            <a:gdLst/>
            <a:ahLst/>
            <a:cxnLst/>
            <a:rect l="l" t="t" r="r" b="b"/>
            <a:pathLst>
              <a:path w="14604" h="13335">
                <a:moveTo>
                  <a:pt x="11287" y="0"/>
                </a:moveTo>
                <a:lnTo>
                  <a:pt x="3235" y="0"/>
                </a:lnTo>
                <a:lnTo>
                  <a:pt x="0" y="2889"/>
                </a:lnTo>
                <a:lnTo>
                  <a:pt x="0" y="9989"/>
                </a:lnTo>
                <a:lnTo>
                  <a:pt x="3235" y="12921"/>
                </a:lnTo>
                <a:lnTo>
                  <a:pt x="11287" y="12921"/>
                </a:lnTo>
                <a:lnTo>
                  <a:pt x="14533" y="9989"/>
                </a:lnTo>
                <a:lnTo>
                  <a:pt x="14533" y="6439"/>
                </a:lnTo>
                <a:lnTo>
                  <a:pt x="14533" y="2889"/>
                </a:lnTo>
                <a:lnTo>
                  <a:pt x="11287" y="0"/>
                </a:lnTo>
                <a:close/>
              </a:path>
            </a:pathLst>
          </a:custGeom>
          <a:solidFill>
            <a:srgbClr val="FFFFFF">
              <a:alpha val="62399"/>
            </a:srgbClr>
          </a:solidFill>
        </p:spPr>
        <p:txBody>
          <a:bodyPr wrap="square" lIns="0" tIns="0" rIns="0" bIns="0" rtlCol="0"/>
          <a:lstStyle/>
          <a:p>
            <a:endParaRPr/>
          </a:p>
        </p:txBody>
      </p:sp>
      <p:sp>
        <p:nvSpPr>
          <p:cNvPr id="157" name="object 157"/>
          <p:cNvSpPr/>
          <p:nvPr/>
        </p:nvSpPr>
        <p:spPr>
          <a:xfrm>
            <a:off x="9899588" y="1745668"/>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158" name="object 158"/>
          <p:cNvSpPr/>
          <p:nvPr/>
        </p:nvSpPr>
        <p:spPr>
          <a:xfrm>
            <a:off x="10376066" y="881677"/>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159" name="object 159"/>
          <p:cNvSpPr/>
          <p:nvPr/>
        </p:nvSpPr>
        <p:spPr>
          <a:xfrm>
            <a:off x="10248323" y="988289"/>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160" name="object 160"/>
          <p:cNvSpPr/>
          <p:nvPr/>
        </p:nvSpPr>
        <p:spPr>
          <a:xfrm>
            <a:off x="10347609" y="334286"/>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161" name="object 161"/>
          <p:cNvSpPr/>
          <p:nvPr/>
        </p:nvSpPr>
        <p:spPr>
          <a:xfrm>
            <a:off x="9566046" y="2562344"/>
            <a:ext cx="16510" cy="14604"/>
          </a:xfrm>
          <a:custGeom>
            <a:avLst/>
            <a:gdLst/>
            <a:ahLst/>
            <a:cxnLst/>
            <a:rect l="l" t="t" r="r" b="b"/>
            <a:pathLst>
              <a:path w="16509" h="14605">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162" name="object 162"/>
          <p:cNvSpPr/>
          <p:nvPr/>
        </p:nvSpPr>
        <p:spPr>
          <a:xfrm>
            <a:off x="10511247" y="2134813"/>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163" name="object 163"/>
          <p:cNvSpPr/>
          <p:nvPr/>
        </p:nvSpPr>
        <p:spPr>
          <a:xfrm>
            <a:off x="10439779" y="2013398"/>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164" name="object 164"/>
          <p:cNvSpPr/>
          <p:nvPr/>
        </p:nvSpPr>
        <p:spPr>
          <a:xfrm>
            <a:off x="10575807" y="412923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165" name="object 165"/>
          <p:cNvSpPr/>
          <p:nvPr/>
        </p:nvSpPr>
        <p:spPr>
          <a:xfrm>
            <a:off x="10121831" y="3764789"/>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166" name="object 166"/>
          <p:cNvSpPr/>
          <p:nvPr/>
        </p:nvSpPr>
        <p:spPr>
          <a:xfrm>
            <a:off x="9980738" y="3312454"/>
            <a:ext cx="24765" cy="22225"/>
          </a:xfrm>
          <a:custGeom>
            <a:avLst/>
            <a:gdLst/>
            <a:ahLst/>
            <a:cxnLst/>
            <a:rect l="l" t="t" r="r" b="b"/>
            <a:pathLst>
              <a:path w="24765" h="22225">
                <a:moveTo>
                  <a:pt x="18920" y="0"/>
                </a:moveTo>
                <a:lnTo>
                  <a:pt x="5423" y="0"/>
                </a:lnTo>
                <a:lnTo>
                  <a:pt x="0" y="4879"/>
                </a:lnTo>
                <a:lnTo>
                  <a:pt x="0" y="16826"/>
                </a:lnTo>
                <a:lnTo>
                  <a:pt x="5423" y="21706"/>
                </a:lnTo>
                <a:lnTo>
                  <a:pt x="18920" y="21706"/>
                </a:lnTo>
                <a:lnTo>
                  <a:pt x="24344" y="1682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167" name="object 167"/>
          <p:cNvSpPr/>
          <p:nvPr/>
        </p:nvSpPr>
        <p:spPr>
          <a:xfrm>
            <a:off x="18258911" y="4299055"/>
            <a:ext cx="24765" cy="21590"/>
          </a:xfrm>
          <a:custGeom>
            <a:avLst/>
            <a:gdLst/>
            <a:ahLst/>
            <a:cxnLst/>
            <a:rect l="l" t="t" r="r" b="b"/>
            <a:pathLst>
              <a:path w="24765" h="21589">
                <a:moveTo>
                  <a:pt x="18816" y="0"/>
                </a:moveTo>
                <a:lnTo>
                  <a:pt x="5444" y="0"/>
                </a:lnTo>
                <a:lnTo>
                  <a:pt x="0" y="4816"/>
                </a:lnTo>
                <a:lnTo>
                  <a:pt x="0" y="16711"/>
                </a:lnTo>
                <a:lnTo>
                  <a:pt x="5444" y="21549"/>
                </a:lnTo>
                <a:lnTo>
                  <a:pt x="18816" y="21549"/>
                </a:lnTo>
                <a:lnTo>
                  <a:pt x="24250" y="16711"/>
                </a:lnTo>
                <a:lnTo>
                  <a:pt x="24250" y="10774"/>
                </a:lnTo>
                <a:lnTo>
                  <a:pt x="24250" y="4816"/>
                </a:lnTo>
                <a:lnTo>
                  <a:pt x="18816" y="0"/>
                </a:lnTo>
                <a:close/>
              </a:path>
            </a:pathLst>
          </a:custGeom>
          <a:solidFill>
            <a:srgbClr val="6F4478">
              <a:alpha val="79998"/>
            </a:srgbClr>
          </a:solidFill>
        </p:spPr>
        <p:txBody>
          <a:bodyPr wrap="square" lIns="0" tIns="0" rIns="0" bIns="0" rtlCol="0"/>
          <a:lstStyle/>
          <a:p>
            <a:endParaRPr/>
          </a:p>
        </p:txBody>
      </p:sp>
      <p:sp>
        <p:nvSpPr>
          <p:cNvPr id="168" name="object 168"/>
          <p:cNvSpPr/>
          <p:nvPr/>
        </p:nvSpPr>
        <p:spPr>
          <a:xfrm>
            <a:off x="18535215" y="6099526"/>
            <a:ext cx="17780" cy="15875"/>
          </a:xfrm>
          <a:custGeom>
            <a:avLst/>
            <a:gdLst/>
            <a:ahLst/>
            <a:cxnLst/>
            <a:rect l="l" t="t" r="r" b="b"/>
            <a:pathLst>
              <a:path w="17780" h="15875">
                <a:moveTo>
                  <a:pt x="13591" y="0"/>
                </a:moveTo>
                <a:lnTo>
                  <a:pt x="3916" y="0"/>
                </a:lnTo>
                <a:lnTo>
                  <a:pt x="0" y="3476"/>
                </a:lnTo>
                <a:lnTo>
                  <a:pt x="0" y="12093"/>
                </a:lnTo>
                <a:lnTo>
                  <a:pt x="3916" y="15570"/>
                </a:lnTo>
                <a:lnTo>
                  <a:pt x="13591" y="15570"/>
                </a:lnTo>
                <a:lnTo>
                  <a:pt x="17507" y="12093"/>
                </a:lnTo>
                <a:lnTo>
                  <a:pt x="17507" y="7779"/>
                </a:lnTo>
                <a:lnTo>
                  <a:pt x="17507" y="3476"/>
                </a:lnTo>
                <a:lnTo>
                  <a:pt x="13591" y="0"/>
                </a:lnTo>
                <a:close/>
              </a:path>
            </a:pathLst>
          </a:custGeom>
          <a:solidFill>
            <a:srgbClr val="384746">
              <a:alpha val="79998"/>
            </a:srgbClr>
          </a:solidFill>
        </p:spPr>
        <p:txBody>
          <a:bodyPr wrap="square" lIns="0" tIns="0" rIns="0" bIns="0" rtlCol="0"/>
          <a:lstStyle/>
          <a:p>
            <a:endParaRPr/>
          </a:p>
        </p:txBody>
      </p:sp>
      <p:sp>
        <p:nvSpPr>
          <p:cNvPr id="169" name="object 169"/>
          <p:cNvSpPr/>
          <p:nvPr/>
        </p:nvSpPr>
        <p:spPr>
          <a:xfrm>
            <a:off x="18939620" y="5672180"/>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170" name="object 170"/>
          <p:cNvSpPr/>
          <p:nvPr/>
        </p:nvSpPr>
        <p:spPr>
          <a:xfrm>
            <a:off x="17403019" y="6595237"/>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171" name="object 171"/>
          <p:cNvSpPr/>
          <p:nvPr/>
        </p:nvSpPr>
        <p:spPr>
          <a:xfrm>
            <a:off x="16649267" y="6233495"/>
            <a:ext cx="17780" cy="15875"/>
          </a:xfrm>
          <a:custGeom>
            <a:avLst/>
            <a:gdLst/>
            <a:ahLst/>
            <a:cxnLst/>
            <a:rect l="l" t="t" r="r" b="b"/>
            <a:pathLst>
              <a:path w="17780"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79998"/>
            </a:srgbClr>
          </a:solidFill>
        </p:spPr>
        <p:txBody>
          <a:bodyPr wrap="square" lIns="0" tIns="0" rIns="0" bIns="0" rtlCol="0"/>
          <a:lstStyle/>
          <a:p>
            <a:endParaRPr/>
          </a:p>
        </p:txBody>
      </p:sp>
      <p:sp>
        <p:nvSpPr>
          <p:cNvPr id="172" name="object 172"/>
          <p:cNvSpPr/>
          <p:nvPr/>
        </p:nvSpPr>
        <p:spPr>
          <a:xfrm>
            <a:off x="19539957" y="5221312"/>
            <a:ext cx="27305" cy="24765"/>
          </a:xfrm>
          <a:custGeom>
            <a:avLst/>
            <a:gdLst/>
            <a:ahLst/>
            <a:cxnLst/>
            <a:rect l="l" t="t" r="r" b="b"/>
            <a:pathLst>
              <a:path w="27305" h="24764">
                <a:moveTo>
                  <a:pt x="21161" y="0"/>
                </a:moveTo>
                <a:lnTo>
                  <a:pt x="6125" y="0"/>
                </a:lnTo>
                <a:lnTo>
                  <a:pt x="0" y="5423"/>
                </a:lnTo>
                <a:lnTo>
                  <a:pt x="0" y="18805"/>
                </a:lnTo>
                <a:lnTo>
                  <a:pt x="6125"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173" name="object 173"/>
          <p:cNvSpPr/>
          <p:nvPr/>
        </p:nvSpPr>
        <p:spPr>
          <a:xfrm>
            <a:off x="18467082" y="6052180"/>
            <a:ext cx="21590" cy="19685"/>
          </a:xfrm>
          <a:custGeom>
            <a:avLst/>
            <a:gdLst/>
            <a:ahLst/>
            <a:cxnLst/>
            <a:rect l="l" t="t" r="r" b="b"/>
            <a:pathLst>
              <a:path w="21590" h="19685">
                <a:moveTo>
                  <a:pt x="16638" y="0"/>
                </a:moveTo>
                <a:lnTo>
                  <a:pt x="4785" y="0"/>
                </a:lnTo>
                <a:lnTo>
                  <a:pt x="0" y="4251"/>
                </a:lnTo>
                <a:lnTo>
                  <a:pt x="0" y="14795"/>
                </a:lnTo>
                <a:lnTo>
                  <a:pt x="478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174" name="object 174"/>
          <p:cNvSpPr/>
          <p:nvPr/>
        </p:nvSpPr>
        <p:spPr>
          <a:xfrm>
            <a:off x="17716303" y="5104902"/>
            <a:ext cx="25400" cy="22860"/>
          </a:xfrm>
          <a:custGeom>
            <a:avLst/>
            <a:gdLst/>
            <a:ahLst/>
            <a:cxnLst/>
            <a:rect l="l" t="t" r="r" b="b"/>
            <a:pathLst>
              <a:path w="25400" h="22860">
                <a:moveTo>
                  <a:pt x="19517" y="0"/>
                </a:moveTo>
                <a:lnTo>
                  <a:pt x="5654" y="0"/>
                </a:lnTo>
                <a:lnTo>
                  <a:pt x="0" y="4984"/>
                </a:lnTo>
                <a:lnTo>
                  <a:pt x="0" y="17318"/>
                </a:lnTo>
                <a:lnTo>
                  <a:pt x="5654" y="22323"/>
                </a:lnTo>
                <a:lnTo>
                  <a:pt x="19517" y="22323"/>
                </a:lnTo>
                <a:lnTo>
                  <a:pt x="25130" y="17318"/>
                </a:lnTo>
                <a:lnTo>
                  <a:pt x="25130" y="11172"/>
                </a:lnTo>
                <a:lnTo>
                  <a:pt x="25130" y="4984"/>
                </a:lnTo>
                <a:lnTo>
                  <a:pt x="19517" y="0"/>
                </a:lnTo>
                <a:close/>
              </a:path>
            </a:pathLst>
          </a:custGeom>
          <a:solidFill>
            <a:srgbClr val="FFFFFF">
              <a:alpha val="79998"/>
            </a:srgbClr>
          </a:solidFill>
        </p:spPr>
        <p:txBody>
          <a:bodyPr wrap="square" lIns="0" tIns="0" rIns="0" bIns="0" rtlCol="0"/>
          <a:lstStyle/>
          <a:p>
            <a:endParaRPr/>
          </a:p>
        </p:txBody>
      </p:sp>
      <p:sp>
        <p:nvSpPr>
          <p:cNvPr id="175" name="object 175"/>
          <p:cNvSpPr/>
          <p:nvPr/>
        </p:nvSpPr>
        <p:spPr>
          <a:xfrm>
            <a:off x="19626163" y="5931641"/>
            <a:ext cx="36195" cy="32384"/>
          </a:xfrm>
          <a:custGeom>
            <a:avLst/>
            <a:gdLst/>
            <a:ahLst/>
            <a:cxnLst/>
            <a:rect l="l" t="t" r="r" b="b"/>
            <a:pathLst>
              <a:path w="36194" h="32385">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176" name="object 176"/>
          <p:cNvSpPr/>
          <p:nvPr/>
        </p:nvSpPr>
        <p:spPr>
          <a:xfrm>
            <a:off x="18518564" y="5754070"/>
            <a:ext cx="14604" cy="13335"/>
          </a:xfrm>
          <a:custGeom>
            <a:avLst/>
            <a:gdLst/>
            <a:ahLst/>
            <a:cxnLst/>
            <a:rect l="l" t="t" r="r" b="b"/>
            <a:pathLst>
              <a:path w="14605" h="13335">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177" name="object 177"/>
          <p:cNvSpPr/>
          <p:nvPr/>
        </p:nvSpPr>
        <p:spPr>
          <a:xfrm>
            <a:off x="16365625" y="6788384"/>
            <a:ext cx="22860" cy="20320"/>
          </a:xfrm>
          <a:custGeom>
            <a:avLst/>
            <a:gdLst/>
            <a:ahLst/>
            <a:cxnLst/>
            <a:rect l="l" t="t" r="r" b="b"/>
            <a:pathLst>
              <a:path w="22859" h="20320">
                <a:moveTo>
                  <a:pt x="17580" y="0"/>
                </a:moveTo>
                <a:lnTo>
                  <a:pt x="5046" y="0"/>
                </a:lnTo>
                <a:lnTo>
                  <a:pt x="0" y="4502"/>
                </a:lnTo>
                <a:lnTo>
                  <a:pt x="0" y="15612"/>
                </a:lnTo>
                <a:lnTo>
                  <a:pt x="5046" y="20125"/>
                </a:lnTo>
                <a:lnTo>
                  <a:pt x="17580" y="20125"/>
                </a:lnTo>
                <a:lnTo>
                  <a:pt x="22627" y="15612"/>
                </a:lnTo>
                <a:lnTo>
                  <a:pt x="22627" y="10062"/>
                </a:lnTo>
                <a:lnTo>
                  <a:pt x="22627" y="4502"/>
                </a:lnTo>
                <a:lnTo>
                  <a:pt x="17580" y="0"/>
                </a:lnTo>
                <a:close/>
              </a:path>
            </a:pathLst>
          </a:custGeom>
          <a:solidFill>
            <a:srgbClr val="FFFFFF">
              <a:alpha val="79998"/>
            </a:srgbClr>
          </a:solidFill>
        </p:spPr>
        <p:txBody>
          <a:bodyPr wrap="square" lIns="0" tIns="0" rIns="0" bIns="0" rtlCol="0"/>
          <a:lstStyle/>
          <a:p>
            <a:endParaRPr/>
          </a:p>
        </p:txBody>
      </p:sp>
      <p:sp>
        <p:nvSpPr>
          <p:cNvPr id="178" name="object 178"/>
          <p:cNvSpPr/>
          <p:nvPr/>
        </p:nvSpPr>
        <p:spPr>
          <a:xfrm>
            <a:off x="18271042" y="6241228"/>
            <a:ext cx="29209" cy="26034"/>
          </a:xfrm>
          <a:custGeom>
            <a:avLst/>
            <a:gdLst/>
            <a:ahLst/>
            <a:cxnLst/>
            <a:rect l="l" t="t" r="r" b="b"/>
            <a:pathLst>
              <a:path w="29209" h="26035">
                <a:moveTo>
                  <a:pt x="22596" y="0"/>
                </a:moveTo>
                <a:lnTo>
                  <a:pt x="6533" y="0"/>
                </a:lnTo>
                <a:lnTo>
                  <a:pt x="0" y="5800"/>
                </a:lnTo>
                <a:lnTo>
                  <a:pt x="0" y="20093"/>
                </a:lnTo>
                <a:lnTo>
                  <a:pt x="6533" y="25904"/>
                </a:lnTo>
                <a:lnTo>
                  <a:pt x="22596" y="25904"/>
                </a:lnTo>
                <a:lnTo>
                  <a:pt x="29140" y="20093"/>
                </a:lnTo>
                <a:lnTo>
                  <a:pt x="29140" y="12952"/>
                </a:lnTo>
                <a:lnTo>
                  <a:pt x="29140" y="5800"/>
                </a:lnTo>
                <a:lnTo>
                  <a:pt x="22596" y="0"/>
                </a:lnTo>
                <a:close/>
              </a:path>
            </a:pathLst>
          </a:custGeom>
          <a:solidFill>
            <a:srgbClr val="384746">
              <a:alpha val="79998"/>
            </a:srgbClr>
          </a:solidFill>
        </p:spPr>
        <p:txBody>
          <a:bodyPr wrap="square" lIns="0" tIns="0" rIns="0" bIns="0" rtlCol="0"/>
          <a:lstStyle/>
          <a:p>
            <a:endParaRPr/>
          </a:p>
        </p:txBody>
      </p:sp>
      <p:sp>
        <p:nvSpPr>
          <p:cNvPr id="179" name="object 179"/>
          <p:cNvSpPr/>
          <p:nvPr/>
        </p:nvSpPr>
        <p:spPr>
          <a:xfrm>
            <a:off x="19568549" y="4968170"/>
            <a:ext cx="16510" cy="14604"/>
          </a:xfrm>
          <a:custGeom>
            <a:avLst/>
            <a:gdLst/>
            <a:ahLst/>
            <a:cxnLst/>
            <a:rect l="l" t="t" r="r" b="b"/>
            <a:pathLst>
              <a:path w="16509" h="14604">
                <a:moveTo>
                  <a:pt x="12428" y="0"/>
                </a:moveTo>
                <a:lnTo>
                  <a:pt x="3581" y="0"/>
                </a:lnTo>
                <a:lnTo>
                  <a:pt x="0" y="3183"/>
                </a:lnTo>
                <a:lnTo>
                  <a:pt x="0" y="11057"/>
                </a:lnTo>
                <a:lnTo>
                  <a:pt x="3581" y="14271"/>
                </a:lnTo>
                <a:lnTo>
                  <a:pt x="12428" y="14271"/>
                </a:lnTo>
                <a:lnTo>
                  <a:pt x="16020" y="11057"/>
                </a:lnTo>
                <a:lnTo>
                  <a:pt x="16020" y="7130"/>
                </a:lnTo>
                <a:lnTo>
                  <a:pt x="16020" y="3183"/>
                </a:lnTo>
                <a:lnTo>
                  <a:pt x="12428" y="0"/>
                </a:lnTo>
                <a:close/>
              </a:path>
            </a:pathLst>
          </a:custGeom>
          <a:solidFill>
            <a:srgbClr val="6F4478">
              <a:alpha val="79998"/>
            </a:srgbClr>
          </a:solidFill>
        </p:spPr>
        <p:txBody>
          <a:bodyPr wrap="square" lIns="0" tIns="0" rIns="0" bIns="0" rtlCol="0"/>
          <a:lstStyle/>
          <a:p>
            <a:endParaRPr/>
          </a:p>
        </p:txBody>
      </p:sp>
      <p:sp>
        <p:nvSpPr>
          <p:cNvPr id="180" name="object 180"/>
          <p:cNvSpPr/>
          <p:nvPr/>
        </p:nvSpPr>
        <p:spPr>
          <a:xfrm>
            <a:off x="19527680" y="6677526"/>
            <a:ext cx="24765" cy="22225"/>
          </a:xfrm>
          <a:custGeom>
            <a:avLst/>
            <a:gdLst/>
            <a:ahLst/>
            <a:cxnLst/>
            <a:rect l="l" t="t" r="r" b="b"/>
            <a:pathLst>
              <a:path w="24765" h="22225">
                <a:moveTo>
                  <a:pt x="19098" y="0"/>
                </a:moveTo>
                <a:lnTo>
                  <a:pt x="5507" y="0"/>
                </a:lnTo>
                <a:lnTo>
                  <a:pt x="0" y="4900"/>
                </a:lnTo>
                <a:lnTo>
                  <a:pt x="0" y="16962"/>
                </a:lnTo>
                <a:lnTo>
                  <a:pt x="5507" y="21863"/>
                </a:lnTo>
                <a:lnTo>
                  <a:pt x="19098" y="21863"/>
                </a:lnTo>
                <a:lnTo>
                  <a:pt x="24554" y="16962"/>
                </a:lnTo>
                <a:lnTo>
                  <a:pt x="24554" y="10921"/>
                </a:lnTo>
                <a:lnTo>
                  <a:pt x="24554" y="4900"/>
                </a:lnTo>
                <a:lnTo>
                  <a:pt x="19098" y="0"/>
                </a:lnTo>
                <a:close/>
              </a:path>
            </a:pathLst>
          </a:custGeom>
          <a:solidFill>
            <a:srgbClr val="FFFFFF">
              <a:alpha val="79998"/>
            </a:srgbClr>
          </a:solidFill>
        </p:spPr>
        <p:txBody>
          <a:bodyPr wrap="square" lIns="0" tIns="0" rIns="0" bIns="0" rtlCol="0"/>
          <a:lstStyle/>
          <a:p>
            <a:endParaRPr/>
          </a:p>
        </p:txBody>
      </p:sp>
      <p:sp>
        <p:nvSpPr>
          <p:cNvPr id="181" name="object 181"/>
          <p:cNvSpPr/>
          <p:nvPr/>
        </p:nvSpPr>
        <p:spPr>
          <a:xfrm>
            <a:off x="18490617" y="5734394"/>
            <a:ext cx="19685" cy="17145"/>
          </a:xfrm>
          <a:custGeom>
            <a:avLst/>
            <a:gdLst/>
            <a:ahLst/>
            <a:cxnLst/>
            <a:rect l="l" t="t" r="r" b="b"/>
            <a:pathLst>
              <a:path w="19684" h="17145">
                <a:moveTo>
                  <a:pt x="14879" y="0"/>
                </a:moveTo>
                <a:lnTo>
                  <a:pt x="4230" y="0"/>
                </a:lnTo>
                <a:lnTo>
                  <a:pt x="0" y="3842"/>
                </a:lnTo>
                <a:lnTo>
                  <a:pt x="0" y="13266"/>
                </a:lnTo>
                <a:lnTo>
                  <a:pt x="4230" y="17098"/>
                </a:lnTo>
                <a:lnTo>
                  <a:pt x="14879" y="1709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182" name="object 182"/>
          <p:cNvSpPr/>
          <p:nvPr/>
        </p:nvSpPr>
        <p:spPr>
          <a:xfrm>
            <a:off x="16057441" y="5648702"/>
            <a:ext cx="13970" cy="12065"/>
          </a:xfrm>
          <a:custGeom>
            <a:avLst/>
            <a:gdLst/>
            <a:ahLst/>
            <a:cxnLst/>
            <a:rect l="l" t="t" r="r" b="b"/>
            <a:pathLst>
              <a:path w="13969" h="12064">
                <a:moveTo>
                  <a:pt x="10533" y="0"/>
                </a:moveTo>
                <a:lnTo>
                  <a:pt x="3067" y="0"/>
                </a:lnTo>
                <a:lnTo>
                  <a:pt x="0" y="2701"/>
                </a:lnTo>
                <a:lnTo>
                  <a:pt x="0" y="9329"/>
                </a:lnTo>
                <a:lnTo>
                  <a:pt x="3067" y="12041"/>
                </a:lnTo>
                <a:lnTo>
                  <a:pt x="10533" y="12041"/>
                </a:lnTo>
                <a:lnTo>
                  <a:pt x="13538" y="9329"/>
                </a:lnTo>
                <a:lnTo>
                  <a:pt x="13538" y="6031"/>
                </a:lnTo>
                <a:lnTo>
                  <a:pt x="13538" y="2701"/>
                </a:lnTo>
                <a:lnTo>
                  <a:pt x="10533" y="0"/>
                </a:lnTo>
                <a:close/>
              </a:path>
            </a:pathLst>
          </a:custGeom>
          <a:solidFill>
            <a:srgbClr val="FFFFFF">
              <a:alpha val="59999"/>
            </a:srgbClr>
          </a:solidFill>
        </p:spPr>
        <p:txBody>
          <a:bodyPr wrap="square" lIns="0" tIns="0" rIns="0" bIns="0" rtlCol="0"/>
          <a:lstStyle/>
          <a:p>
            <a:endParaRPr/>
          </a:p>
        </p:txBody>
      </p:sp>
      <p:sp>
        <p:nvSpPr>
          <p:cNvPr id="183" name="object 183"/>
          <p:cNvSpPr/>
          <p:nvPr/>
        </p:nvSpPr>
        <p:spPr>
          <a:xfrm>
            <a:off x="17220034" y="4542662"/>
            <a:ext cx="21590" cy="19050"/>
          </a:xfrm>
          <a:custGeom>
            <a:avLst/>
            <a:gdLst/>
            <a:ahLst/>
            <a:cxnLst/>
            <a:rect l="l" t="t" r="r" b="b"/>
            <a:pathLst>
              <a:path w="21590"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79998"/>
            </a:srgbClr>
          </a:solidFill>
        </p:spPr>
        <p:txBody>
          <a:bodyPr wrap="square" lIns="0" tIns="0" rIns="0" bIns="0" rtlCol="0"/>
          <a:lstStyle/>
          <a:p>
            <a:endParaRPr/>
          </a:p>
        </p:txBody>
      </p:sp>
      <p:sp>
        <p:nvSpPr>
          <p:cNvPr id="184" name="object 184"/>
          <p:cNvSpPr/>
          <p:nvPr/>
        </p:nvSpPr>
        <p:spPr>
          <a:xfrm>
            <a:off x="18259528" y="5344581"/>
            <a:ext cx="26670" cy="23495"/>
          </a:xfrm>
          <a:custGeom>
            <a:avLst/>
            <a:gdLst/>
            <a:ahLst/>
            <a:cxnLst/>
            <a:rect l="l" t="t" r="r" b="b"/>
            <a:pathLst>
              <a:path w="26669"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185" name="object 185"/>
          <p:cNvSpPr/>
          <p:nvPr/>
        </p:nvSpPr>
        <p:spPr>
          <a:xfrm>
            <a:off x="18436459" y="5127641"/>
            <a:ext cx="14604" cy="13335"/>
          </a:xfrm>
          <a:custGeom>
            <a:avLst/>
            <a:gdLst/>
            <a:ahLst/>
            <a:cxnLst/>
            <a:rect l="l" t="t" r="r" b="b"/>
            <a:pathLst>
              <a:path w="14605" h="13335">
                <a:moveTo>
                  <a:pt x="11277" y="0"/>
                </a:moveTo>
                <a:lnTo>
                  <a:pt x="3235" y="0"/>
                </a:lnTo>
                <a:lnTo>
                  <a:pt x="0" y="2879"/>
                </a:lnTo>
                <a:lnTo>
                  <a:pt x="0" y="9978"/>
                </a:lnTo>
                <a:lnTo>
                  <a:pt x="3235" y="12910"/>
                </a:lnTo>
                <a:lnTo>
                  <a:pt x="11277" y="12910"/>
                </a:lnTo>
                <a:lnTo>
                  <a:pt x="14523" y="9978"/>
                </a:lnTo>
                <a:lnTo>
                  <a:pt x="14523" y="6429"/>
                </a:lnTo>
                <a:lnTo>
                  <a:pt x="14523" y="2879"/>
                </a:lnTo>
                <a:lnTo>
                  <a:pt x="11277" y="0"/>
                </a:lnTo>
                <a:close/>
              </a:path>
            </a:pathLst>
          </a:custGeom>
          <a:solidFill>
            <a:srgbClr val="FFFFFF">
              <a:alpha val="62399"/>
            </a:srgbClr>
          </a:solidFill>
        </p:spPr>
        <p:txBody>
          <a:bodyPr wrap="square" lIns="0" tIns="0" rIns="0" bIns="0" rtlCol="0"/>
          <a:lstStyle/>
          <a:p>
            <a:endParaRPr/>
          </a:p>
        </p:txBody>
      </p:sp>
      <p:sp>
        <p:nvSpPr>
          <p:cNvPr id="186" name="object 186"/>
          <p:cNvSpPr/>
          <p:nvPr/>
        </p:nvSpPr>
        <p:spPr>
          <a:xfrm>
            <a:off x="19845331" y="511915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187" name="object 187"/>
          <p:cNvSpPr/>
          <p:nvPr/>
        </p:nvSpPr>
        <p:spPr>
          <a:xfrm>
            <a:off x="18406887" y="4616044"/>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188" name="object 188"/>
          <p:cNvSpPr/>
          <p:nvPr/>
        </p:nvSpPr>
        <p:spPr>
          <a:xfrm>
            <a:off x="19439335" y="4483586"/>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189" name="object 189"/>
          <p:cNvSpPr/>
          <p:nvPr/>
        </p:nvSpPr>
        <p:spPr>
          <a:xfrm>
            <a:off x="19736511" y="4358237"/>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190" name="object 190"/>
          <p:cNvSpPr/>
          <p:nvPr/>
        </p:nvSpPr>
        <p:spPr>
          <a:xfrm>
            <a:off x="19284339" y="3981706"/>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191" name="object 191"/>
          <p:cNvSpPr/>
          <p:nvPr/>
        </p:nvSpPr>
        <p:spPr>
          <a:xfrm>
            <a:off x="19191783" y="4336370"/>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192" name="object 192"/>
          <p:cNvSpPr/>
          <p:nvPr/>
        </p:nvSpPr>
        <p:spPr>
          <a:xfrm>
            <a:off x="18883366" y="375205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193" name="object 193"/>
          <p:cNvSpPr/>
          <p:nvPr/>
        </p:nvSpPr>
        <p:spPr>
          <a:xfrm>
            <a:off x="18755624" y="3858665"/>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194" name="object 194"/>
          <p:cNvSpPr/>
          <p:nvPr/>
        </p:nvSpPr>
        <p:spPr>
          <a:xfrm>
            <a:off x="18854920" y="3204660"/>
            <a:ext cx="32384" cy="28575"/>
          </a:xfrm>
          <a:custGeom>
            <a:avLst/>
            <a:gdLst/>
            <a:ahLst/>
            <a:cxnLst/>
            <a:rect l="l" t="t" r="r" b="b"/>
            <a:pathLst>
              <a:path w="32384" h="28575">
                <a:moveTo>
                  <a:pt x="24763" y="0"/>
                </a:moveTo>
                <a:lnTo>
                  <a:pt x="7151" y="0"/>
                </a:lnTo>
                <a:lnTo>
                  <a:pt x="0" y="6345"/>
                </a:lnTo>
                <a:lnTo>
                  <a:pt x="0" y="22009"/>
                </a:lnTo>
                <a:lnTo>
                  <a:pt x="7151" y="28386"/>
                </a:lnTo>
                <a:lnTo>
                  <a:pt x="24763" y="28386"/>
                </a:lnTo>
                <a:lnTo>
                  <a:pt x="31904" y="22009"/>
                </a:lnTo>
                <a:lnTo>
                  <a:pt x="31904" y="14188"/>
                </a:lnTo>
                <a:lnTo>
                  <a:pt x="31904" y="6345"/>
                </a:lnTo>
                <a:lnTo>
                  <a:pt x="24763" y="0"/>
                </a:lnTo>
                <a:close/>
              </a:path>
            </a:pathLst>
          </a:custGeom>
          <a:solidFill>
            <a:srgbClr val="6F4478">
              <a:alpha val="79998"/>
            </a:srgbClr>
          </a:solidFill>
        </p:spPr>
        <p:txBody>
          <a:bodyPr wrap="square" lIns="0" tIns="0" rIns="0" bIns="0" rtlCol="0"/>
          <a:lstStyle/>
          <a:p>
            <a:endParaRPr/>
          </a:p>
        </p:txBody>
      </p:sp>
      <p:sp>
        <p:nvSpPr>
          <p:cNvPr id="195" name="object 195"/>
          <p:cNvSpPr/>
          <p:nvPr/>
        </p:nvSpPr>
        <p:spPr>
          <a:xfrm>
            <a:off x="17873843" y="4614507"/>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6F4478">
              <a:alpha val="79998"/>
            </a:srgbClr>
          </a:solidFill>
        </p:spPr>
        <p:txBody>
          <a:bodyPr wrap="square" lIns="0" tIns="0" rIns="0" bIns="0" rtlCol="0"/>
          <a:lstStyle/>
          <a:p>
            <a:endParaRPr/>
          </a:p>
        </p:txBody>
      </p:sp>
      <p:sp>
        <p:nvSpPr>
          <p:cNvPr id="196" name="object 196"/>
          <p:cNvSpPr/>
          <p:nvPr/>
        </p:nvSpPr>
        <p:spPr>
          <a:xfrm>
            <a:off x="16507846" y="4606386"/>
            <a:ext cx="16510" cy="14604"/>
          </a:xfrm>
          <a:custGeom>
            <a:avLst/>
            <a:gdLst/>
            <a:ahLst/>
            <a:cxnLst/>
            <a:rect l="l" t="t" r="r" b="b"/>
            <a:pathLst>
              <a:path w="16509" h="14604">
                <a:moveTo>
                  <a:pt x="12428" y="0"/>
                </a:moveTo>
                <a:lnTo>
                  <a:pt x="3581" y="0"/>
                </a:lnTo>
                <a:lnTo>
                  <a:pt x="0" y="3193"/>
                </a:lnTo>
                <a:lnTo>
                  <a:pt x="0" y="11067"/>
                </a:lnTo>
                <a:lnTo>
                  <a:pt x="3581" y="14282"/>
                </a:lnTo>
                <a:lnTo>
                  <a:pt x="12428" y="14282"/>
                </a:lnTo>
                <a:lnTo>
                  <a:pt x="16020" y="11067"/>
                </a:lnTo>
                <a:lnTo>
                  <a:pt x="16020" y="7141"/>
                </a:lnTo>
                <a:lnTo>
                  <a:pt x="16020" y="3193"/>
                </a:lnTo>
                <a:lnTo>
                  <a:pt x="12428" y="0"/>
                </a:lnTo>
                <a:close/>
              </a:path>
            </a:pathLst>
          </a:custGeom>
          <a:solidFill>
            <a:srgbClr val="FFFFFF">
              <a:alpha val="79998"/>
            </a:srgbClr>
          </a:solidFill>
        </p:spPr>
        <p:txBody>
          <a:bodyPr wrap="square" lIns="0" tIns="0" rIns="0" bIns="0" rtlCol="0"/>
          <a:lstStyle/>
          <a:p>
            <a:endParaRPr/>
          </a:p>
        </p:txBody>
      </p:sp>
      <p:sp>
        <p:nvSpPr>
          <p:cNvPr id="197" name="object 197"/>
          <p:cNvSpPr/>
          <p:nvPr/>
        </p:nvSpPr>
        <p:spPr>
          <a:xfrm>
            <a:off x="16790959" y="4287966"/>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198" name="object 198"/>
          <p:cNvSpPr/>
          <p:nvPr/>
        </p:nvSpPr>
        <p:spPr>
          <a:xfrm>
            <a:off x="16890894" y="4964039"/>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199" name="object 199"/>
          <p:cNvSpPr/>
          <p:nvPr/>
        </p:nvSpPr>
        <p:spPr>
          <a:xfrm>
            <a:off x="17298562" y="5484962"/>
            <a:ext cx="11430" cy="10160"/>
          </a:xfrm>
          <a:custGeom>
            <a:avLst/>
            <a:gdLst/>
            <a:ahLst/>
            <a:cxnLst/>
            <a:rect l="l" t="t" r="r" b="b"/>
            <a:pathLst>
              <a:path w="11430" h="10160">
                <a:moveTo>
                  <a:pt x="8701" y="0"/>
                </a:moveTo>
                <a:lnTo>
                  <a:pt x="2523" y="0"/>
                </a:lnTo>
                <a:lnTo>
                  <a:pt x="0" y="2240"/>
                </a:lnTo>
                <a:lnTo>
                  <a:pt x="0" y="7727"/>
                </a:lnTo>
                <a:lnTo>
                  <a:pt x="2523" y="9968"/>
                </a:lnTo>
                <a:lnTo>
                  <a:pt x="8701" y="996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200" name="object 200"/>
          <p:cNvSpPr/>
          <p:nvPr/>
        </p:nvSpPr>
        <p:spPr>
          <a:xfrm>
            <a:off x="18848815" y="6782958"/>
            <a:ext cx="12700" cy="11430"/>
          </a:xfrm>
          <a:custGeom>
            <a:avLst/>
            <a:gdLst/>
            <a:ahLst/>
            <a:cxnLst/>
            <a:rect l="l" t="t" r="r" b="b"/>
            <a:pathLst>
              <a:path w="12700" h="11429">
                <a:moveTo>
                  <a:pt x="9465" y="0"/>
                </a:moveTo>
                <a:lnTo>
                  <a:pt x="2722" y="0"/>
                </a:lnTo>
                <a:lnTo>
                  <a:pt x="0" y="2429"/>
                </a:lnTo>
                <a:lnTo>
                  <a:pt x="0" y="8408"/>
                </a:lnTo>
                <a:lnTo>
                  <a:pt x="2722" y="10847"/>
                </a:lnTo>
                <a:lnTo>
                  <a:pt x="9465" y="10847"/>
                </a:lnTo>
                <a:lnTo>
                  <a:pt x="12198" y="8408"/>
                </a:lnTo>
                <a:lnTo>
                  <a:pt x="12198" y="5413"/>
                </a:lnTo>
                <a:lnTo>
                  <a:pt x="12198" y="2429"/>
                </a:lnTo>
                <a:lnTo>
                  <a:pt x="9465" y="0"/>
                </a:lnTo>
                <a:close/>
              </a:path>
            </a:pathLst>
          </a:custGeom>
          <a:solidFill>
            <a:srgbClr val="FFFFFF">
              <a:alpha val="59999"/>
            </a:srgbClr>
          </a:solidFill>
        </p:spPr>
        <p:txBody>
          <a:bodyPr wrap="square" lIns="0" tIns="0" rIns="0" bIns="0" rtlCol="0"/>
          <a:lstStyle/>
          <a:p>
            <a:endParaRPr/>
          </a:p>
        </p:txBody>
      </p:sp>
      <p:sp>
        <p:nvSpPr>
          <p:cNvPr id="201" name="object 201"/>
          <p:cNvSpPr/>
          <p:nvPr/>
        </p:nvSpPr>
        <p:spPr>
          <a:xfrm>
            <a:off x="19335057" y="5500881"/>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202" name="object 202"/>
          <p:cNvSpPr/>
          <p:nvPr/>
        </p:nvSpPr>
        <p:spPr>
          <a:xfrm>
            <a:off x="17869732" y="4130147"/>
            <a:ext cx="8255" cy="7620"/>
          </a:xfrm>
          <a:custGeom>
            <a:avLst/>
            <a:gdLst/>
            <a:ahLst/>
            <a:cxnLst/>
            <a:rect l="l" t="t" r="r" b="b"/>
            <a:pathLst>
              <a:path w="8255" h="7620">
                <a:moveTo>
                  <a:pt x="6355" y="0"/>
                </a:moveTo>
                <a:lnTo>
                  <a:pt x="1832" y="0"/>
                </a:lnTo>
                <a:lnTo>
                  <a:pt x="0" y="1633"/>
                </a:lnTo>
                <a:lnTo>
                  <a:pt x="0" y="5685"/>
                </a:lnTo>
                <a:lnTo>
                  <a:pt x="1832" y="7340"/>
                </a:lnTo>
                <a:lnTo>
                  <a:pt x="6355" y="7340"/>
                </a:lnTo>
                <a:lnTo>
                  <a:pt x="8219" y="5685"/>
                </a:lnTo>
                <a:lnTo>
                  <a:pt x="8219" y="3633"/>
                </a:lnTo>
                <a:lnTo>
                  <a:pt x="8219" y="1633"/>
                </a:lnTo>
                <a:lnTo>
                  <a:pt x="6355" y="0"/>
                </a:lnTo>
                <a:close/>
              </a:path>
            </a:pathLst>
          </a:custGeom>
          <a:solidFill>
            <a:srgbClr val="FFFFFF">
              <a:alpha val="59999"/>
            </a:srgbClr>
          </a:solidFill>
        </p:spPr>
        <p:txBody>
          <a:bodyPr wrap="square" lIns="0" tIns="0" rIns="0" bIns="0" rtlCol="0"/>
          <a:lstStyle/>
          <a:p>
            <a:endParaRPr/>
          </a:p>
        </p:txBody>
      </p:sp>
      <p:sp>
        <p:nvSpPr>
          <p:cNvPr id="203" name="object 203"/>
          <p:cNvSpPr/>
          <p:nvPr/>
        </p:nvSpPr>
        <p:spPr>
          <a:xfrm>
            <a:off x="19278843" y="6466186"/>
            <a:ext cx="6985" cy="6350"/>
          </a:xfrm>
          <a:custGeom>
            <a:avLst/>
            <a:gdLst/>
            <a:ahLst/>
            <a:cxnLst/>
            <a:rect l="l" t="t" r="r" b="b"/>
            <a:pathLst>
              <a:path w="6984" h="6350">
                <a:moveTo>
                  <a:pt x="5224" y="0"/>
                </a:moveTo>
                <a:lnTo>
                  <a:pt x="1507" y="0"/>
                </a:lnTo>
                <a:lnTo>
                  <a:pt x="0" y="1361"/>
                </a:lnTo>
                <a:lnTo>
                  <a:pt x="0" y="4638"/>
                </a:lnTo>
                <a:lnTo>
                  <a:pt x="1507" y="5989"/>
                </a:lnTo>
                <a:lnTo>
                  <a:pt x="5224" y="5989"/>
                </a:lnTo>
                <a:lnTo>
                  <a:pt x="6722" y="4638"/>
                </a:lnTo>
                <a:lnTo>
                  <a:pt x="6722" y="2984"/>
                </a:lnTo>
                <a:lnTo>
                  <a:pt x="6722" y="1361"/>
                </a:lnTo>
                <a:lnTo>
                  <a:pt x="5224" y="0"/>
                </a:lnTo>
                <a:close/>
              </a:path>
            </a:pathLst>
          </a:custGeom>
          <a:solidFill>
            <a:srgbClr val="FFFFFF">
              <a:alpha val="59999"/>
            </a:srgbClr>
          </a:solidFill>
        </p:spPr>
        <p:txBody>
          <a:bodyPr wrap="square" lIns="0" tIns="0" rIns="0" bIns="0" rtlCol="0"/>
          <a:lstStyle/>
          <a:p>
            <a:endParaRPr/>
          </a:p>
        </p:txBody>
      </p:sp>
      <p:sp>
        <p:nvSpPr>
          <p:cNvPr id="204" name="object 204"/>
          <p:cNvSpPr/>
          <p:nvPr/>
        </p:nvSpPr>
        <p:spPr>
          <a:xfrm>
            <a:off x="16880116" y="3270375"/>
            <a:ext cx="31115" cy="27940"/>
          </a:xfrm>
          <a:custGeom>
            <a:avLst/>
            <a:gdLst/>
            <a:ahLst/>
            <a:cxnLst/>
            <a:rect l="l" t="t" r="r" b="b"/>
            <a:pathLst>
              <a:path w="31115" h="27939">
                <a:moveTo>
                  <a:pt x="23925" y="0"/>
                </a:moveTo>
                <a:lnTo>
                  <a:pt x="6931" y="0"/>
                </a:lnTo>
                <a:lnTo>
                  <a:pt x="0" y="6146"/>
                </a:lnTo>
                <a:lnTo>
                  <a:pt x="0" y="21287"/>
                </a:lnTo>
                <a:lnTo>
                  <a:pt x="6931" y="27444"/>
                </a:lnTo>
                <a:lnTo>
                  <a:pt x="23925" y="27444"/>
                </a:lnTo>
                <a:lnTo>
                  <a:pt x="30857" y="21287"/>
                </a:lnTo>
                <a:lnTo>
                  <a:pt x="30857" y="13737"/>
                </a:lnTo>
                <a:lnTo>
                  <a:pt x="30857" y="6146"/>
                </a:lnTo>
                <a:lnTo>
                  <a:pt x="23925" y="0"/>
                </a:lnTo>
                <a:close/>
              </a:path>
            </a:pathLst>
          </a:custGeom>
          <a:solidFill>
            <a:srgbClr val="FFFFFF">
              <a:alpha val="20799"/>
            </a:srgbClr>
          </a:solidFill>
        </p:spPr>
        <p:txBody>
          <a:bodyPr wrap="square" lIns="0" tIns="0" rIns="0" bIns="0" rtlCol="0"/>
          <a:lstStyle/>
          <a:p>
            <a:endParaRPr/>
          </a:p>
        </p:txBody>
      </p:sp>
      <p:sp>
        <p:nvSpPr>
          <p:cNvPr id="205" name="object 205"/>
          <p:cNvSpPr/>
          <p:nvPr/>
        </p:nvSpPr>
        <p:spPr>
          <a:xfrm>
            <a:off x="17267049" y="4087919"/>
            <a:ext cx="9525" cy="8255"/>
          </a:xfrm>
          <a:custGeom>
            <a:avLst/>
            <a:gdLst/>
            <a:ahLst/>
            <a:cxnLst/>
            <a:rect l="l" t="t" r="r" b="b"/>
            <a:pathLst>
              <a:path w="9525" h="8254">
                <a:moveTo>
                  <a:pt x="7057" y="0"/>
                </a:moveTo>
                <a:lnTo>
                  <a:pt x="2020" y="0"/>
                </a:lnTo>
                <a:lnTo>
                  <a:pt x="0" y="1821"/>
                </a:lnTo>
                <a:lnTo>
                  <a:pt x="0" y="6282"/>
                </a:lnTo>
                <a:lnTo>
                  <a:pt x="2020" y="8083"/>
                </a:lnTo>
                <a:lnTo>
                  <a:pt x="7057" y="8083"/>
                </a:lnTo>
                <a:lnTo>
                  <a:pt x="9057" y="6282"/>
                </a:lnTo>
                <a:lnTo>
                  <a:pt x="9057" y="4052"/>
                </a:lnTo>
                <a:lnTo>
                  <a:pt x="9057" y="1821"/>
                </a:lnTo>
                <a:lnTo>
                  <a:pt x="7057" y="0"/>
                </a:lnTo>
                <a:close/>
              </a:path>
            </a:pathLst>
          </a:custGeom>
          <a:solidFill>
            <a:srgbClr val="FFFFFF">
              <a:alpha val="79998"/>
            </a:srgbClr>
          </a:solidFill>
        </p:spPr>
        <p:txBody>
          <a:bodyPr wrap="square" lIns="0" tIns="0" rIns="0" bIns="0" rtlCol="0"/>
          <a:lstStyle/>
          <a:p>
            <a:endParaRPr/>
          </a:p>
        </p:txBody>
      </p:sp>
      <p:sp>
        <p:nvSpPr>
          <p:cNvPr id="206" name="object 206"/>
          <p:cNvSpPr/>
          <p:nvPr/>
        </p:nvSpPr>
        <p:spPr>
          <a:xfrm>
            <a:off x="17030406" y="6295799"/>
            <a:ext cx="6985" cy="6350"/>
          </a:xfrm>
          <a:custGeom>
            <a:avLst/>
            <a:gdLst/>
            <a:ahLst/>
            <a:cxnLst/>
            <a:rect l="l" t="t" r="r" b="b"/>
            <a:pathLst>
              <a:path w="6984" h="6350">
                <a:moveTo>
                  <a:pt x="5214" y="0"/>
                </a:moveTo>
                <a:lnTo>
                  <a:pt x="1465" y="0"/>
                </a:lnTo>
                <a:lnTo>
                  <a:pt x="0" y="1361"/>
                </a:lnTo>
                <a:lnTo>
                  <a:pt x="0" y="4659"/>
                </a:lnTo>
                <a:lnTo>
                  <a:pt x="1465" y="5957"/>
                </a:lnTo>
                <a:lnTo>
                  <a:pt x="5214" y="5957"/>
                </a:lnTo>
                <a:lnTo>
                  <a:pt x="6680" y="4659"/>
                </a:lnTo>
                <a:lnTo>
                  <a:pt x="6680" y="3005"/>
                </a:lnTo>
                <a:lnTo>
                  <a:pt x="6680" y="1361"/>
                </a:lnTo>
                <a:lnTo>
                  <a:pt x="5214" y="0"/>
                </a:lnTo>
                <a:close/>
              </a:path>
            </a:pathLst>
          </a:custGeom>
          <a:solidFill>
            <a:srgbClr val="FFFFFF">
              <a:alpha val="59999"/>
            </a:srgbClr>
          </a:solidFill>
        </p:spPr>
        <p:txBody>
          <a:bodyPr wrap="square" lIns="0" tIns="0" rIns="0" bIns="0" rtlCol="0"/>
          <a:lstStyle/>
          <a:p>
            <a:endParaRPr/>
          </a:p>
        </p:txBody>
      </p:sp>
      <p:sp>
        <p:nvSpPr>
          <p:cNvPr id="207" name="object 207"/>
          <p:cNvSpPr/>
          <p:nvPr/>
        </p:nvSpPr>
        <p:spPr>
          <a:xfrm>
            <a:off x="17293421" y="5880503"/>
            <a:ext cx="21590" cy="13970"/>
          </a:xfrm>
          <a:custGeom>
            <a:avLst/>
            <a:gdLst/>
            <a:ahLst/>
            <a:cxnLst/>
            <a:rect l="l" t="t" r="r" b="b"/>
            <a:pathLst>
              <a:path w="21590" h="13970">
                <a:moveTo>
                  <a:pt x="16690" y="0"/>
                </a:moveTo>
                <a:lnTo>
                  <a:pt x="4848" y="0"/>
                </a:lnTo>
                <a:lnTo>
                  <a:pt x="0" y="3078"/>
                </a:lnTo>
                <a:lnTo>
                  <a:pt x="0" y="10659"/>
                </a:lnTo>
                <a:lnTo>
                  <a:pt x="4848" y="13737"/>
                </a:lnTo>
                <a:lnTo>
                  <a:pt x="16690" y="13737"/>
                </a:lnTo>
                <a:lnTo>
                  <a:pt x="21507" y="10659"/>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208" name="object 208"/>
          <p:cNvSpPr/>
          <p:nvPr/>
        </p:nvSpPr>
        <p:spPr>
          <a:xfrm>
            <a:off x="16935922" y="6171715"/>
            <a:ext cx="28575" cy="25400"/>
          </a:xfrm>
          <a:custGeom>
            <a:avLst/>
            <a:gdLst/>
            <a:ahLst/>
            <a:cxnLst/>
            <a:rect l="l" t="t" r="r" b="b"/>
            <a:pathLst>
              <a:path w="28575" h="25400">
                <a:moveTo>
                  <a:pt x="22104" y="0"/>
                </a:moveTo>
                <a:lnTo>
                  <a:pt x="6376" y="0"/>
                </a:lnTo>
                <a:lnTo>
                  <a:pt x="0" y="5654"/>
                </a:lnTo>
                <a:lnTo>
                  <a:pt x="0" y="19622"/>
                </a:lnTo>
                <a:lnTo>
                  <a:pt x="637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209" name="object 209"/>
          <p:cNvSpPr/>
          <p:nvPr/>
        </p:nvSpPr>
        <p:spPr>
          <a:xfrm>
            <a:off x="16979069" y="5960132"/>
            <a:ext cx="6350" cy="5715"/>
          </a:xfrm>
          <a:custGeom>
            <a:avLst/>
            <a:gdLst/>
            <a:ahLst/>
            <a:cxnLst/>
            <a:rect l="l" t="t" r="r" b="b"/>
            <a:pathLst>
              <a:path w="6350" h="5714">
                <a:moveTo>
                  <a:pt x="4670" y="0"/>
                </a:moveTo>
                <a:lnTo>
                  <a:pt x="1340" y="0"/>
                </a:lnTo>
                <a:lnTo>
                  <a:pt x="0" y="1193"/>
                </a:lnTo>
                <a:lnTo>
                  <a:pt x="0" y="4135"/>
                </a:lnTo>
                <a:lnTo>
                  <a:pt x="134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210" name="object 210"/>
          <p:cNvSpPr/>
          <p:nvPr/>
        </p:nvSpPr>
        <p:spPr>
          <a:xfrm>
            <a:off x="16447771" y="6011679"/>
            <a:ext cx="22225" cy="19685"/>
          </a:xfrm>
          <a:custGeom>
            <a:avLst/>
            <a:gdLst/>
            <a:ahLst/>
            <a:cxnLst/>
            <a:rect l="l" t="t" r="r" b="b"/>
            <a:pathLst>
              <a:path w="22225" h="19685">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62399"/>
            </a:srgbClr>
          </a:solidFill>
        </p:spPr>
        <p:txBody>
          <a:bodyPr wrap="square" lIns="0" tIns="0" rIns="0" bIns="0" rtlCol="0"/>
          <a:lstStyle/>
          <a:p>
            <a:endParaRPr/>
          </a:p>
        </p:txBody>
      </p:sp>
      <p:sp>
        <p:nvSpPr>
          <p:cNvPr id="211" name="object 211"/>
          <p:cNvSpPr/>
          <p:nvPr/>
        </p:nvSpPr>
        <p:spPr>
          <a:xfrm>
            <a:off x="18723038" y="3672282"/>
            <a:ext cx="15240" cy="13335"/>
          </a:xfrm>
          <a:custGeom>
            <a:avLst/>
            <a:gdLst/>
            <a:ahLst/>
            <a:cxnLst/>
            <a:rect l="l" t="t" r="r" b="b"/>
            <a:pathLst>
              <a:path w="15240" h="13335">
                <a:moveTo>
                  <a:pt x="11476" y="0"/>
                </a:moveTo>
                <a:lnTo>
                  <a:pt x="3308" y="0"/>
                </a:lnTo>
                <a:lnTo>
                  <a:pt x="0" y="2952"/>
                </a:lnTo>
                <a:lnTo>
                  <a:pt x="0" y="10219"/>
                </a:lnTo>
                <a:lnTo>
                  <a:pt x="3308" y="13172"/>
                </a:lnTo>
                <a:lnTo>
                  <a:pt x="11476" y="13172"/>
                </a:lnTo>
                <a:lnTo>
                  <a:pt x="14795" y="10219"/>
                </a:lnTo>
                <a:lnTo>
                  <a:pt x="14795" y="6586"/>
                </a:lnTo>
                <a:lnTo>
                  <a:pt x="14795" y="2952"/>
                </a:lnTo>
                <a:lnTo>
                  <a:pt x="11476" y="0"/>
                </a:lnTo>
                <a:close/>
              </a:path>
            </a:pathLst>
          </a:custGeom>
          <a:solidFill>
            <a:srgbClr val="FFFFFF">
              <a:alpha val="79998"/>
            </a:srgbClr>
          </a:solidFill>
        </p:spPr>
        <p:txBody>
          <a:bodyPr wrap="square" lIns="0" tIns="0" rIns="0" bIns="0" rtlCol="0"/>
          <a:lstStyle/>
          <a:p>
            <a:endParaRPr/>
          </a:p>
        </p:txBody>
      </p:sp>
      <p:sp>
        <p:nvSpPr>
          <p:cNvPr id="212" name="object 212"/>
          <p:cNvSpPr/>
          <p:nvPr/>
        </p:nvSpPr>
        <p:spPr>
          <a:xfrm>
            <a:off x="16453603" y="5118788"/>
            <a:ext cx="10160" cy="9525"/>
          </a:xfrm>
          <a:custGeom>
            <a:avLst/>
            <a:gdLst/>
            <a:ahLst/>
            <a:cxnLst/>
            <a:rect l="l" t="t" r="r" b="b"/>
            <a:pathLst>
              <a:path w="10159"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79998"/>
            </a:srgbClr>
          </a:solidFill>
        </p:spPr>
        <p:txBody>
          <a:bodyPr wrap="square" lIns="0" tIns="0" rIns="0" bIns="0" rtlCol="0"/>
          <a:lstStyle/>
          <a:p>
            <a:endParaRPr/>
          </a:p>
        </p:txBody>
      </p:sp>
      <p:sp>
        <p:nvSpPr>
          <p:cNvPr id="213" name="object 213"/>
          <p:cNvSpPr/>
          <p:nvPr/>
        </p:nvSpPr>
        <p:spPr>
          <a:xfrm>
            <a:off x="18073346" y="5432721"/>
            <a:ext cx="16510" cy="14604"/>
          </a:xfrm>
          <a:custGeom>
            <a:avLst/>
            <a:gdLst/>
            <a:ahLst/>
            <a:cxnLst/>
            <a:rect l="l" t="t" r="r" b="b"/>
            <a:pathLst>
              <a:path w="16509" h="14604">
                <a:moveTo>
                  <a:pt x="12638" y="0"/>
                </a:moveTo>
                <a:lnTo>
                  <a:pt x="3601" y="0"/>
                </a:lnTo>
                <a:lnTo>
                  <a:pt x="0" y="3235"/>
                </a:lnTo>
                <a:lnTo>
                  <a:pt x="0" y="11245"/>
                </a:lnTo>
                <a:lnTo>
                  <a:pt x="3601" y="14491"/>
                </a:lnTo>
                <a:lnTo>
                  <a:pt x="12638" y="14491"/>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214" name="object 214"/>
          <p:cNvSpPr/>
          <p:nvPr/>
        </p:nvSpPr>
        <p:spPr>
          <a:xfrm>
            <a:off x="19018549" y="5005191"/>
            <a:ext cx="17780" cy="15875"/>
          </a:xfrm>
          <a:custGeom>
            <a:avLst/>
            <a:gdLst/>
            <a:ahLst/>
            <a:cxnLst/>
            <a:rect l="l" t="t" r="r" b="b"/>
            <a:pathLst>
              <a:path w="17780"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215" name="object 215"/>
          <p:cNvSpPr/>
          <p:nvPr/>
        </p:nvSpPr>
        <p:spPr>
          <a:xfrm>
            <a:off x="16175573" y="6069831"/>
            <a:ext cx="19685" cy="17780"/>
          </a:xfrm>
          <a:custGeom>
            <a:avLst/>
            <a:gdLst/>
            <a:ahLst/>
            <a:cxnLst/>
            <a:rect l="l" t="t" r="r" b="b"/>
            <a:pathLst>
              <a:path w="19684" h="17779">
                <a:moveTo>
                  <a:pt x="15004" y="0"/>
                </a:moveTo>
                <a:lnTo>
                  <a:pt x="4334" y="0"/>
                </a:lnTo>
                <a:lnTo>
                  <a:pt x="0" y="3884"/>
                </a:lnTo>
                <a:lnTo>
                  <a:pt x="0" y="13402"/>
                </a:lnTo>
                <a:lnTo>
                  <a:pt x="4334" y="17256"/>
                </a:lnTo>
                <a:lnTo>
                  <a:pt x="15004" y="17256"/>
                </a:lnTo>
                <a:lnTo>
                  <a:pt x="19392" y="13402"/>
                </a:lnTo>
                <a:lnTo>
                  <a:pt x="19392" y="8617"/>
                </a:lnTo>
                <a:lnTo>
                  <a:pt x="19392" y="3884"/>
                </a:lnTo>
                <a:lnTo>
                  <a:pt x="15004" y="0"/>
                </a:lnTo>
                <a:close/>
              </a:path>
            </a:pathLst>
          </a:custGeom>
          <a:solidFill>
            <a:srgbClr val="FFFFFF">
              <a:alpha val="62399"/>
            </a:srgbClr>
          </a:solidFill>
        </p:spPr>
        <p:txBody>
          <a:bodyPr wrap="square" lIns="0" tIns="0" rIns="0" bIns="0" rtlCol="0"/>
          <a:lstStyle/>
          <a:p>
            <a:endParaRPr/>
          </a:p>
        </p:txBody>
      </p:sp>
      <p:sp>
        <p:nvSpPr>
          <p:cNvPr id="216" name="object 216"/>
          <p:cNvSpPr/>
          <p:nvPr/>
        </p:nvSpPr>
        <p:spPr>
          <a:xfrm>
            <a:off x="16419743" y="7001694"/>
            <a:ext cx="23495" cy="20955"/>
          </a:xfrm>
          <a:custGeom>
            <a:avLst/>
            <a:gdLst/>
            <a:ahLst/>
            <a:cxnLst/>
            <a:rect l="l" t="t" r="r" b="b"/>
            <a:pathLst>
              <a:path w="23494" h="20954">
                <a:moveTo>
                  <a:pt x="17873" y="0"/>
                </a:moveTo>
                <a:lnTo>
                  <a:pt x="5172" y="0"/>
                </a:lnTo>
                <a:lnTo>
                  <a:pt x="0" y="4617"/>
                </a:lnTo>
                <a:lnTo>
                  <a:pt x="0" y="15884"/>
                </a:lnTo>
                <a:lnTo>
                  <a:pt x="5172" y="20481"/>
                </a:lnTo>
                <a:lnTo>
                  <a:pt x="17873" y="20481"/>
                </a:lnTo>
                <a:lnTo>
                  <a:pt x="23004" y="15884"/>
                </a:lnTo>
                <a:lnTo>
                  <a:pt x="23004" y="10250"/>
                </a:lnTo>
                <a:lnTo>
                  <a:pt x="23004" y="4617"/>
                </a:lnTo>
                <a:lnTo>
                  <a:pt x="17873" y="0"/>
                </a:lnTo>
                <a:close/>
              </a:path>
            </a:pathLst>
          </a:custGeom>
          <a:solidFill>
            <a:srgbClr val="384746">
              <a:alpha val="79998"/>
            </a:srgbClr>
          </a:solidFill>
        </p:spPr>
        <p:txBody>
          <a:bodyPr wrap="square" lIns="0" tIns="0" rIns="0" bIns="0" rtlCol="0"/>
          <a:lstStyle/>
          <a:p>
            <a:endParaRPr/>
          </a:p>
        </p:txBody>
      </p:sp>
      <p:sp>
        <p:nvSpPr>
          <p:cNvPr id="217" name="object 217"/>
          <p:cNvSpPr/>
          <p:nvPr/>
        </p:nvSpPr>
        <p:spPr>
          <a:xfrm>
            <a:off x="18947080" y="4883774"/>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218" name="object 218"/>
          <p:cNvSpPr/>
          <p:nvPr/>
        </p:nvSpPr>
        <p:spPr>
          <a:xfrm>
            <a:off x="15836816" y="4212112"/>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219" name="object 219"/>
          <p:cNvSpPr/>
          <p:nvPr/>
        </p:nvSpPr>
        <p:spPr>
          <a:xfrm>
            <a:off x="15497303" y="3816455"/>
            <a:ext cx="11430" cy="10160"/>
          </a:xfrm>
          <a:custGeom>
            <a:avLst/>
            <a:gdLst/>
            <a:ahLst/>
            <a:cxnLst/>
            <a:rect l="l" t="t" r="r" b="b"/>
            <a:pathLst>
              <a:path w="11430" h="10160">
                <a:moveTo>
                  <a:pt x="8701" y="0"/>
                </a:moveTo>
                <a:lnTo>
                  <a:pt x="2523" y="0"/>
                </a:lnTo>
                <a:lnTo>
                  <a:pt x="0" y="2240"/>
                </a:lnTo>
                <a:lnTo>
                  <a:pt x="0" y="7727"/>
                </a:lnTo>
                <a:lnTo>
                  <a:pt x="2523" y="9968"/>
                </a:lnTo>
                <a:lnTo>
                  <a:pt x="8701" y="996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220" name="object 220"/>
          <p:cNvSpPr/>
          <p:nvPr/>
        </p:nvSpPr>
        <p:spPr>
          <a:xfrm>
            <a:off x="15516480" y="2310769"/>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221" name="object 221"/>
          <p:cNvSpPr/>
          <p:nvPr/>
        </p:nvSpPr>
        <p:spPr>
          <a:xfrm>
            <a:off x="15757058" y="2607045"/>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222" name="object 222"/>
          <p:cNvSpPr/>
          <p:nvPr/>
        </p:nvSpPr>
        <p:spPr>
          <a:xfrm>
            <a:off x="15954443" y="4906286"/>
            <a:ext cx="23495" cy="20320"/>
          </a:xfrm>
          <a:custGeom>
            <a:avLst/>
            <a:gdLst/>
            <a:ahLst/>
            <a:cxnLst/>
            <a:rect l="l" t="t" r="r" b="b"/>
            <a:pathLst>
              <a:path w="23494"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47999"/>
            </a:srgbClr>
          </a:solidFill>
        </p:spPr>
        <p:txBody>
          <a:bodyPr wrap="square" lIns="0" tIns="0" rIns="0" bIns="0" rtlCol="0"/>
          <a:lstStyle/>
          <a:p>
            <a:endParaRPr/>
          </a:p>
        </p:txBody>
      </p:sp>
      <p:sp>
        <p:nvSpPr>
          <p:cNvPr id="223" name="object 223"/>
          <p:cNvSpPr/>
          <p:nvPr/>
        </p:nvSpPr>
        <p:spPr>
          <a:xfrm>
            <a:off x="15471204" y="2353114"/>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224" name="object 224"/>
          <p:cNvSpPr/>
          <p:nvPr/>
        </p:nvSpPr>
        <p:spPr>
          <a:xfrm>
            <a:off x="16080832" y="1199763"/>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225" name="object 225"/>
          <p:cNvSpPr/>
          <p:nvPr/>
        </p:nvSpPr>
        <p:spPr>
          <a:xfrm>
            <a:off x="16157748" y="2612575"/>
            <a:ext cx="36195" cy="32384"/>
          </a:xfrm>
          <a:custGeom>
            <a:avLst/>
            <a:gdLst/>
            <a:ahLst/>
            <a:cxnLst/>
            <a:rect l="l" t="t" r="r" b="b"/>
            <a:pathLst>
              <a:path w="36194" h="32385">
                <a:moveTo>
                  <a:pt x="27894" y="0"/>
                </a:moveTo>
                <a:lnTo>
                  <a:pt x="8020" y="0"/>
                </a:lnTo>
                <a:lnTo>
                  <a:pt x="0" y="7162"/>
                </a:lnTo>
                <a:lnTo>
                  <a:pt x="0" y="24784"/>
                </a:lnTo>
                <a:lnTo>
                  <a:pt x="8020" y="31967"/>
                </a:lnTo>
                <a:lnTo>
                  <a:pt x="27894" y="31967"/>
                </a:lnTo>
                <a:lnTo>
                  <a:pt x="35946" y="24784"/>
                </a:lnTo>
                <a:lnTo>
                  <a:pt x="35946" y="15968"/>
                </a:lnTo>
                <a:lnTo>
                  <a:pt x="35946" y="7162"/>
                </a:lnTo>
                <a:lnTo>
                  <a:pt x="27894" y="0"/>
                </a:lnTo>
                <a:close/>
              </a:path>
            </a:pathLst>
          </a:custGeom>
          <a:solidFill>
            <a:srgbClr val="384746">
              <a:alpha val="79998"/>
            </a:srgbClr>
          </a:solidFill>
        </p:spPr>
        <p:txBody>
          <a:bodyPr wrap="square" lIns="0" tIns="0" rIns="0" bIns="0" rtlCol="0"/>
          <a:lstStyle/>
          <a:p>
            <a:endParaRPr/>
          </a:p>
        </p:txBody>
      </p:sp>
      <p:sp>
        <p:nvSpPr>
          <p:cNvPr id="226" name="object 226"/>
          <p:cNvSpPr/>
          <p:nvPr/>
        </p:nvSpPr>
        <p:spPr>
          <a:xfrm>
            <a:off x="16109413" y="946622"/>
            <a:ext cx="16510" cy="14604"/>
          </a:xfrm>
          <a:custGeom>
            <a:avLst/>
            <a:gdLst/>
            <a:ahLst/>
            <a:cxnLst/>
            <a:rect l="l" t="t" r="r" b="b"/>
            <a:pathLst>
              <a:path w="16509"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227" name="object 227"/>
          <p:cNvSpPr/>
          <p:nvPr/>
        </p:nvSpPr>
        <p:spPr>
          <a:xfrm>
            <a:off x="15546891" y="487338"/>
            <a:ext cx="17780" cy="15875"/>
          </a:xfrm>
          <a:custGeom>
            <a:avLst/>
            <a:gdLst/>
            <a:ahLst/>
            <a:cxnLst/>
            <a:rect l="l" t="t" r="r" b="b"/>
            <a:pathLst>
              <a:path w="17780" h="15875">
                <a:moveTo>
                  <a:pt x="13601" y="0"/>
                </a:moveTo>
                <a:lnTo>
                  <a:pt x="3926" y="0"/>
                </a:lnTo>
                <a:lnTo>
                  <a:pt x="0" y="3476"/>
                </a:lnTo>
                <a:lnTo>
                  <a:pt x="0" y="12083"/>
                </a:lnTo>
                <a:lnTo>
                  <a:pt x="3926" y="15570"/>
                </a:lnTo>
                <a:lnTo>
                  <a:pt x="13601" y="15570"/>
                </a:lnTo>
                <a:lnTo>
                  <a:pt x="17517" y="12083"/>
                </a:lnTo>
                <a:lnTo>
                  <a:pt x="17517" y="7779"/>
                </a:lnTo>
                <a:lnTo>
                  <a:pt x="17517" y="3476"/>
                </a:lnTo>
                <a:lnTo>
                  <a:pt x="13601" y="0"/>
                </a:lnTo>
                <a:close/>
              </a:path>
            </a:pathLst>
          </a:custGeom>
          <a:solidFill>
            <a:srgbClr val="384746">
              <a:alpha val="79998"/>
            </a:srgbClr>
          </a:solidFill>
        </p:spPr>
        <p:txBody>
          <a:bodyPr wrap="square" lIns="0" tIns="0" rIns="0" bIns="0" rtlCol="0"/>
          <a:lstStyle/>
          <a:p>
            <a:endParaRPr/>
          </a:p>
        </p:txBody>
      </p:sp>
      <p:sp>
        <p:nvSpPr>
          <p:cNvPr id="228" name="object 228"/>
          <p:cNvSpPr/>
          <p:nvPr/>
        </p:nvSpPr>
        <p:spPr>
          <a:xfrm>
            <a:off x="17096398" y="256478"/>
            <a:ext cx="20955" cy="19050"/>
          </a:xfrm>
          <a:custGeom>
            <a:avLst/>
            <a:gdLst/>
            <a:ahLst/>
            <a:cxnLst/>
            <a:rect l="l" t="t" r="r" b="b"/>
            <a:pathLst>
              <a:path w="20955" h="19050">
                <a:moveTo>
                  <a:pt x="16198" y="0"/>
                </a:moveTo>
                <a:lnTo>
                  <a:pt x="4680" y="0"/>
                </a:lnTo>
                <a:lnTo>
                  <a:pt x="0" y="4135"/>
                </a:lnTo>
                <a:lnTo>
                  <a:pt x="0" y="14334"/>
                </a:lnTo>
                <a:lnTo>
                  <a:pt x="4680" y="18491"/>
                </a:lnTo>
                <a:lnTo>
                  <a:pt x="16198" y="18491"/>
                </a:lnTo>
                <a:lnTo>
                  <a:pt x="20868" y="14334"/>
                </a:lnTo>
                <a:lnTo>
                  <a:pt x="20868" y="9245"/>
                </a:lnTo>
                <a:lnTo>
                  <a:pt x="20868" y="4135"/>
                </a:lnTo>
                <a:lnTo>
                  <a:pt x="16198" y="0"/>
                </a:lnTo>
                <a:close/>
              </a:path>
            </a:pathLst>
          </a:custGeom>
          <a:solidFill>
            <a:srgbClr val="FFFFFF">
              <a:alpha val="62399"/>
            </a:srgbClr>
          </a:solidFill>
        </p:spPr>
        <p:txBody>
          <a:bodyPr wrap="square" lIns="0" tIns="0" rIns="0" bIns="0" rtlCol="0"/>
          <a:lstStyle/>
          <a:p>
            <a:endParaRPr/>
          </a:p>
        </p:txBody>
      </p:sp>
      <p:sp>
        <p:nvSpPr>
          <p:cNvPr id="229" name="object 229"/>
          <p:cNvSpPr/>
          <p:nvPr/>
        </p:nvSpPr>
        <p:spPr>
          <a:xfrm>
            <a:off x="15478766" y="439990"/>
            <a:ext cx="21590" cy="19685"/>
          </a:xfrm>
          <a:custGeom>
            <a:avLst/>
            <a:gdLst/>
            <a:ahLst/>
            <a:cxnLst/>
            <a:rect l="l" t="t" r="r" b="b"/>
            <a:pathLst>
              <a:path w="21590" h="19684">
                <a:moveTo>
                  <a:pt x="16638" y="0"/>
                </a:moveTo>
                <a:lnTo>
                  <a:pt x="4795" y="0"/>
                </a:lnTo>
                <a:lnTo>
                  <a:pt x="0" y="4251"/>
                </a:lnTo>
                <a:lnTo>
                  <a:pt x="0" y="14795"/>
                </a:lnTo>
                <a:lnTo>
                  <a:pt x="479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230" name="object 230"/>
          <p:cNvSpPr/>
          <p:nvPr/>
        </p:nvSpPr>
        <p:spPr>
          <a:xfrm>
            <a:off x="15530247" y="141888"/>
            <a:ext cx="14604" cy="13335"/>
          </a:xfrm>
          <a:custGeom>
            <a:avLst/>
            <a:gdLst/>
            <a:ahLst/>
            <a:cxnLst/>
            <a:rect l="l" t="t" r="r" b="b"/>
            <a:pathLst>
              <a:path w="14605" h="13335">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231" name="object 231"/>
          <p:cNvSpPr/>
          <p:nvPr/>
        </p:nvSpPr>
        <p:spPr>
          <a:xfrm>
            <a:off x="16017591" y="1958659"/>
            <a:ext cx="31115" cy="27940"/>
          </a:xfrm>
          <a:custGeom>
            <a:avLst/>
            <a:gdLst/>
            <a:ahLst/>
            <a:cxnLst/>
            <a:rect l="l" t="t" r="r" b="b"/>
            <a:pathLst>
              <a:path w="31115" h="27939">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232" name="object 232"/>
          <p:cNvSpPr/>
          <p:nvPr/>
        </p:nvSpPr>
        <p:spPr>
          <a:xfrm>
            <a:off x="16956244" y="778472"/>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233" name="object 233"/>
          <p:cNvSpPr/>
          <p:nvPr/>
        </p:nvSpPr>
        <p:spPr>
          <a:xfrm>
            <a:off x="16864319" y="587257"/>
            <a:ext cx="14604" cy="13335"/>
          </a:xfrm>
          <a:custGeom>
            <a:avLst/>
            <a:gdLst/>
            <a:ahLst/>
            <a:cxnLst/>
            <a:rect l="l" t="t" r="r" b="b"/>
            <a:pathLst>
              <a:path w="14605"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234" name="object 234"/>
          <p:cNvSpPr/>
          <p:nvPr/>
        </p:nvSpPr>
        <p:spPr>
          <a:xfrm>
            <a:off x="16507238" y="840678"/>
            <a:ext cx="19685" cy="17145"/>
          </a:xfrm>
          <a:custGeom>
            <a:avLst/>
            <a:gdLst/>
            <a:ahLst/>
            <a:cxnLst/>
            <a:rect l="l" t="t" r="r" b="b"/>
            <a:pathLst>
              <a:path w="19684" h="17144">
                <a:moveTo>
                  <a:pt x="14879" y="0"/>
                </a:moveTo>
                <a:lnTo>
                  <a:pt x="4230" y="0"/>
                </a:lnTo>
                <a:lnTo>
                  <a:pt x="0" y="3853"/>
                </a:lnTo>
                <a:lnTo>
                  <a:pt x="0" y="13277"/>
                </a:lnTo>
                <a:lnTo>
                  <a:pt x="423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235" name="object 235"/>
          <p:cNvSpPr/>
          <p:nvPr/>
        </p:nvSpPr>
        <p:spPr>
          <a:xfrm>
            <a:off x="17281780" y="593683"/>
            <a:ext cx="11430" cy="10160"/>
          </a:xfrm>
          <a:custGeom>
            <a:avLst/>
            <a:gdLst/>
            <a:ahLst/>
            <a:cxnLst/>
            <a:rect l="l" t="t" r="r" b="b"/>
            <a:pathLst>
              <a:path w="11430"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236" name="object 236"/>
          <p:cNvSpPr/>
          <p:nvPr/>
        </p:nvSpPr>
        <p:spPr>
          <a:xfrm>
            <a:off x="16596180" y="25514"/>
            <a:ext cx="13970" cy="12700"/>
          </a:xfrm>
          <a:custGeom>
            <a:avLst/>
            <a:gdLst/>
            <a:ahLst/>
            <a:cxnLst/>
            <a:rect l="l" t="t" r="r" b="b"/>
            <a:pathLst>
              <a:path w="13969" h="12700">
                <a:moveTo>
                  <a:pt x="10669" y="0"/>
                </a:moveTo>
                <a:lnTo>
                  <a:pt x="3057" y="0"/>
                </a:lnTo>
                <a:lnTo>
                  <a:pt x="0" y="2732"/>
                </a:lnTo>
                <a:lnTo>
                  <a:pt x="0" y="9455"/>
                </a:lnTo>
                <a:lnTo>
                  <a:pt x="3057" y="12188"/>
                </a:lnTo>
                <a:lnTo>
                  <a:pt x="10669" y="12188"/>
                </a:lnTo>
                <a:lnTo>
                  <a:pt x="13748" y="9455"/>
                </a:lnTo>
                <a:lnTo>
                  <a:pt x="13748" y="6083"/>
                </a:lnTo>
                <a:lnTo>
                  <a:pt x="13748" y="2732"/>
                </a:lnTo>
                <a:lnTo>
                  <a:pt x="10669" y="0"/>
                </a:lnTo>
                <a:close/>
              </a:path>
            </a:pathLst>
          </a:custGeom>
          <a:solidFill>
            <a:srgbClr val="FFFFFF">
              <a:alpha val="79998"/>
            </a:srgbClr>
          </a:solidFill>
        </p:spPr>
        <p:txBody>
          <a:bodyPr wrap="square" lIns="0" tIns="0" rIns="0" bIns="0" rtlCol="0"/>
          <a:lstStyle/>
          <a:p>
            <a:endParaRPr/>
          </a:p>
        </p:txBody>
      </p:sp>
      <p:sp>
        <p:nvSpPr>
          <p:cNvPr id="237" name="object 237"/>
          <p:cNvSpPr/>
          <p:nvPr/>
        </p:nvSpPr>
        <p:spPr>
          <a:xfrm>
            <a:off x="16047156" y="2685308"/>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238" name="object 238"/>
          <p:cNvSpPr/>
          <p:nvPr/>
        </p:nvSpPr>
        <p:spPr>
          <a:xfrm>
            <a:off x="15919415" y="2791920"/>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239" name="object 239"/>
          <p:cNvSpPr/>
          <p:nvPr/>
        </p:nvSpPr>
        <p:spPr>
          <a:xfrm>
            <a:off x="16098017" y="385531"/>
            <a:ext cx="17780" cy="15875"/>
          </a:xfrm>
          <a:custGeom>
            <a:avLst/>
            <a:gdLst/>
            <a:ahLst/>
            <a:cxnLst/>
            <a:rect l="l" t="t" r="r" b="b"/>
            <a:pathLst>
              <a:path w="17780"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240" name="object 240"/>
          <p:cNvSpPr/>
          <p:nvPr/>
        </p:nvSpPr>
        <p:spPr>
          <a:xfrm>
            <a:off x="16058813" y="1753427"/>
            <a:ext cx="9525" cy="8255"/>
          </a:xfrm>
          <a:custGeom>
            <a:avLst/>
            <a:gdLst/>
            <a:ahLst/>
            <a:cxnLst/>
            <a:rect l="l" t="t" r="r" b="b"/>
            <a:pathLst>
              <a:path w="9525" h="8255">
                <a:moveTo>
                  <a:pt x="7057" y="0"/>
                </a:moveTo>
                <a:lnTo>
                  <a:pt x="2020" y="0"/>
                </a:lnTo>
                <a:lnTo>
                  <a:pt x="0" y="1821"/>
                </a:lnTo>
                <a:lnTo>
                  <a:pt x="0" y="6282"/>
                </a:lnTo>
                <a:lnTo>
                  <a:pt x="2020" y="8083"/>
                </a:lnTo>
                <a:lnTo>
                  <a:pt x="7057" y="8083"/>
                </a:lnTo>
                <a:lnTo>
                  <a:pt x="9057" y="6282"/>
                </a:lnTo>
                <a:lnTo>
                  <a:pt x="9057" y="4052"/>
                </a:lnTo>
                <a:lnTo>
                  <a:pt x="9057" y="1821"/>
                </a:lnTo>
                <a:lnTo>
                  <a:pt x="7057" y="0"/>
                </a:lnTo>
                <a:close/>
              </a:path>
            </a:pathLst>
          </a:custGeom>
          <a:solidFill>
            <a:srgbClr val="FFFFFF">
              <a:alpha val="79998"/>
            </a:srgbClr>
          </a:solidFill>
        </p:spPr>
        <p:txBody>
          <a:bodyPr wrap="square" lIns="0" tIns="0" rIns="0" bIns="0" rtlCol="0"/>
          <a:lstStyle/>
          <a:p>
            <a:endParaRPr/>
          </a:p>
        </p:txBody>
      </p:sp>
      <p:sp>
        <p:nvSpPr>
          <p:cNvPr id="241" name="object 241"/>
          <p:cNvSpPr/>
          <p:nvPr/>
        </p:nvSpPr>
        <p:spPr>
          <a:xfrm>
            <a:off x="15502301" y="122194"/>
            <a:ext cx="19685" cy="17145"/>
          </a:xfrm>
          <a:custGeom>
            <a:avLst/>
            <a:gdLst/>
            <a:ahLst/>
            <a:cxnLst/>
            <a:rect l="l" t="t" r="r" b="b"/>
            <a:pathLst>
              <a:path w="19684" h="17144">
                <a:moveTo>
                  <a:pt x="14879" y="0"/>
                </a:moveTo>
                <a:lnTo>
                  <a:pt x="4240" y="0"/>
                </a:lnTo>
                <a:lnTo>
                  <a:pt x="0" y="3853"/>
                </a:lnTo>
                <a:lnTo>
                  <a:pt x="0" y="13277"/>
                </a:lnTo>
                <a:lnTo>
                  <a:pt x="424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242" name="object 242"/>
          <p:cNvSpPr/>
          <p:nvPr/>
        </p:nvSpPr>
        <p:spPr>
          <a:xfrm>
            <a:off x="15860501" y="1170769"/>
            <a:ext cx="12700" cy="11430"/>
          </a:xfrm>
          <a:custGeom>
            <a:avLst/>
            <a:gdLst/>
            <a:ahLst/>
            <a:cxnLst/>
            <a:rect l="l" t="t" r="r" b="b"/>
            <a:pathLst>
              <a:path w="12700" h="11430">
                <a:moveTo>
                  <a:pt x="9465" y="0"/>
                </a:moveTo>
                <a:lnTo>
                  <a:pt x="2732" y="0"/>
                </a:lnTo>
                <a:lnTo>
                  <a:pt x="0" y="2429"/>
                </a:lnTo>
                <a:lnTo>
                  <a:pt x="0" y="8408"/>
                </a:lnTo>
                <a:lnTo>
                  <a:pt x="2732" y="10847"/>
                </a:lnTo>
                <a:lnTo>
                  <a:pt x="9465" y="10847"/>
                </a:lnTo>
                <a:lnTo>
                  <a:pt x="12198" y="8408"/>
                </a:lnTo>
                <a:lnTo>
                  <a:pt x="12198" y="5413"/>
                </a:lnTo>
                <a:lnTo>
                  <a:pt x="12198" y="2429"/>
                </a:lnTo>
                <a:lnTo>
                  <a:pt x="9465" y="0"/>
                </a:lnTo>
                <a:close/>
              </a:path>
            </a:pathLst>
          </a:custGeom>
          <a:solidFill>
            <a:srgbClr val="FFFFFF">
              <a:alpha val="59999"/>
            </a:srgbClr>
          </a:solidFill>
        </p:spPr>
        <p:txBody>
          <a:bodyPr wrap="square" lIns="0" tIns="0" rIns="0" bIns="0" rtlCol="0"/>
          <a:lstStyle/>
          <a:p>
            <a:endParaRPr/>
          </a:p>
        </p:txBody>
      </p:sp>
      <p:sp>
        <p:nvSpPr>
          <p:cNvPr id="243" name="object 243"/>
          <p:cNvSpPr/>
          <p:nvPr/>
        </p:nvSpPr>
        <p:spPr>
          <a:xfrm>
            <a:off x="15654402" y="1814548"/>
            <a:ext cx="15240" cy="13335"/>
          </a:xfrm>
          <a:custGeom>
            <a:avLst/>
            <a:gdLst/>
            <a:ahLst/>
            <a:cxnLst/>
            <a:rect l="l" t="t" r="r" b="b"/>
            <a:pathLst>
              <a:path w="15240" h="13335">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47999"/>
            </a:srgbClr>
          </a:solidFill>
        </p:spPr>
        <p:txBody>
          <a:bodyPr wrap="square" lIns="0" tIns="0" rIns="0" bIns="0" rtlCol="0"/>
          <a:lstStyle/>
          <a:p>
            <a:endParaRPr/>
          </a:p>
        </p:txBody>
      </p:sp>
      <p:sp>
        <p:nvSpPr>
          <p:cNvPr id="244" name="object 244"/>
          <p:cNvSpPr/>
          <p:nvPr/>
        </p:nvSpPr>
        <p:spPr>
          <a:xfrm>
            <a:off x="18312781" y="1150610"/>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245" name="object 245"/>
          <p:cNvSpPr/>
          <p:nvPr/>
        </p:nvSpPr>
        <p:spPr>
          <a:xfrm>
            <a:off x="19387824" y="1049571"/>
            <a:ext cx="16510" cy="14604"/>
          </a:xfrm>
          <a:custGeom>
            <a:avLst/>
            <a:gdLst/>
            <a:ahLst/>
            <a:cxnLst/>
            <a:rect l="l" t="t" r="r" b="b"/>
            <a:pathLst>
              <a:path w="16509"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246" name="object 246"/>
          <p:cNvSpPr/>
          <p:nvPr/>
        </p:nvSpPr>
        <p:spPr>
          <a:xfrm>
            <a:off x="18846204" y="1419243"/>
            <a:ext cx="24765" cy="22225"/>
          </a:xfrm>
          <a:custGeom>
            <a:avLst/>
            <a:gdLst/>
            <a:ahLst/>
            <a:cxnLst/>
            <a:rect l="l" t="t" r="r" b="b"/>
            <a:pathLst>
              <a:path w="24765" h="22225">
                <a:moveTo>
                  <a:pt x="19098" y="0"/>
                </a:moveTo>
                <a:lnTo>
                  <a:pt x="5497" y="0"/>
                </a:lnTo>
                <a:lnTo>
                  <a:pt x="0" y="4900"/>
                </a:lnTo>
                <a:lnTo>
                  <a:pt x="0" y="16962"/>
                </a:lnTo>
                <a:lnTo>
                  <a:pt x="5497" y="21863"/>
                </a:lnTo>
                <a:lnTo>
                  <a:pt x="19098" y="21863"/>
                </a:lnTo>
                <a:lnTo>
                  <a:pt x="24554" y="16962"/>
                </a:lnTo>
                <a:lnTo>
                  <a:pt x="24554" y="10921"/>
                </a:lnTo>
                <a:lnTo>
                  <a:pt x="24554" y="4900"/>
                </a:lnTo>
                <a:lnTo>
                  <a:pt x="19098" y="0"/>
                </a:lnTo>
                <a:close/>
              </a:path>
            </a:pathLst>
          </a:custGeom>
          <a:solidFill>
            <a:srgbClr val="FFFFFF">
              <a:alpha val="79998"/>
            </a:srgbClr>
          </a:solidFill>
        </p:spPr>
        <p:txBody>
          <a:bodyPr wrap="square" lIns="0" tIns="0" rIns="0" bIns="0" rtlCol="0"/>
          <a:lstStyle/>
          <a:p>
            <a:endParaRPr/>
          </a:p>
        </p:txBody>
      </p:sp>
      <p:sp>
        <p:nvSpPr>
          <p:cNvPr id="247" name="object 247"/>
          <p:cNvSpPr/>
          <p:nvPr/>
        </p:nvSpPr>
        <p:spPr>
          <a:xfrm>
            <a:off x="19854625" y="3258778"/>
            <a:ext cx="26670" cy="23495"/>
          </a:xfrm>
          <a:custGeom>
            <a:avLst/>
            <a:gdLst/>
            <a:ahLst/>
            <a:cxnLst/>
            <a:rect l="l" t="t" r="r" b="b"/>
            <a:pathLst>
              <a:path w="26669"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248" name="object 248"/>
          <p:cNvSpPr/>
          <p:nvPr/>
        </p:nvSpPr>
        <p:spPr>
          <a:xfrm>
            <a:off x="18618151" y="1048451"/>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249" name="object 249"/>
          <p:cNvSpPr/>
          <p:nvPr/>
        </p:nvSpPr>
        <p:spPr>
          <a:xfrm>
            <a:off x="18212156" y="412883"/>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250" name="object 250"/>
          <p:cNvSpPr/>
          <p:nvPr/>
        </p:nvSpPr>
        <p:spPr>
          <a:xfrm>
            <a:off x="18509332" y="287533"/>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251" name="object 251"/>
          <p:cNvSpPr/>
          <p:nvPr/>
        </p:nvSpPr>
        <p:spPr>
          <a:xfrm>
            <a:off x="18107877" y="1430179"/>
            <a:ext cx="12700" cy="10795"/>
          </a:xfrm>
          <a:custGeom>
            <a:avLst/>
            <a:gdLst/>
            <a:ahLst/>
            <a:cxnLst/>
            <a:rect l="l" t="t" r="r" b="b"/>
            <a:pathLst>
              <a:path w="12700" h="10794">
                <a:moveTo>
                  <a:pt x="9402" y="0"/>
                </a:moveTo>
                <a:lnTo>
                  <a:pt x="2701" y="0"/>
                </a:lnTo>
                <a:lnTo>
                  <a:pt x="0" y="2429"/>
                </a:lnTo>
                <a:lnTo>
                  <a:pt x="0" y="8334"/>
                </a:lnTo>
                <a:lnTo>
                  <a:pt x="2701" y="10764"/>
                </a:lnTo>
                <a:lnTo>
                  <a:pt x="9402" y="10764"/>
                </a:lnTo>
                <a:lnTo>
                  <a:pt x="12072" y="8334"/>
                </a:lnTo>
                <a:lnTo>
                  <a:pt x="12072" y="5382"/>
                </a:lnTo>
                <a:lnTo>
                  <a:pt x="12072" y="2429"/>
                </a:lnTo>
                <a:lnTo>
                  <a:pt x="9402" y="0"/>
                </a:lnTo>
                <a:close/>
              </a:path>
            </a:pathLst>
          </a:custGeom>
          <a:solidFill>
            <a:srgbClr val="FFFFFF">
              <a:alpha val="79998"/>
            </a:srgbClr>
          </a:solidFill>
        </p:spPr>
        <p:txBody>
          <a:bodyPr wrap="square" lIns="0" tIns="0" rIns="0" bIns="0" rtlCol="0"/>
          <a:lstStyle/>
          <a:p>
            <a:endParaRPr/>
          </a:p>
        </p:txBody>
      </p:sp>
      <p:sp>
        <p:nvSpPr>
          <p:cNvPr id="252" name="object 252"/>
          <p:cNvSpPr/>
          <p:nvPr/>
        </p:nvSpPr>
        <p:spPr>
          <a:xfrm>
            <a:off x="18005386" y="251789"/>
            <a:ext cx="16510" cy="14604"/>
          </a:xfrm>
          <a:custGeom>
            <a:avLst/>
            <a:gdLst/>
            <a:ahLst/>
            <a:cxnLst/>
            <a:rect l="l" t="t" r="r" b="b"/>
            <a:pathLst>
              <a:path w="16509" h="14604">
                <a:moveTo>
                  <a:pt x="12565" y="0"/>
                </a:moveTo>
                <a:lnTo>
                  <a:pt x="3581" y="0"/>
                </a:lnTo>
                <a:lnTo>
                  <a:pt x="0" y="3193"/>
                </a:lnTo>
                <a:lnTo>
                  <a:pt x="0" y="11130"/>
                </a:lnTo>
                <a:lnTo>
                  <a:pt x="3581" y="14345"/>
                </a:lnTo>
                <a:lnTo>
                  <a:pt x="12565" y="14345"/>
                </a:lnTo>
                <a:lnTo>
                  <a:pt x="16177" y="11130"/>
                </a:lnTo>
                <a:lnTo>
                  <a:pt x="16177" y="7162"/>
                </a:lnTo>
                <a:lnTo>
                  <a:pt x="16177" y="3193"/>
                </a:lnTo>
                <a:lnTo>
                  <a:pt x="12565" y="0"/>
                </a:lnTo>
                <a:close/>
              </a:path>
            </a:pathLst>
          </a:custGeom>
          <a:solidFill>
            <a:srgbClr val="FFFFFF">
              <a:alpha val="79998"/>
            </a:srgbClr>
          </a:solidFill>
        </p:spPr>
        <p:txBody>
          <a:bodyPr wrap="square" lIns="0" tIns="0" rIns="0" bIns="0" rtlCol="0"/>
          <a:lstStyle/>
          <a:p>
            <a:endParaRPr/>
          </a:p>
        </p:txBody>
      </p:sp>
      <p:sp>
        <p:nvSpPr>
          <p:cNvPr id="253" name="object 253"/>
          <p:cNvSpPr/>
          <p:nvPr/>
        </p:nvSpPr>
        <p:spPr>
          <a:xfrm>
            <a:off x="19172048" y="2715625"/>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254" name="object 254"/>
          <p:cNvSpPr/>
          <p:nvPr/>
        </p:nvSpPr>
        <p:spPr>
          <a:xfrm>
            <a:off x="19080123" y="2524410"/>
            <a:ext cx="14604" cy="13335"/>
          </a:xfrm>
          <a:custGeom>
            <a:avLst/>
            <a:gdLst/>
            <a:ahLst/>
            <a:cxnLst/>
            <a:rect l="l" t="t" r="r" b="b"/>
            <a:pathLst>
              <a:path w="14605" h="13335">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255" name="object 255"/>
          <p:cNvSpPr/>
          <p:nvPr/>
        </p:nvSpPr>
        <p:spPr>
          <a:xfrm>
            <a:off x="19837089" y="2926493"/>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62399"/>
            </a:srgbClr>
          </a:solidFill>
        </p:spPr>
        <p:txBody>
          <a:bodyPr wrap="square" lIns="0" tIns="0" rIns="0" bIns="0" rtlCol="0"/>
          <a:lstStyle/>
          <a:p>
            <a:endParaRPr/>
          </a:p>
        </p:txBody>
      </p:sp>
      <p:sp>
        <p:nvSpPr>
          <p:cNvPr id="256" name="object 256"/>
          <p:cNvSpPr/>
          <p:nvPr/>
        </p:nvSpPr>
        <p:spPr>
          <a:xfrm>
            <a:off x="18723046" y="2777829"/>
            <a:ext cx="19685" cy="17145"/>
          </a:xfrm>
          <a:custGeom>
            <a:avLst/>
            <a:gdLst/>
            <a:ahLst/>
            <a:cxnLst/>
            <a:rect l="l" t="t" r="r" b="b"/>
            <a:pathLst>
              <a:path w="19684" h="17144">
                <a:moveTo>
                  <a:pt x="14879" y="0"/>
                </a:moveTo>
                <a:lnTo>
                  <a:pt x="4230" y="0"/>
                </a:lnTo>
                <a:lnTo>
                  <a:pt x="0" y="3853"/>
                </a:lnTo>
                <a:lnTo>
                  <a:pt x="0" y="13277"/>
                </a:lnTo>
                <a:lnTo>
                  <a:pt x="423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257" name="object 257"/>
          <p:cNvSpPr/>
          <p:nvPr/>
        </p:nvSpPr>
        <p:spPr>
          <a:xfrm>
            <a:off x="19497585" y="2530836"/>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258" name="object 258"/>
          <p:cNvSpPr/>
          <p:nvPr/>
        </p:nvSpPr>
        <p:spPr>
          <a:xfrm>
            <a:off x="18305771" y="2476166"/>
            <a:ext cx="16510" cy="14604"/>
          </a:xfrm>
          <a:custGeom>
            <a:avLst/>
            <a:gdLst/>
            <a:ahLst/>
            <a:cxnLst/>
            <a:rect l="l" t="t" r="r" b="b"/>
            <a:pathLst>
              <a:path w="16509" h="14605">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259" name="object 259"/>
          <p:cNvSpPr/>
          <p:nvPr/>
        </p:nvSpPr>
        <p:spPr>
          <a:xfrm>
            <a:off x="19063441" y="1732818"/>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260" name="object 260"/>
          <p:cNvSpPr/>
          <p:nvPr/>
        </p:nvSpPr>
        <p:spPr>
          <a:xfrm>
            <a:off x="19749983" y="1992279"/>
            <a:ext cx="36195" cy="32384"/>
          </a:xfrm>
          <a:custGeom>
            <a:avLst/>
            <a:gdLst/>
            <a:ahLst/>
            <a:cxnLst/>
            <a:rect l="l" t="t" r="r" b="b"/>
            <a:pathLst>
              <a:path w="36194"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261" name="object 261"/>
          <p:cNvSpPr/>
          <p:nvPr/>
        </p:nvSpPr>
        <p:spPr>
          <a:xfrm>
            <a:off x="19969150" y="1179793"/>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262" name="object 262"/>
          <p:cNvSpPr/>
          <p:nvPr/>
        </p:nvSpPr>
        <p:spPr>
          <a:xfrm>
            <a:off x="19458875" y="1561519"/>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263" name="object 263"/>
          <p:cNvSpPr/>
          <p:nvPr/>
        </p:nvSpPr>
        <p:spPr>
          <a:xfrm>
            <a:off x="19515174" y="815345"/>
            <a:ext cx="17780" cy="15875"/>
          </a:xfrm>
          <a:custGeom>
            <a:avLst/>
            <a:gdLst/>
            <a:ahLst/>
            <a:cxnLst/>
            <a:rect l="l" t="t" r="r" b="b"/>
            <a:pathLst>
              <a:path w="17780"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264" name="object 264"/>
          <p:cNvSpPr/>
          <p:nvPr/>
        </p:nvSpPr>
        <p:spPr>
          <a:xfrm>
            <a:off x="18627452" y="2139459"/>
            <a:ext cx="24765" cy="22225"/>
          </a:xfrm>
          <a:custGeom>
            <a:avLst/>
            <a:gdLst/>
            <a:ahLst/>
            <a:cxnLst/>
            <a:rect l="l" t="t" r="r" b="b"/>
            <a:pathLst>
              <a:path w="24765"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265" name="object 265"/>
          <p:cNvSpPr/>
          <p:nvPr/>
        </p:nvSpPr>
        <p:spPr>
          <a:xfrm>
            <a:off x="16369560" y="2223679"/>
            <a:ext cx="13970" cy="12700"/>
          </a:xfrm>
          <a:custGeom>
            <a:avLst/>
            <a:gdLst/>
            <a:ahLst/>
            <a:cxnLst/>
            <a:rect l="l" t="t" r="r" b="b"/>
            <a:pathLst>
              <a:path w="13969" h="12700">
                <a:moveTo>
                  <a:pt x="10732" y="0"/>
                </a:moveTo>
                <a:lnTo>
                  <a:pt x="3088" y="0"/>
                </a:lnTo>
                <a:lnTo>
                  <a:pt x="0" y="2764"/>
                </a:lnTo>
                <a:lnTo>
                  <a:pt x="0" y="9549"/>
                </a:lnTo>
                <a:lnTo>
                  <a:pt x="308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266" name="object 266"/>
          <p:cNvSpPr/>
          <p:nvPr/>
        </p:nvSpPr>
        <p:spPr>
          <a:xfrm>
            <a:off x="16269003" y="1415523"/>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79998"/>
            </a:srgbClr>
          </a:solidFill>
        </p:spPr>
        <p:txBody>
          <a:bodyPr wrap="square" lIns="0" tIns="0" rIns="0" bIns="0" rtlCol="0"/>
          <a:lstStyle/>
          <a:p>
            <a:endParaRPr/>
          </a:p>
        </p:txBody>
      </p:sp>
      <p:sp>
        <p:nvSpPr>
          <p:cNvPr id="267" name="object 267"/>
          <p:cNvSpPr/>
          <p:nvPr/>
        </p:nvSpPr>
        <p:spPr>
          <a:xfrm>
            <a:off x="17061212" y="1428678"/>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268" name="object 268"/>
          <p:cNvSpPr/>
          <p:nvPr/>
        </p:nvSpPr>
        <p:spPr>
          <a:xfrm>
            <a:off x="17741910" y="2801803"/>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269" name="object 269"/>
          <p:cNvSpPr/>
          <p:nvPr/>
        </p:nvSpPr>
        <p:spPr>
          <a:xfrm>
            <a:off x="17998475" y="3356074"/>
            <a:ext cx="21590" cy="19050"/>
          </a:xfrm>
          <a:custGeom>
            <a:avLst/>
            <a:gdLst/>
            <a:ahLst/>
            <a:cxnLst/>
            <a:rect l="l" t="t" r="r" b="b"/>
            <a:pathLst>
              <a:path w="21590" h="19050">
                <a:moveTo>
                  <a:pt x="16303" y="0"/>
                </a:moveTo>
                <a:lnTo>
                  <a:pt x="4711" y="0"/>
                </a:lnTo>
                <a:lnTo>
                  <a:pt x="0" y="4177"/>
                </a:lnTo>
                <a:lnTo>
                  <a:pt x="0" y="14491"/>
                </a:lnTo>
                <a:lnTo>
                  <a:pt x="4711" y="18680"/>
                </a:lnTo>
                <a:lnTo>
                  <a:pt x="16303" y="18680"/>
                </a:lnTo>
                <a:lnTo>
                  <a:pt x="20994" y="1449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270" name="object 270"/>
          <p:cNvSpPr/>
          <p:nvPr/>
        </p:nvSpPr>
        <p:spPr>
          <a:xfrm>
            <a:off x="16229029" y="4100051"/>
            <a:ext cx="27305" cy="24765"/>
          </a:xfrm>
          <a:custGeom>
            <a:avLst/>
            <a:gdLst/>
            <a:ahLst/>
            <a:cxnLst/>
            <a:rect l="l" t="t" r="r" b="b"/>
            <a:pathLst>
              <a:path w="27305" h="24764">
                <a:moveTo>
                  <a:pt x="21161" y="0"/>
                </a:moveTo>
                <a:lnTo>
                  <a:pt x="6114" y="0"/>
                </a:lnTo>
                <a:lnTo>
                  <a:pt x="0" y="5423"/>
                </a:lnTo>
                <a:lnTo>
                  <a:pt x="0" y="18805"/>
                </a:lnTo>
                <a:lnTo>
                  <a:pt x="6114" y="24240"/>
                </a:lnTo>
                <a:lnTo>
                  <a:pt x="21161" y="24240"/>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271" name="object 271"/>
          <p:cNvSpPr/>
          <p:nvPr/>
        </p:nvSpPr>
        <p:spPr>
          <a:xfrm>
            <a:off x="17649990" y="2610589"/>
            <a:ext cx="14604" cy="13335"/>
          </a:xfrm>
          <a:custGeom>
            <a:avLst/>
            <a:gdLst/>
            <a:ahLst/>
            <a:cxnLst/>
            <a:rect l="l" t="t" r="r" b="b"/>
            <a:pathLst>
              <a:path w="14605" h="13335">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272" name="object 272"/>
          <p:cNvSpPr/>
          <p:nvPr/>
        </p:nvSpPr>
        <p:spPr>
          <a:xfrm>
            <a:off x="16257612" y="3846902"/>
            <a:ext cx="16510" cy="14604"/>
          </a:xfrm>
          <a:custGeom>
            <a:avLst/>
            <a:gdLst/>
            <a:ahLst/>
            <a:cxnLst/>
            <a:rect l="l" t="t" r="r" b="b"/>
            <a:pathLst>
              <a:path w="16509" h="14604">
                <a:moveTo>
                  <a:pt x="12439" y="0"/>
                </a:moveTo>
                <a:lnTo>
                  <a:pt x="3591" y="0"/>
                </a:lnTo>
                <a:lnTo>
                  <a:pt x="0" y="3193"/>
                </a:lnTo>
                <a:lnTo>
                  <a:pt x="0" y="11067"/>
                </a:lnTo>
                <a:lnTo>
                  <a:pt x="3591" y="14271"/>
                </a:lnTo>
                <a:lnTo>
                  <a:pt x="12439" y="14271"/>
                </a:lnTo>
                <a:lnTo>
                  <a:pt x="16030" y="11067"/>
                </a:lnTo>
                <a:lnTo>
                  <a:pt x="16030" y="7141"/>
                </a:lnTo>
                <a:lnTo>
                  <a:pt x="16030" y="3193"/>
                </a:lnTo>
                <a:lnTo>
                  <a:pt x="12439" y="0"/>
                </a:lnTo>
                <a:close/>
              </a:path>
            </a:pathLst>
          </a:custGeom>
          <a:solidFill>
            <a:srgbClr val="6F4478">
              <a:alpha val="79998"/>
            </a:srgbClr>
          </a:solidFill>
        </p:spPr>
        <p:txBody>
          <a:bodyPr wrap="square" lIns="0" tIns="0" rIns="0" bIns="0" rtlCol="0"/>
          <a:lstStyle/>
          <a:p>
            <a:endParaRPr/>
          </a:p>
        </p:txBody>
      </p:sp>
      <p:sp>
        <p:nvSpPr>
          <p:cNvPr id="273" name="object 273"/>
          <p:cNvSpPr/>
          <p:nvPr/>
        </p:nvSpPr>
        <p:spPr>
          <a:xfrm>
            <a:off x="17292908" y="2864017"/>
            <a:ext cx="19685" cy="17145"/>
          </a:xfrm>
          <a:custGeom>
            <a:avLst/>
            <a:gdLst/>
            <a:ahLst/>
            <a:cxnLst/>
            <a:rect l="l" t="t" r="r" b="b"/>
            <a:pathLst>
              <a:path w="19684" h="17144">
                <a:moveTo>
                  <a:pt x="14879" y="0"/>
                </a:moveTo>
                <a:lnTo>
                  <a:pt x="4230" y="0"/>
                </a:lnTo>
                <a:lnTo>
                  <a:pt x="0" y="3842"/>
                </a:lnTo>
                <a:lnTo>
                  <a:pt x="0" y="13266"/>
                </a:lnTo>
                <a:lnTo>
                  <a:pt x="4230" y="17088"/>
                </a:lnTo>
                <a:lnTo>
                  <a:pt x="14879" y="1708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274" name="object 274"/>
          <p:cNvSpPr/>
          <p:nvPr/>
        </p:nvSpPr>
        <p:spPr>
          <a:xfrm>
            <a:off x="16530666" y="3203512"/>
            <a:ext cx="26670" cy="23495"/>
          </a:xfrm>
          <a:custGeom>
            <a:avLst/>
            <a:gdLst/>
            <a:ahLst/>
            <a:cxnLst/>
            <a:rect l="l" t="t" r="r" b="b"/>
            <a:pathLst>
              <a:path w="26669" h="23494">
                <a:moveTo>
                  <a:pt x="20240" y="0"/>
                </a:moveTo>
                <a:lnTo>
                  <a:pt x="5832" y="0"/>
                </a:lnTo>
                <a:lnTo>
                  <a:pt x="0" y="5193"/>
                </a:lnTo>
                <a:lnTo>
                  <a:pt x="0" y="17988"/>
                </a:lnTo>
                <a:lnTo>
                  <a:pt x="5832" y="23193"/>
                </a:lnTo>
                <a:lnTo>
                  <a:pt x="20240" y="23193"/>
                </a:lnTo>
                <a:lnTo>
                  <a:pt x="26072" y="17988"/>
                </a:lnTo>
                <a:lnTo>
                  <a:pt x="26072" y="11612"/>
                </a:lnTo>
                <a:lnTo>
                  <a:pt x="26072" y="5193"/>
                </a:lnTo>
                <a:lnTo>
                  <a:pt x="20240" y="0"/>
                </a:lnTo>
                <a:close/>
              </a:path>
            </a:pathLst>
          </a:custGeom>
          <a:solidFill>
            <a:srgbClr val="FFFFFF">
              <a:alpha val="62399"/>
            </a:srgbClr>
          </a:solidFill>
        </p:spPr>
        <p:txBody>
          <a:bodyPr wrap="square" lIns="0" tIns="0" rIns="0" bIns="0" rtlCol="0"/>
          <a:lstStyle/>
          <a:p>
            <a:endParaRPr/>
          </a:p>
        </p:txBody>
      </p:sp>
      <p:sp>
        <p:nvSpPr>
          <p:cNvPr id="275" name="object 275"/>
          <p:cNvSpPr/>
          <p:nvPr/>
        </p:nvSpPr>
        <p:spPr>
          <a:xfrm>
            <a:off x="17238750" y="2257256"/>
            <a:ext cx="14604" cy="13335"/>
          </a:xfrm>
          <a:custGeom>
            <a:avLst/>
            <a:gdLst/>
            <a:ahLst/>
            <a:cxnLst/>
            <a:rect l="l" t="t" r="r" b="b"/>
            <a:pathLst>
              <a:path w="14605" h="13335">
                <a:moveTo>
                  <a:pt x="11277" y="0"/>
                </a:moveTo>
                <a:lnTo>
                  <a:pt x="3225" y="0"/>
                </a:lnTo>
                <a:lnTo>
                  <a:pt x="0" y="2889"/>
                </a:lnTo>
                <a:lnTo>
                  <a:pt x="0" y="9989"/>
                </a:lnTo>
                <a:lnTo>
                  <a:pt x="3225" y="12921"/>
                </a:lnTo>
                <a:lnTo>
                  <a:pt x="11277" y="12921"/>
                </a:lnTo>
                <a:lnTo>
                  <a:pt x="14523" y="9989"/>
                </a:lnTo>
                <a:lnTo>
                  <a:pt x="14523" y="6439"/>
                </a:lnTo>
                <a:lnTo>
                  <a:pt x="14523" y="2889"/>
                </a:lnTo>
                <a:lnTo>
                  <a:pt x="11277" y="0"/>
                </a:lnTo>
                <a:close/>
              </a:path>
            </a:pathLst>
          </a:custGeom>
          <a:solidFill>
            <a:srgbClr val="FFFFFF">
              <a:alpha val="62399"/>
            </a:srgbClr>
          </a:solidFill>
        </p:spPr>
        <p:txBody>
          <a:bodyPr wrap="square" lIns="0" tIns="0" rIns="0" bIns="0" rtlCol="0"/>
          <a:lstStyle/>
          <a:p>
            <a:endParaRPr/>
          </a:p>
        </p:txBody>
      </p:sp>
      <p:sp>
        <p:nvSpPr>
          <p:cNvPr id="276" name="object 276"/>
          <p:cNvSpPr/>
          <p:nvPr/>
        </p:nvSpPr>
        <p:spPr>
          <a:xfrm>
            <a:off x="16534401" y="399789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277" name="object 277"/>
          <p:cNvSpPr/>
          <p:nvPr/>
        </p:nvSpPr>
        <p:spPr>
          <a:xfrm>
            <a:off x="17197057" y="1756441"/>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278" name="object 278"/>
          <p:cNvSpPr/>
          <p:nvPr/>
        </p:nvSpPr>
        <p:spPr>
          <a:xfrm>
            <a:off x="16128404" y="3362326"/>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27198"/>
            </a:srgbClr>
          </a:solidFill>
        </p:spPr>
        <p:txBody>
          <a:bodyPr wrap="square" lIns="0" tIns="0" rIns="0" bIns="0" rtlCol="0"/>
          <a:lstStyle/>
          <a:p>
            <a:endParaRPr/>
          </a:p>
        </p:txBody>
      </p:sp>
      <p:sp>
        <p:nvSpPr>
          <p:cNvPr id="279" name="object 279"/>
          <p:cNvSpPr/>
          <p:nvPr/>
        </p:nvSpPr>
        <p:spPr>
          <a:xfrm>
            <a:off x="17685656" y="881677"/>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280" name="object 280"/>
          <p:cNvSpPr/>
          <p:nvPr/>
        </p:nvSpPr>
        <p:spPr>
          <a:xfrm>
            <a:off x="17557914" y="988289"/>
            <a:ext cx="11430" cy="10160"/>
          </a:xfrm>
          <a:custGeom>
            <a:avLst/>
            <a:gdLst/>
            <a:ahLst/>
            <a:cxnLst/>
            <a:rect l="l" t="t" r="r" b="b"/>
            <a:pathLst>
              <a:path w="11430"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281" name="object 281"/>
          <p:cNvSpPr/>
          <p:nvPr/>
        </p:nvSpPr>
        <p:spPr>
          <a:xfrm>
            <a:off x="17657201" y="334286"/>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282" name="object 282"/>
          <p:cNvSpPr/>
          <p:nvPr/>
        </p:nvSpPr>
        <p:spPr>
          <a:xfrm>
            <a:off x="16875636" y="2562344"/>
            <a:ext cx="16510" cy="14604"/>
          </a:xfrm>
          <a:custGeom>
            <a:avLst/>
            <a:gdLst/>
            <a:ahLst/>
            <a:cxnLst/>
            <a:rect l="l" t="t" r="r" b="b"/>
            <a:pathLst>
              <a:path w="16509" h="14605">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283" name="object 283"/>
          <p:cNvSpPr/>
          <p:nvPr/>
        </p:nvSpPr>
        <p:spPr>
          <a:xfrm>
            <a:off x="17820830" y="2134813"/>
            <a:ext cx="17780" cy="15875"/>
          </a:xfrm>
          <a:custGeom>
            <a:avLst/>
            <a:gdLst/>
            <a:ahLst/>
            <a:cxnLst/>
            <a:rect l="l" t="t" r="r" b="b"/>
            <a:pathLst>
              <a:path w="17780" h="15875">
                <a:moveTo>
                  <a:pt x="13517" y="0"/>
                </a:moveTo>
                <a:lnTo>
                  <a:pt x="3884" y="0"/>
                </a:lnTo>
                <a:lnTo>
                  <a:pt x="0" y="3455"/>
                </a:lnTo>
                <a:lnTo>
                  <a:pt x="0" y="12041"/>
                </a:lnTo>
                <a:lnTo>
                  <a:pt x="3884" y="15496"/>
                </a:lnTo>
                <a:lnTo>
                  <a:pt x="13517" y="15496"/>
                </a:lnTo>
                <a:lnTo>
                  <a:pt x="17402" y="12041"/>
                </a:lnTo>
                <a:lnTo>
                  <a:pt x="17402" y="7758"/>
                </a:lnTo>
                <a:lnTo>
                  <a:pt x="17402" y="3455"/>
                </a:lnTo>
                <a:lnTo>
                  <a:pt x="13517" y="0"/>
                </a:lnTo>
                <a:close/>
              </a:path>
            </a:pathLst>
          </a:custGeom>
          <a:solidFill>
            <a:srgbClr val="FFFFFF">
              <a:alpha val="79998"/>
            </a:srgbClr>
          </a:solidFill>
        </p:spPr>
        <p:txBody>
          <a:bodyPr wrap="square" lIns="0" tIns="0" rIns="0" bIns="0" rtlCol="0"/>
          <a:lstStyle/>
          <a:p>
            <a:endParaRPr/>
          </a:p>
        </p:txBody>
      </p:sp>
      <p:sp>
        <p:nvSpPr>
          <p:cNvPr id="284" name="object 284"/>
          <p:cNvSpPr/>
          <p:nvPr/>
        </p:nvSpPr>
        <p:spPr>
          <a:xfrm>
            <a:off x="17749370" y="2013398"/>
            <a:ext cx="24765" cy="22225"/>
          </a:xfrm>
          <a:custGeom>
            <a:avLst/>
            <a:gdLst/>
            <a:ahLst/>
            <a:cxnLst/>
            <a:rect l="l" t="t" r="r" b="b"/>
            <a:pathLst>
              <a:path w="24765" h="22225">
                <a:moveTo>
                  <a:pt x="18920" y="0"/>
                </a:moveTo>
                <a:lnTo>
                  <a:pt x="5423" y="0"/>
                </a:lnTo>
                <a:lnTo>
                  <a:pt x="0" y="4879"/>
                </a:lnTo>
                <a:lnTo>
                  <a:pt x="0" y="16826"/>
                </a:lnTo>
                <a:lnTo>
                  <a:pt x="5423" y="21706"/>
                </a:lnTo>
                <a:lnTo>
                  <a:pt x="18920" y="21706"/>
                </a:lnTo>
                <a:lnTo>
                  <a:pt x="24344" y="1682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285" name="object 285"/>
          <p:cNvSpPr/>
          <p:nvPr/>
        </p:nvSpPr>
        <p:spPr>
          <a:xfrm>
            <a:off x="17885398" y="412923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286" name="object 286"/>
          <p:cNvSpPr/>
          <p:nvPr/>
        </p:nvSpPr>
        <p:spPr>
          <a:xfrm>
            <a:off x="17431422" y="3764789"/>
            <a:ext cx="17780" cy="15875"/>
          </a:xfrm>
          <a:custGeom>
            <a:avLst/>
            <a:gdLst/>
            <a:ahLst/>
            <a:cxnLst/>
            <a:rect l="l" t="t" r="r" b="b"/>
            <a:pathLst>
              <a:path w="17780"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287" name="object 287"/>
          <p:cNvSpPr/>
          <p:nvPr/>
        </p:nvSpPr>
        <p:spPr>
          <a:xfrm>
            <a:off x="17290330" y="3312454"/>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288" name="object 288"/>
          <p:cNvSpPr/>
          <p:nvPr/>
        </p:nvSpPr>
        <p:spPr>
          <a:xfrm>
            <a:off x="10949328" y="8521724"/>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289" name="object 289"/>
          <p:cNvSpPr/>
          <p:nvPr/>
        </p:nvSpPr>
        <p:spPr>
          <a:xfrm>
            <a:off x="11225613" y="10322186"/>
            <a:ext cx="17780" cy="15875"/>
          </a:xfrm>
          <a:custGeom>
            <a:avLst/>
            <a:gdLst/>
            <a:ahLst/>
            <a:cxnLst/>
            <a:rect l="l" t="t" r="r" b="b"/>
            <a:pathLst>
              <a:path w="17779" h="15875">
                <a:moveTo>
                  <a:pt x="13601" y="0"/>
                </a:moveTo>
                <a:lnTo>
                  <a:pt x="3926" y="0"/>
                </a:lnTo>
                <a:lnTo>
                  <a:pt x="0" y="3486"/>
                </a:lnTo>
                <a:lnTo>
                  <a:pt x="0" y="12093"/>
                </a:lnTo>
                <a:lnTo>
                  <a:pt x="3926" y="15580"/>
                </a:lnTo>
                <a:lnTo>
                  <a:pt x="13601" y="15580"/>
                </a:lnTo>
                <a:lnTo>
                  <a:pt x="17517" y="12093"/>
                </a:lnTo>
                <a:lnTo>
                  <a:pt x="17517" y="7790"/>
                </a:lnTo>
                <a:lnTo>
                  <a:pt x="17517" y="3486"/>
                </a:lnTo>
                <a:lnTo>
                  <a:pt x="13601" y="0"/>
                </a:lnTo>
                <a:close/>
              </a:path>
            </a:pathLst>
          </a:custGeom>
          <a:solidFill>
            <a:srgbClr val="384746">
              <a:alpha val="79998"/>
            </a:srgbClr>
          </a:solidFill>
        </p:spPr>
        <p:txBody>
          <a:bodyPr wrap="square" lIns="0" tIns="0" rIns="0" bIns="0" rtlCol="0"/>
          <a:lstStyle/>
          <a:p>
            <a:endParaRPr/>
          </a:p>
        </p:txBody>
      </p:sp>
      <p:sp>
        <p:nvSpPr>
          <p:cNvPr id="290" name="object 290"/>
          <p:cNvSpPr/>
          <p:nvPr/>
        </p:nvSpPr>
        <p:spPr>
          <a:xfrm>
            <a:off x="11630028" y="9894848"/>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291" name="object 291"/>
          <p:cNvSpPr/>
          <p:nvPr/>
        </p:nvSpPr>
        <p:spPr>
          <a:xfrm>
            <a:off x="10093426" y="10817905"/>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292" name="object 292"/>
          <p:cNvSpPr/>
          <p:nvPr/>
        </p:nvSpPr>
        <p:spPr>
          <a:xfrm>
            <a:off x="12230365" y="9443980"/>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293" name="object 293"/>
          <p:cNvSpPr/>
          <p:nvPr/>
        </p:nvSpPr>
        <p:spPr>
          <a:xfrm>
            <a:off x="11157488" y="10274848"/>
            <a:ext cx="21590" cy="19685"/>
          </a:xfrm>
          <a:custGeom>
            <a:avLst/>
            <a:gdLst/>
            <a:ahLst/>
            <a:cxnLst/>
            <a:rect l="l" t="t" r="r" b="b"/>
            <a:pathLst>
              <a:path w="21590" h="19684">
                <a:moveTo>
                  <a:pt x="16638" y="0"/>
                </a:moveTo>
                <a:lnTo>
                  <a:pt x="4795" y="0"/>
                </a:lnTo>
                <a:lnTo>
                  <a:pt x="0" y="4251"/>
                </a:lnTo>
                <a:lnTo>
                  <a:pt x="0" y="14795"/>
                </a:lnTo>
                <a:lnTo>
                  <a:pt x="479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294" name="object 294"/>
          <p:cNvSpPr/>
          <p:nvPr/>
        </p:nvSpPr>
        <p:spPr>
          <a:xfrm>
            <a:off x="10406699" y="9327562"/>
            <a:ext cx="25400" cy="22860"/>
          </a:xfrm>
          <a:custGeom>
            <a:avLst/>
            <a:gdLst/>
            <a:ahLst/>
            <a:cxnLst/>
            <a:rect l="l" t="t" r="r" b="b"/>
            <a:pathLst>
              <a:path w="25400" h="22859">
                <a:moveTo>
                  <a:pt x="19528" y="0"/>
                </a:moveTo>
                <a:lnTo>
                  <a:pt x="5664" y="0"/>
                </a:lnTo>
                <a:lnTo>
                  <a:pt x="0" y="4994"/>
                </a:lnTo>
                <a:lnTo>
                  <a:pt x="0" y="17329"/>
                </a:lnTo>
                <a:lnTo>
                  <a:pt x="5664" y="22334"/>
                </a:lnTo>
                <a:lnTo>
                  <a:pt x="19528" y="22334"/>
                </a:lnTo>
                <a:lnTo>
                  <a:pt x="25140" y="17329"/>
                </a:lnTo>
                <a:lnTo>
                  <a:pt x="25140" y="11182"/>
                </a:lnTo>
                <a:lnTo>
                  <a:pt x="25140" y="4994"/>
                </a:lnTo>
                <a:lnTo>
                  <a:pt x="19528" y="0"/>
                </a:lnTo>
                <a:close/>
              </a:path>
            </a:pathLst>
          </a:custGeom>
          <a:solidFill>
            <a:srgbClr val="FFFFFF">
              <a:alpha val="79998"/>
            </a:srgbClr>
          </a:solidFill>
        </p:spPr>
        <p:txBody>
          <a:bodyPr wrap="square" lIns="0" tIns="0" rIns="0" bIns="0" rtlCol="0"/>
          <a:lstStyle/>
          <a:p>
            <a:endParaRPr/>
          </a:p>
        </p:txBody>
      </p:sp>
      <p:sp>
        <p:nvSpPr>
          <p:cNvPr id="295" name="object 295"/>
          <p:cNvSpPr/>
          <p:nvPr/>
        </p:nvSpPr>
        <p:spPr>
          <a:xfrm>
            <a:off x="12316571" y="10154309"/>
            <a:ext cx="36195" cy="32384"/>
          </a:xfrm>
          <a:custGeom>
            <a:avLst/>
            <a:gdLst/>
            <a:ahLst/>
            <a:cxnLst/>
            <a:rect l="l" t="t" r="r" b="b"/>
            <a:pathLst>
              <a:path w="36195" h="32384">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296" name="object 296"/>
          <p:cNvSpPr/>
          <p:nvPr/>
        </p:nvSpPr>
        <p:spPr>
          <a:xfrm>
            <a:off x="11208970" y="9976739"/>
            <a:ext cx="14604" cy="13335"/>
          </a:xfrm>
          <a:custGeom>
            <a:avLst/>
            <a:gdLst/>
            <a:ahLst/>
            <a:cxnLst/>
            <a:rect l="l" t="t" r="r" b="b"/>
            <a:pathLst>
              <a:path w="14604" h="13334">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297" name="object 297"/>
          <p:cNvSpPr/>
          <p:nvPr/>
        </p:nvSpPr>
        <p:spPr>
          <a:xfrm>
            <a:off x="10961450" y="10463896"/>
            <a:ext cx="29209" cy="26034"/>
          </a:xfrm>
          <a:custGeom>
            <a:avLst/>
            <a:gdLst/>
            <a:ahLst/>
            <a:cxnLst/>
            <a:rect l="l" t="t" r="r" b="b"/>
            <a:pathLst>
              <a:path w="29209" h="26034">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79998"/>
            </a:srgbClr>
          </a:solidFill>
        </p:spPr>
        <p:txBody>
          <a:bodyPr wrap="square" lIns="0" tIns="0" rIns="0" bIns="0" rtlCol="0"/>
          <a:lstStyle/>
          <a:p>
            <a:endParaRPr/>
          </a:p>
        </p:txBody>
      </p:sp>
      <p:sp>
        <p:nvSpPr>
          <p:cNvPr id="298" name="object 298"/>
          <p:cNvSpPr/>
          <p:nvPr/>
        </p:nvSpPr>
        <p:spPr>
          <a:xfrm>
            <a:off x="13253023" y="9034758"/>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299" name="object 299"/>
          <p:cNvSpPr/>
          <p:nvPr/>
        </p:nvSpPr>
        <p:spPr>
          <a:xfrm>
            <a:off x="12258947" y="9190830"/>
            <a:ext cx="16510" cy="14604"/>
          </a:xfrm>
          <a:custGeom>
            <a:avLst/>
            <a:gdLst/>
            <a:ahLst/>
            <a:cxnLst/>
            <a:rect l="l" t="t" r="r" b="b"/>
            <a:pathLst>
              <a:path w="16509" h="14604">
                <a:moveTo>
                  <a:pt x="12439" y="0"/>
                </a:moveTo>
                <a:lnTo>
                  <a:pt x="3591" y="0"/>
                </a:lnTo>
                <a:lnTo>
                  <a:pt x="0" y="3193"/>
                </a:lnTo>
                <a:lnTo>
                  <a:pt x="0" y="11067"/>
                </a:lnTo>
                <a:lnTo>
                  <a:pt x="3591" y="14271"/>
                </a:lnTo>
                <a:lnTo>
                  <a:pt x="12439" y="14271"/>
                </a:lnTo>
                <a:lnTo>
                  <a:pt x="16030" y="11067"/>
                </a:lnTo>
                <a:lnTo>
                  <a:pt x="16030" y="7141"/>
                </a:lnTo>
                <a:lnTo>
                  <a:pt x="16030" y="3193"/>
                </a:lnTo>
                <a:lnTo>
                  <a:pt x="12439" y="0"/>
                </a:lnTo>
                <a:close/>
              </a:path>
            </a:pathLst>
          </a:custGeom>
          <a:solidFill>
            <a:srgbClr val="6F4478">
              <a:alpha val="79998"/>
            </a:srgbClr>
          </a:solidFill>
        </p:spPr>
        <p:txBody>
          <a:bodyPr wrap="square" lIns="0" tIns="0" rIns="0" bIns="0" rtlCol="0"/>
          <a:lstStyle/>
          <a:p>
            <a:endParaRPr/>
          </a:p>
        </p:txBody>
      </p:sp>
      <p:sp>
        <p:nvSpPr>
          <p:cNvPr id="300" name="object 300"/>
          <p:cNvSpPr/>
          <p:nvPr/>
        </p:nvSpPr>
        <p:spPr>
          <a:xfrm>
            <a:off x="12218089" y="10900195"/>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301" name="object 301"/>
          <p:cNvSpPr/>
          <p:nvPr/>
        </p:nvSpPr>
        <p:spPr>
          <a:xfrm>
            <a:off x="12757977" y="8264933"/>
            <a:ext cx="31115" cy="27940"/>
          </a:xfrm>
          <a:custGeom>
            <a:avLst/>
            <a:gdLst/>
            <a:ahLst/>
            <a:cxnLst/>
            <a:rect l="l" t="t" r="r" b="b"/>
            <a:pathLst>
              <a:path w="31115" h="27940">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302" name="object 302"/>
          <p:cNvSpPr/>
          <p:nvPr/>
        </p:nvSpPr>
        <p:spPr>
          <a:xfrm>
            <a:off x="12799192" y="8059699"/>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303" name="object 303"/>
          <p:cNvSpPr/>
          <p:nvPr/>
        </p:nvSpPr>
        <p:spPr>
          <a:xfrm>
            <a:off x="11181023" y="9957064"/>
            <a:ext cx="19685" cy="17145"/>
          </a:xfrm>
          <a:custGeom>
            <a:avLst/>
            <a:gdLst/>
            <a:ahLst/>
            <a:cxnLst/>
            <a:rect l="l" t="t" r="r" b="b"/>
            <a:pathLst>
              <a:path w="19684" h="17145">
                <a:moveTo>
                  <a:pt x="14879" y="0"/>
                </a:moveTo>
                <a:lnTo>
                  <a:pt x="4240" y="0"/>
                </a:lnTo>
                <a:lnTo>
                  <a:pt x="0" y="3842"/>
                </a:lnTo>
                <a:lnTo>
                  <a:pt x="0" y="13266"/>
                </a:lnTo>
                <a:lnTo>
                  <a:pt x="4240" y="17098"/>
                </a:lnTo>
                <a:lnTo>
                  <a:pt x="14879" y="1709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304" name="object 304"/>
          <p:cNvSpPr/>
          <p:nvPr/>
        </p:nvSpPr>
        <p:spPr>
          <a:xfrm>
            <a:off x="9910443" y="8765330"/>
            <a:ext cx="21590" cy="19050"/>
          </a:xfrm>
          <a:custGeom>
            <a:avLst/>
            <a:gdLst/>
            <a:ahLst/>
            <a:cxnLst/>
            <a:rect l="l" t="t" r="r" b="b"/>
            <a:pathLst>
              <a:path w="21590"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79998"/>
            </a:srgbClr>
          </a:solidFill>
        </p:spPr>
        <p:txBody>
          <a:bodyPr wrap="square" lIns="0" tIns="0" rIns="0" bIns="0" rtlCol="0"/>
          <a:lstStyle/>
          <a:p>
            <a:endParaRPr/>
          </a:p>
        </p:txBody>
      </p:sp>
      <p:sp>
        <p:nvSpPr>
          <p:cNvPr id="305" name="object 305"/>
          <p:cNvSpPr/>
          <p:nvPr/>
        </p:nvSpPr>
        <p:spPr>
          <a:xfrm>
            <a:off x="10949935" y="9567250"/>
            <a:ext cx="26670" cy="23495"/>
          </a:xfrm>
          <a:custGeom>
            <a:avLst/>
            <a:gdLst/>
            <a:ahLst/>
            <a:cxnLst/>
            <a:rect l="l" t="t" r="r" b="b"/>
            <a:pathLst>
              <a:path w="26670" h="23495">
                <a:moveTo>
                  <a:pt x="20250" y="0"/>
                </a:moveTo>
                <a:lnTo>
                  <a:pt x="5842" y="0"/>
                </a:lnTo>
                <a:lnTo>
                  <a:pt x="0" y="5193"/>
                </a:lnTo>
                <a:lnTo>
                  <a:pt x="0" y="17988"/>
                </a:lnTo>
                <a:lnTo>
                  <a:pt x="5842" y="23193"/>
                </a:lnTo>
                <a:lnTo>
                  <a:pt x="20250" y="23193"/>
                </a:lnTo>
                <a:lnTo>
                  <a:pt x="26082" y="17988"/>
                </a:lnTo>
                <a:lnTo>
                  <a:pt x="26082" y="11612"/>
                </a:lnTo>
                <a:lnTo>
                  <a:pt x="26082" y="5193"/>
                </a:lnTo>
                <a:lnTo>
                  <a:pt x="20250" y="0"/>
                </a:lnTo>
                <a:close/>
              </a:path>
            </a:pathLst>
          </a:custGeom>
          <a:solidFill>
            <a:srgbClr val="FFFFFF">
              <a:alpha val="62399"/>
            </a:srgbClr>
          </a:solidFill>
        </p:spPr>
        <p:txBody>
          <a:bodyPr wrap="square" lIns="0" tIns="0" rIns="0" bIns="0" rtlCol="0"/>
          <a:lstStyle/>
          <a:p>
            <a:endParaRPr/>
          </a:p>
        </p:txBody>
      </p:sp>
      <p:sp>
        <p:nvSpPr>
          <p:cNvPr id="306" name="object 306"/>
          <p:cNvSpPr/>
          <p:nvPr/>
        </p:nvSpPr>
        <p:spPr>
          <a:xfrm>
            <a:off x="11126867" y="9350301"/>
            <a:ext cx="14604" cy="13335"/>
          </a:xfrm>
          <a:custGeom>
            <a:avLst/>
            <a:gdLst/>
            <a:ahLst/>
            <a:cxnLst/>
            <a:rect l="l" t="t" r="r" b="b"/>
            <a:pathLst>
              <a:path w="14604" h="13334">
                <a:moveTo>
                  <a:pt x="11277" y="0"/>
                </a:moveTo>
                <a:lnTo>
                  <a:pt x="3235" y="0"/>
                </a:lnTo>
                <a:lnTo>
                  <a:pt x="0" y="2889"/>
                </a:lnTo>
                <a:lnTo>
                  <a:pt x="0" y="9989"/>
                </a:lnTo>
                <a:lnTo>
                  <a:pt x="3235" y="12921"/>
                </a:lnTo>
                <a:lnTo>
                  <a:pt x="11277" y="12921"/>
                </a:lnTo>
                <a:lnTo>
                  <a:pt x="14523" y="9989"/>
                </a:lnTo>
                <a:lnTo>
                  <a:pt x="14523" y="6439"/>
                </a:lnTo>
                <a:lnTo>
                  <a:pt x="14523" y="2889"/>
                </a:lnTo>
                <a:lnTo>
                  <a:pt x="11277" y="0"/>
                </a:lnTo>
                <a:close/>
              </a:path>
            </a:pathLst>
          </a:custGeom>
          <a:solidFill>
            <a:srgbClr val="FFFFFF">
              <a:alpha val="62399"/>
            </a:srgbClr>
          </a:solidFill>
        </p:spPr>
        <p:txBody>
          <a:bodyPr wrap="square" lIns="0" tIns="0" rIns="0" bIns="0" rtlCol="0"/>
          <a:lstStyle/>
          <a:p>
            <a:endParaRPr/>
          </a:p>
        </p:txBody>
      </p:sp>
      <p:sp>
        <p:nvSpPr>
          <p:cNvPr id="307" name="object 307"/>
          <p:cNvSpPr/>
          <p:nvPr/>
        </p:nvSpPr>
        <p:spPr>
          <a:xfrm>
            <a:off x="12535739" y="9341823"/>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308" name="object 308"/>
          <p:cNvSpPr/>
          <p:nvPr/>
        </p:nvSpPr>
        <p:spPr>
          <a:xfrm>
            <a:off x="12913512" y="8639100"/>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309" name="object 309"/>
          <p:cNvSpPr/>
          <p:nvPr/>
        </p:nvSpPr>
        <p:spPr>
          <a:xfrm>
            <a:off x="11097294" y="8838715"/>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310" name="object 310"/>
          <p:cNvSpPr/>
          <p:nvPr/>
        </p:nvSpPr>
        <p:spPr>
          <a:xfrm>
            <a:off x="12129741" y="8706254"/>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311" name="object 311"/>
          <p:cNvSpPr/>
          <p:nvPr/>
        </p:nvSpPr>
        <p:spPr>
          <a:xfrm>
            <a:off x="12426916" y="858090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312" name="object 312"/>
          <p:cNvSpPr/>
          <p:nvPr/>
        </p:nvSpPr>
        <p:spPr>
          <a:xfrm>
            <a:off x="11974746" y="820437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313" name="object 313"/>
          <p:cNvSpPr/>
          <p:nvPr/>
        </p:nvSpPr>
        <p:spPr>
          <a:xfrm>
            <a:off x="13152477" y="8226598"/>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314" name="object 314"/>
          <p:cNvSpPr/>
          <p:nvPr/>
        </p:nvSpPr>
        <p:spPr>
          <a:xfrm>
            <a:off x="11882191" y="8559038"/>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315" name="object 315"/>
          <p:cNvSpPr/>
          <p:nvPr/>
        </p:nvSpPr>
        <p:spPr>
          <a:xfrm>
            <a:off x="11446032" y="8081325"/>
            <a:ext cx="11430" cy="10160"/>
          </a:xfrm>
          <a:custGeom>
            <a:avLst/>
            <a:gdLst/>
            <a:ahLst/>
            <a:cxnLst/>
            <a:rect l="l" t="t" r="r" b="b"/>
            <a:pathLst>
              <a:path w="11429" h="10159">
                <a:moveTo>
                  <a:pt x="8701" y="0"/>
                </a:moveTo>
                <a:lnTo>
                  <a:pt x="2523" y="0"/>
                </a:lnTo>
                <a:lnTo>
                  <a:pt x="0" y="2251"/>
                </a:lnTo>
                <a:lnTo>
                  <a:pt x="0" y="7737"/>
                </a:lnTo>
                <a:lnTo>
                  <a:pt x="2523" y="9978"/>
                </a:lnTo>
                <a:lnTo>
                  <a:pt x="8701" y="9978"/>
                </a:lnTo>
                <a:lnTo>
                  <a:pt x="11224" y="7737"/>
                </a:lnTo>
                <a:lnTo>
                  <a:pt x="11224" y="5005"/>
                </a:lnTo>
                <a:lnTo>
                  <a:pt x="11224" y="2251"/>
                </a:lnTo>
                <a:lnTo>
                  <a:pt x="8701" y="0"/>
                </a:lnTo>
                <a:close/>
              </a:path>
            </a:pathLst>
          </a:custGeom>
          <a:solidFill>
            <a:srgbClr val="FFFFFF">
              <a:alpha val="79998"/>
            </a:srgbClr>
          </a:solidFill>
        </p:spPr>
        <p:txBody>
          <a:bodyPr wrap="square" lIns="0" tIns="0" rIns="0" bIns="0" rtlCol="0"/>
          <a:lstStyle/>
          <a:p>
            <a:endParaRPr/>
          </a:p>
        </p:txBody>
      </p:sp>
      <p:sp>
        <p:nvSpPr>
          <p:cNvPr id="316" name="object 316"/>
          <p:cNvSpPr/>
          <p:nvPr/>
        </p:nvSpPr>
        <p:spPr>
          <a:xfrm>
            <a:off x="12031519" y="7354915"/>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317" name="object 317"/>
          <p:cNvSpPr/>
          <p:nvPr/>
        </p:nvSpPr>
        <p:spPr>
          <a:xfrm>
            <a:off x="10564251" y="8837176"/>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6F4478">
              <a:alpha val="79998"/>
            </a:srgbClr>
          </a:solidFill>
        </p:spPr>
        <p:txBody>
          <a:bodyPr wrap="square" lIns="0" tIns="0" rIns="0" bIns="0" rtlCol="0"/>
          <a:lstStyle/>
          <a:p>
            <a:endParaRPr/>
          </a:p>
        </p:txBody>
      </p:sp>
      <p:sp>
        <p:nvSpPr>
          <p:cNvPr id="318" name="object 318"/>
          <p:cNvSpPr/>
          <p:nvPr/>
        </p:nvSpPr>
        <p:spPr>
          <a:xfrm>
            <a:off x="9988971" y="9707631"/>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319" name="object 319"/>
          <p:cNvSpPr/>
          <p:nvPr/>
        </p:nvSpPr>
        <p:spPr>
          <a:xfrm>
            <a:off x="11539224" y="11005618"/>
            <a:ext cx="12700" cy="11430"/>
          </a:xfrm>
          <a:custGeom>
            <a:avLst/>
            <a:gdLst/>
            <a:ahLst/>
            <a:cxnLst/>
            <a:rect l="l" t="t" r="r" b="b"/>
            <a:pathLst>
              <a:path w="12700" h="11429">
                <a:moveTo>
                  <a:pt x="9465" y="0"/>
                </a:moveTo>
                <a:lnTo>
                  <a:pt x="2732" y="0"/>
                </a:lnTo>
                <a:lnTo>
                  <a:pt x="0" y="2439"/>
                </a:lnTo>
                <a:lnTo>
                  <a:pt x="0" y="8418"/>
                </a:lnTo>
                <a:lnTo>
                  <a:pt x="2732" y="10858"/>
                </a:lnTo>
                <a:lnTo>
                  <a:pt x="9465" y="10858"/>
                </a:lnTo>
                <a:lnTo>
                  <a:pt x="12198" y="8418"/>
                </a:lnTo>
                <a:lnTo>
                  <a:pt x="12198" y="5423"/>
                </a:lnTo>
                <a:lnTo>
                  <a:pt x="12198" y="2439"/>
                </a:lnTo>
                <a:lnTo>
                  <a:pt x="9465" y="0"/>
                </a:lnTo>
                <a:close/>
              </a:path>
            </a:pathLst>
          </a:custGeom>
          <a:solidFill>
            <a:srgbClr val="FFFFFF">
              <a:alpha val="59999"/>
            </a:srgbClr>
          </a:solidFill>
        </p:spPr>
        <p:txBody>
          <a:bodyPr wrap="square" lIns="0" tIns="0" rIns="0" bIns="0" rtlCol="0"/>
          <a:lstStyle/>
          <a:p>
            <a:endParaRPr/>
          </a:p>
        </p:txBody>
      </p:sp>
      <p:sp>
        <p:nvSpPr>
          <p:cNvPr id="320" name="object 320"/>
          <p:cNvSpPr/>
          <p:nvPr/>
        </p:nvSpPr>
        <p:spPr>
          <a:xfrm>
            <a:off x="13129655" y="7931525"/>
            <a:ext cx="12065" cy="10795"/>
          </a:xfrm>
          <a:custGeom>
            <a:avLst/>
            <a:gdLst/>
            <a:ahLst/>
            <a:cxnLst/>
            <a:rect l="l" t="t" r="r" b="b"/>
            <a:pathLst>
              <a:path w="12065" h="10795">
                <a:moveTo>
                  <a:pt x="9120" y="0"/>
                </a:moveTo>
                <a:lnTo>
                  <a:pt x="2617" y="0"/>
                </a:lnTo>
                <a:lnTo>
                  <a:pt x="0" y="2355"/>
                </a:lnTo>
                <a:lnTo>
                  <a:pt x="0" y="8114"/>
                </a:lnTo>
                <a:lnTo>
                  <a:pt x="2617" y="10470"/>
                </a:lnTo>
                <a:lnTo>
                  <a:pt x="9120" y="10470"/>
                </a:lnTo>
                <a:lnTo>
                  <a:pt x="11769" y="8114"/>
                </a:lnTo>
                <a:lnTo>
                  <a:pt x="11769" y="5235"/>
                </a:lnTo>
                <a:lnTo>
                  <a:pt x="11769" y="2355"/>
                </a:lnTo>
                <a:lnTo>
                  <a:pt x="9120" y="0"/>
                </a:lnTo>
                <a:close/>
              </a:path>
            </a:pathLst>
          </a:custGeom>
          <a:solidFill>
            <a:srgbClr val="FFFFFF">
              <a:alpha val="47999"/>
            </a:srgbClr>
          </a:solidFill>
        </p:spPr>
        <p:txBody>
          <a:bodyPr wrap="square" lIns="0" tIns="0" rIns="0" bIns="0" rtlCol="0"/>
          <a:lstStyle/>
          <a:p>
            <a:endParaRPr/>
          </a:p>
        </p:txBody>
      </p:sp>
      <p:sp>
        <p:nvSpPr>
          <p:cNvPr id="321" name="object 321"/>
          <p:cNvSpPr/>
          <p:nvPr/>
        </p:nvSpPr>
        <p:spPr>
          <a:xfrm>
            <a:off x="12025465" y="9723549"/>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322" name="object 322"/>
          <p:cNvSpPr/>
          <p:nvPr/>
        </p:nvSpPr>
        <p:spPr>
          <a:xfrm>
            <a:off x="13331944" y="7846769"/>
            <a:ext cx="15240" cy="13335"/>
          </a:xfrm>
          <a:custGeom>
            <a:avLst/>
            <a:gdLst/>
            <a:ahLst/>
            <a:cxnLst/>
            <a:rect l="l" t="t" r="r" b="b"/>
            <a:pathLst>
              <a:path w="15240" h="13334">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47999"/>
            </a:srgbClr>
          </a:solidFill>
        </p:spPr>
        <p:txBody>
          <a:bodyPr wrap="square" lIns="0" tIns="0" rIns="0" bIns="0" rtlCol="0"/>
          <a:lstStyle/>
          <a:p>
            <a:endParaRPr/>
          </a:p>
        </p:txBody>
      </p:sp>
      <p:sp>
        <p:nvSpPr>
          <p:cNvPr id="323" name="object 323"/>
          <p:cNvSpPr/>
          <p:nvPr/>
        </p:nvSpPr>
        <p:spPr>
          <a:xfrm>
            <a:off x="10560139" y="8352815"/>
            <a:ext cx="8255" cy="7620"/>
          </a:xfrm>
          <a:custGeom>
            <a:avLst/>
            <a:gdLst/>
            <a:ahLst/>
            <a:cxnLst/>
            <a:rect l="l" t="t" r="r" b="b"/>
            <a:pathLst>
              <a:path w="8254" h="7620">
                <a:moveTo>
                  <a:pt x="6355" y="0"/>
                </a:moveTo>
                <a:lnTo>
                  <a:pt x="1832" y="0"/>
                </a:lnTo>
                <a:lnTo>
                  <a:pt x="0" y="1633"/>
                </a:lnTo>
                <a:lnTo>
                  <a:pt x="0" y="5685"/>
                </a:lnTo>
                <a:lnTo>
                  <a:pt x="1832" y="7340"/>
                </a:lnTo>
                <a:lnTo>
                  <a:pt x="6355" y="7340"/>
                </a:lnTo>
                <a:lnTo>
                  <a:pt x="8219" y="5685"/>
                </a:lnTo>
                <a:lnTo>
                  <a:pt x="8219" y="3633"/>
                </a:lnTo>
                <a:lnTo>
                  <a:pt x="8219" y="1633"/>
                </a:lnTo>
                <a:lnTo>
                  <a:pt x="6355" y="0"/>
                </a:lnTo>
                <a:close/>
              </a:path>
            </a:pathLst>
          </a:custGeom>
          <a:solidFill>
            <a:srgbClr val="FFFFFF">
              <a:alpha val="59999"/>
            </a:srgbClr>
          </a:solidFill>
        </p:spPr>
        <p:txBody>
          <a:bodyPr wrap="square" lIns="0" tIns="0" rIns="0" bIns="0" rtlCol="0"/>
          <a:lstStyle/>
          <a:p>
            <a:endParaRPr/>
          </a:p>
        </p:txBody>
      </p:sp>
      <p:sp>
        <p:nvSpPr>
          <p:cNvPr id="324" name="object 324"/>
          <p:cNvSpPr/>
          <p:nvPr/>
        </p:nvSpPr>
        <p:spPr>
          <a:xfrm>
            <a:off x="11969252" y="10688856"/>
            <a:ext cx="6985" cy="6350"/>
          </a:xfrm>
          <a:custGeom>
            <a:avLst/>
            <a:gdLst/>
            <a:ahLst/>
            <a:cxnLst/>
            <a:rect l="l" t="t" r="r" b="b"/>
            <a:pathLst>
              <a:path w="6984" h="6350">
                <a:moveTo>
                  <a:pt x="5224" y="0"/>
                </a:moveTo>
                <a:lnTo>
                  <a:pt x="1507" y="0"/>
                </a:lnTo>
                <a:lnTo>
                  <a:pt x="0" y="1361"/>
                </a:lnTo>
                <a:lnTo>
                  <a:pt x="0" y="4638"/>
                </a:lnTo>
                <a:lnTo>
                  <a:pt x="1507" y="5989"/>
                </a:lnTo>
                <a:lnTo>
                  <a:pt x="5224" y="5989"/>
                </a:lnTo>
                <a:lnTo>
                  <a:pt x="6722" y="4638"/>
                </a:lnTo>
                <a:lnTo>
                  <a:pt x="6722" y="2984"/>
                </a:lnTo>
                <a:lnTo>
                  <a:pt x="6722" y="1361"/>
                </a:lnTo>
                <a:lnTo>
                  <a:pt x="5224" y="0"/>
                </a:lnTo>
                <a:close/>
              </a:path>
            </a:pathLst>
          </a:custGeom>
          <a:solidFill>
            <a:srgbClr val="FFFFFF">
              <a:alpha val="59999"/>
            </a:srgbClr>
          </a:solidFill>
        </p:spPr>
        <p:txBody>
          <a:bodyPr wrap="square" lIns="0" tIns="0" rIns="0" bIns="0" rtlCol="0"/>
          <a:lstStyle/>
          <a:p>
            <a:endParaRPr/>
          </a:p>
        </p:txBody>
      </p:sp>
      <p:sp>
        <p:nvSpPr>
          <p:cNvPr id="325" name="object 325"/>
          <p:cNvSpPr/>
          <p:nvPr/>
        </p:nvSpPr>
        <p:spPr>
          <a:xfrm>
            <a:off x="13370652" y="9728931"/>
            <a:ext cx="23495" cy="20320"/>
          </a:xfrm>
          <a:custGeom>
            <a:avLst/>
            <a:gdLst/>
            <a:ahLst/>
            <a:cxnLst/>
            <a:rect l="l" t="t" r="r" b="b"/>
            <a:pathLst>
              <a:path w="23494"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47999"/>
            </a:srgbClr>
          </a:solidFill>
        </p:spPr>
        <p:txBody>
          <a:bodyPr wrap="square" lIns="0" tIns="0" rIns="0" bIns="0" rtlCol="0"/>
          <a:lstStyle/>
          <a:p>
            <a:endParaRPr/>
          </a:p>
        </p:txBody>
      </p:sp>
      <p:sp>
        <p:nvSpPr>
          <p:cNvPr id="326" name="object 326"/>
          <p:cNvSpPr/>
          <p:nvPr/>
        </p:nvSpPr>
        <p:spPr>
          <a:xfrm>
            <a:off x="9570515" y="7493044"/>
            <a:ext cx="31115" cy="27940"/>
          </a:xfrm>
          <a:custGeom>
            <a:avLst/>
            <a:gdLst/>
            <a:ahLst/>
            <a:cxnLst/>
            <a:rect l="l" t="t" r="r" b="b"/>
            <a:pathLst>
              <a:path w="31115" h="27940">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20799"/>
            </a:srgbClr>
          </a:solidFill>
        </p:spPr>
        <p:txBody>
          <a:bodyPr wrap="square" lIns="0" tIns="0" rIns="0" bIns="0" rtlCol="0"/>
          <a:lstStyle/>
          <a:p>
            <a:endParaRPr/>
          </a:p>
        </p:txBody>
      </p:sp>
      <p:sp>
        <p:nvSpPr>
          <p:cNvPr id="327" name="object 327"/>
          <p:cNvSpPr/>
          <p:nvPr/>
        </p:nvSpPr>
        <p:spPr>
          <a:xfrm>
            <a:off x="9957448" y="8310578"/>
            <a:ext cx="9525" cy="8255"/>
          </a:xfrm>
          <a:custGeom>
            <a:avLst/>
            <a:gdLst/>
            <a:ahLst/>
            <a:cxnLst/>
            <a:rect l="l" t="t" r="r" b="b"/>
            <a:pathLst>
              <a:path w="9525" h="8254">
                <a:moveTo>
                  <a:pt x="7067" y="0"/>
                </a:moveTo>
                <a:lnTo>
                  <a:pt x="2031" y="0"/>
                </a:lnTo>
                <a:lnTo>
                  <a:pt x="0" y="1832"/>
                </a:lnTo>
                <a:lnTo>
                  <a:pt x="0" y="6293"/>
                </a:lnTo>
                <a:lnTo>
                  <a:pt x="2031" y="8093"/>
                </a:lnTo>
                <a:lnTo>
                  <a:pt x="7067" y="8093"/>
                </a:lnTo>
                <a:lnTo>
                  <a:pt x="9067" y="6293"/>
                </a:lnTo>
                <a:lnTo>
                  <a:pt x="9067" y="4062"/>
                </a:lnTo>
                <a:lnTo>
                  <a:pt x="9067" y="1832"/>
                </a:lnTo>
                <a:lnTo>
                  <a:pt x="7067" y="0"/>
                </a:lnTo>
                <a:close/>
              </a:path>
            </a:pathLst>
          </a:custGeom>
          <a:solidFill>
            <a:srgbClr val="FFFFFF">
              <a:alpha val="79998"/>
            </a:srgbClr>
          </a:solidFill>
        </p:spPr>
        <p:txBody>
          <a:bodyPr wrap="square" lIns="0" tIns="0" rIns="0" bIns="0" rtlCol="0"/>
          <a:lstStyle/>
          <a:p>
            <a:endParaRPr/>
          </a:p>
        </p:txBody>
      </p:sp>
      <p:sp>
        <p:nvSpPr>
          <p:cNvPr id="328" name="object 328"/>
          <p:cNvSpPr/>
          <p:nvPr/>
        </p:nvSpPr>
        <p:spPr>
          <a:xfrm>
            <a:off x="9720817" y="10518469"/>
            <a:ext cx="6985" cy="6350"/>
          </a:xfrm>
          <a:custGeom>
            <a:avLst/>
            <a:gdLst/>
            <a:ahLst/>
            <a:cxnLst/>
            <a:rect l="l" t="t" r="r" b="b"/>
            <a:pathLst>
              <a:path w="6984" h="6350">
                <a:moveTo>
                  <a:pt x="5214" y="0"/>
                </a:moveTo>
                <a:lnTo>
                  <a:pt x="1465" y="0"/>
                </a:lnTo>
                <a:lnTo>
                  <a:pt x="0" y="1350"/>
                </a:lnTo>
                <a:lnTo>
                  <a:pt x="0" y="4659"/>
                </a:lnTo>
                <a:lnTo>
                  <a:pt x="1465" y="5957"/>
                </a:lnTo>
                <a:lnTo>
                  <a:pt x="5214" y="5957"/>
                </a:lnTo>
                <a:lnTo>
                  <a:pt x="6680" y="4659"/>
                </a:lnTo>
                <a:lnTo>
                  <a:pt x="6680" y="3005"/>
                </a:lnTo>
                <a:lnTo>
                  <a:pt x="6680" y="1350"/>
                </a:lnTo>
                <a:lnTo>
                  <a:pt x="5214" y="0"/>
                </a:lnTo>
                <a:close/>
              </a:path>
            </a:pathLst>
          </a:custGeom>
          <a:solidFill>
            <a:srgbClr val="FFFFFF">
              <a:alpha val="59999"/>
            </a:srgbClr>
          </a:solidFill>
        </p:spPr>
        <p:txBody>
          <a:bodyPr wrap="square" lIns="0" tIns="0" rIns="0" bIns="0" rtlCol="0"/>
          <a:lstStyle/>
          <a:p>
            <a:endParaRPr/>
          </a:p>
        </p:txBody>
      </p:sp>
      <p:sp>
        <p:nvSpPr>
          <p:cNvPr id="329" name="object 329"/>
          <p:cNvSpPr/>
          <p:nvPr/>
        </p:nvSpPr>
        <p:spPr>
          <a:xfrm>
            <a:off x="10178170" y="10181253"/>
            <a:ext cx="21590" cy="13970"/>
          </a:xfrm>
          <a:custGeom>
            <a:avLst/>
            <a:gdLst/>
            <a:ahLst/>
            <a:cxnLst/>
            <a:rect l="l" t="t" r="r" b="b"/>
            <a:pathLst>
              <a:path w="21590" h="13970">
                <a:moveTo>
                  <a:pt x="16690" y="0"/>
                </a:moveTo>
                <a:lnTo>
                  <a:pt x="4848" y="0"/>
                </a:lnTo>
                <a:lnTo>
                  <a:pt x="0" y="3078"/>
                </a:lnTo>
                <a:lnTo>
                  <a:pt x="0" y="10659"/>
                </a:lnTo>
                <a:lnTo>
                  <a:pt x="4848" y="13737"/>
                </a:lnTo>
                <a:lnTo>
                  <a:pt x="16690" y="13737"/>
                </a:lnTo>
                <a:lnTo>
                  <a:pt x="21507" y="10659"/>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330" name="object 330"/>
          <p:cNvSpPr/>
          <p:nvPr/>
        </p:nvSpPr>
        <p:spPr>
          <a:xfrm>
            <a:off x="9626331" y="10394384"/>
            <a:ext cx="28575" cy="25400"/>
          </a:xfrm>
          <a:custGeom>
            <a:avLst/>
            <a:gdLst/>
            <a:ahLst/>
            <a:cxnLst/>
            <a:rect l="l" t="t" r="r" b="b"/>
            <a:pathLst>
              <a:path w="28575" h="25400">
                <a:moveTo>
                  <a:pt x="22104" y="0"/>
                </a:moveTo>
                <a:lnTo>
                  <a:pt x="6376" y="0"/>
                </a:lnTo>
                <a:lnTo>
                  <a:pt x="0" y="5654"/>
                </a:lnTo>
                <a:lnTo>
                  <a:pt x="0" y="19622"/>
                </a:lnTo>
                <a:lnTo>
                  <a:pt x="637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331" name="object 331"/>
          <p:cNvSpPr/>
          <p:nvPr/>
        </p:nvSpPr>
        <p:spPr>
          <a:xfrm>
            <a:off x="9669476" y="10182800"/>
            <a:ext cx="6350" cy="5715"/>
          </a:xfrm>
          <a:custGeom>
            <a:avLst/>
            <a:gdLst/>
            <a:ahLst/>
            <a:cxnLst/>
            <a:rect l="l" t="t" r="r" b="b"/>
            <a:pathLst>
              <a:path w="6350" h="5715">
                <a:moveTo>
                  <a:pt x="4670" y="0"/>
                </a:moveTo>
                <a:lnTo>
                  <a:pt x="1340" y="0"/>
                </a:lnTo>
                <a:lnTo>
                  <a:pt x="0" y="1193"/>
                </a:lnTo>
                <a:lnTo>
                  <a:pt x="0" y="4135"/>
                </a:lnTo>
                <a:lnTo>
                  <a:pt x="134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332" name="object 332"/>
          <p:cNvSpPr/>
          <p:nvPr/>
        </p:nvSpPr>
        <p:spPr>
          <a:xfrm>
            <a:off x="11413445" y="7894958"/>
            <a:ext cx="15240" cy="13335"/>
          </a:xfrm>
          <a:custGeom>
            <a:avLst/>
            <a:gdLst/>
            <a:ahLst/>
            <a:cxnLst/>
            <a:rect l="l" t="t" r="r" b="b"/>
            <a:pathLst>
              <a:path w="15240" h="13334">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79998"/>
            </a:srgbClr>
          </a:solidFill>
        </p:spPr>
        <p:txBody>
          <a:bodyPr wrap="square" lIns="0" tIns="0" rIns="0" bIns="0" rtlCol="0"/>
          <a:lstStyle/>
          <a:p>
            <a:endParaRPr/>
          </a:p>
        </p:txBody>
      </p:sp>
      <p:sp>
        <p:nvSpPr>
          <p:cNvPr id="333" name="object 333"/>
          <p:cNvSpPr/>
          <p:nvPr/>
        </p:nvSpPr>
        <p:spPr>
          <a:xfrm>
            <a:off x="11708956" y="9227859"/>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334" name="object 334"/>
          <p:cNvSpPr/>
          <p:nvPr/>
        </p:nvSpPr>
        <p:spPr>
          <a:xfrm>
            <a:off x="11637488" y="9106443"/>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335" name="object 335"/>
          <p:cNvSpPr/>
          <p:nvPr/>
        </p:nvSpPr>
        <p:spPr>
          <a:xfrm>
            <a:off x="13944675" y="8239757"/>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336" name="object 336"/>
          <p:cNvSpPr/>
          <p:nvPr/>
        </p:nvSpPr>
        <p:spPr>
          <a:xfrm>
            <a:off x="14625377" y="9612882"/>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337" name="object 337"/>
          <p:cNvSpPr/>
          <p:nvPr/>
        </p:nvSpPr>
        <p:spPr>
          <a:xfrm>
            <a:off x="14881941" y="10167151"/>
            <a:ext cx="21590" cy="19050"/>
          </a:xfrm>
          <a:custGeom>
            <a:avLst/>
            <a:gdLst/>
            <a:ahLst/>
            <a:cxnLst/>
            <a:rect l="l" t="t" r="r" b="b"/>
            <a:pathLst>
              <a:path w="21590" h="19050">
                <a:moveTo>
                  <a:pt x="16292" y="0"/>
                </a:moveTo>
                <a:lnTo>
                  <a:pt x="4711" y="0"/>
                </a:lnTo>
                <a:lnTo>
                  <a:pt x="0" y="4177"/>
                </a:lnTo>
                <a:lnTo>
                  <a:pt x="0" y="14491"/>
                </a:lnTo>
                <a:lnTo>
                  <a:pt x="4711" y="18680"/>
                </a:lnTo>
                <a:lnTo>
                  <a:pt x="16292" y="18680"/>
                </a:lnTo>
                <a:lnTo>
                  <a:pt x="20994" y="14491"/>
                </a:lnTo>
                <a:lnTo>
                  <a:pt x="20994" y="9340"/>
                </a:lnTo>
                <a:lnTo>
                  <a:pt x="20994" y="4177"/>
                </a:lnTo>
                <a:lnTo>
                  <a:pt x="16292" y="0"/>
                </a:lnTo>
                <a:close/>
              </a:path>
            </a:pathLst>
          </a:custGeom>
          <a:solidFill>
            <a:srgbClr val="FFFFFF">
              <a:alpha val="62399"/>
            </a:srgbClr>
          </a:solidFill>
        </p:spPr>
        <p:txBody>
          <a:bodyPr wrap="square" lIns="0" tIns="0" rIns="0" bIns="0" rtlCol="0"/>
          <a:lstStyle/>
          <a:p>
            <a:endParaRPr/>
          </a:p>
        </p:txBody>
      </p:sp>
      <p:sp>
        <p:nvSpPr>
          <p:cNvPr id="338" name="object 338"/>
          <p:cNvSpPr/>
          <p:nvPr/>
        </p:nvSpPr>
        <p:spPr>
          <a:xfrm>
            <a:off x="13112492" y="10911129"/>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339" name="object 339"/>
          <p:cNvSpPr/>
          <p:nvPr/>
        </p:nvSpPr>
        <p:spPr>
          <a:xfrm>
            <a:off x="14533453" y="9421665"/>
            <a:ext cx="14604" cy="13335"/>
          </a:xfrm>
          <a:custGeom>
            <a:avLst/>
            <a:gdLst/>
            <a:ahLst/>
            <a:cxnLst/>
            <a:rect l="l" t="t" r="r" b="b"/>
            <a:pathLst>
              <a:path w="14605"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340" name="object 340"/>
          <p:cNvSpPr/>
          <p:nvPr/>
        </p:nvSpPr>
        <p:spPr>
          <a:xfrm>
            <a:off x="15290418" y="9823749"/>
            <a:ext cx="13970" cy="12700"/>
          </a:xfrm>
          <a:custGeom>
            <a:avLst/>
            <a:gdLst/>
            <a:ahLst/>
            <a:cxnLst/>
            <a:rect l="l" t="t" r="r" b="b"/>
            <a:pathLst>
              <a:path w="13969" h="12700">
                <a:moveTo>
                  <a:pt x="10732" y="0"/>
                </a:moveTo>
                <a:lnTo>
                  <a:pt x="3088" y="0"/>
                </a:lnTo>
                <a:lnTo>
                  <a:pt x="0" y="2764"/>
                </a:lnTo>
                <a:lnTo>
                  <a:pt x="0" y="9549"/>
                </a:lnTo>
                <a:lnTo>
                  <a:pt x="3088" y="12313"/>
                </a:lnTo>
                <a:lnTo>
                  <a:pt x="10732" y="12313"/>
                </a:lnTo>
                <a:lnTo>
                  <a:pt x="13842" y="9549"/>
                </a:lnTo>
                <a:lnTo>
                  <a:pt x="13842" y="6146"/>
                </a:lnTo>
                <a:lnTo>
                  <a:pt x="13842" y="2764"/>
                </a:lnTo>
                <a:lnTo>
                  <a:pt x="10732" y="0"/>
                </a:lnTo>
                <a:close/>
              </a:path>
            </a:pathLst>
          </a:custGeom>
          <a:solidFill>
            <a:srgbClr val="FFFFFF">
              <a:alpha val="62399"/>
            </a:srgbClr>
          </a:solidFill>
        </p:spPr>
        <p:txBody>
          <a:bodyPr wrap="square" lIns="0" tIns="0" rIns="0" bIns="0" rtlCol="0"/>
          <a:lstStyle/>
          <a:p>
            <a:endParaRPr/>
          </a:p>
        </p:txBody>
      </p:sp>
      <p:sp>
        <p:nvSpPr>
          <p:cNvPr id="341" name="object 341"/>
          <p:cNvSpPr/>
          <p:nvPr/>
        </p:nvSpPr>
        <p:spPr>
          <a:xfrm>
            <a:off x="13141076" y="10657978"/>
            <a:ext cx="16510" cy="14604"/>
          </a:xfrm>
          <a:custGeom>
            <a:avLst/>
            <a:gdLst/>
            <a:ahLst/>
            <a:cxnLst/>
            <a:rect l="l" t="t" r="r" b="b"/>
            <a:pathLst>
              <a:path w="16509" h="14604">
                <a:moveTo>
                  <a:pt x="12439" y="0"/>
                </a:moveTo>
                <a:lnTo>
                  <a:pt x="3591" y="0"/>
                </a:lnTo>
                <a:lnTo>
                  <a:pt x="0" y="3193"/>
                </a:lnTo>
                <a:lnTo>
                  <a:pt x="0" y="11067"/>
                </a:lnTo>
                <a:lnTo>
                  <a:pt x="3591" y="14282"/>
                </a:lnTo>
                <a:lnTo>
                  <a:pt x="12439" y="14282"/>
                </a:lnTo>
                <a:lnTo>
                  <a:pt x="16030" y="11067"/>
                </a:lnTo>
                <a:lnTo>
                  <a:pt x="16030" y="7141"/>
                </a:lnTo>
                <a:lnTo>
                  <a:pt x="16030" y="3193"/>
                </a:lnTo>
                <a:lnTo>
                  <a:pt x="12439" y="0"/>
                </a:lnTo>
                <a:close/>
              </a:path>
            </a:pathLst>
          </a:custGeom>
          <a:solidFill>
            <a:srgbClr val="6F4478">
              <a:alpha val="79998"/>
            </a:srgbClr>
          </a:solidFill>
        </p:spPr>
        <p:txBody>
          <a:bodyPr wrap="square" lIns="0" tIns="0" rIns="0" bIns="0" rtlCol="0"/>
          <a:lstStyle/>
          <a:p>
            <a:endParaRPr/>
          </a:p>
        </p:txBody>
      </p:sp>
      <p:sp>
        <p:nvSpPr>
          <p:cNvPr id="342" name="object 342"/>
          <p:cNvSpPr/>
          <p:nvPr/>
        </p:nvSpPr>
        <p:spPr>
          <a:xfrm>
            <a:off x="13645917" y="11179765"/>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343" name="object 343"/>
          <p:cNvSpPr/>
          <p:nvPr/>
        </p:nvSpPr>
        <p:spPr>
          <a:xfrm>
            <a:off x="14176371" y="9675085"/>
            <a:ext cx="19685" cy="17145"/>
          </a:xfrm>
          <a:custGeom>
            <a:avLst/>
            <a:gdLst/>
            <a:ahLst/>
            <a:cxnLst/>
            <a:rect l="l" t="t" r="r" b="b"/>
            <a:pathLst>
              <a:path w="19684" h="17145">
                <a:moveTo>
                  <a:pt x="14879" y="0"/>
                </a:moveTo>
                <a:lnTo>
                  <a:pt x="4230" y="0"/>
                </a:lnTo>
                <a:lnTo>
                  <a:pt x="0" y="3853"/>
                </a:lnTo>
                <a:lnTo>
                  <a:pt x="0" y="13277"/>
                </a:lnTo>
                <a:lnTo>
                  <a:pt x="4230" y="17109"/>
                </a:lnTo>
                <a:lnTo>
                  <a:pt x="14879" y="17109"/>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344" name="object 344"/>
          <p:cNvSpPr/>
          <p:nvPr/>
        </p:nvSpPr>
        <p:spPr>
          <a:xfrm>
            <a:off x="13414120" y="10014587"/>
            <a:ext cx="26670" cy="23495"/>
          </a:xfrm>
          <a:custGeom>
            <a:avLst/>
            <a:gdLst/>
            <a:ahLst/>
            <a:cxnLst/>
            <a:rect l="l" t="t" r="r" b="b"/>
            <a:pathLst>
              <a:path w="26669" h="23495">
                <a:moveTo>
                  <a:pt x="20240" y="0"/>
                </a:moveTo>
                <a:lnTo>
                  <a:pt x="5842" y="0"/>
                </a:lnTo>
                <a:lnTo>
                  <a:pt x="0" y="5193"/>
                </a:lnTo>
                <a:lnTo>
                  <a:pt x="0" y="17988"/>
                </a:lnTo>
                <a:lnTo>
                  <a:pt x="5842" y="23203"/>
                </a:lnTo>
                <a:lnTo>
                  <a:pt x="20240" y="2320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345" name="object 345"/>
          <p:cNvSpPr/>
          <p:nvPr/>
        </p:nvSpPr>
        <p:spPr>
          <a:xfrm>
            <a:off x="14122215" y="9068332"/>
            <a:ext cx="14604" cy="13335"/>
          </a:xfrm>
          <a:custGeom>
            <a:avLst/>
            <a:gdLst/>
            <a:ahLst/>
            <a:cxnLst/>
            <a:rect l="l" t="t" r="r" b="b"/>
            <a:pathLst>
              <a:path w="14605" h="13334">
                <a:moveTo>
                  <a:pt x="11277" y="0"/>
                </a:moveTo>
                <a:lnTo>
                  <a:pt x="3225" y="0"/>
                </a:lnTo>
                <a:lnTo>
                  <a:pt x="0" y="2889"/>
                </a:lnTo>
                <a:lnTo>
                  <a:pt x="0" y="9989"/>
                </a:lnTo>
                <a:lnTo>
                  <a:pt x="3225" y="12921"/>
                </a:lnTo>
                <a:lnTo>
                  <a:pt x="11277" y="12921"/>
                </a:lnTo>
                <a:lnTo>
                  <a:pt x="14523" y="9989"/>
                </a:lnTo>
                <a:lnTo>
                  <a:pt x="14523" y="6439"/>
                </a:lnTo>
                <a:lnTo>
                  <a:pt x="14523" y="2889"/>
                </a:lnTo>
                <a:lnTo>
                  <a:pt x="11277" y="0"/>
                </a:lnTo>
                <a:close/>
              </a:path>
            </a:pathLst>
          </a:custGeom>
          <a:solidFill>
            <a:srgbClr val="FFFFFF">
              <a:alpha val="62399"/>
            </a:srgbClr>
          </a:solidFill>
        </p:spPr>
        <p:txBody>
          <a:bodyPr wrap="square" lIns="0" tIns="0" rIns="0" bIns="0" rtlCol="0"/>
          <a:lstStyle/>
          <a:p>
            <a:endParaRPr/>
          </a:p>
        </p:txBody>
      </p:sp>
      <p:sp>
        <p:nvSpPr>
          <p:cNvPr id="346" name="object 346"/>
          <p:cNvSpPr/>
          <p:nvPr/>
        </p:nvSpPr>
        <p:spPr>
          <a:xfrm>
            <a:off x="13417864" y="10808972"/>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347" name="object 347"/>
          <p:cNvSpPr/>
          <p:nvPr/>
        </p:nvSpPr>
        <p:spPr>
          <a:xfrm>
            <a:off x="14950915" y="9428082"/>
            <a:ext cx="11430" cy="10160"/>
          </a:xfrm>
          <a:custGeom>
            <a:avLst/>
            <a:gdLst/>
            <a:ahLst/>
            <a:cxnLst/>
            <a:rect l="l" t="t" r="r" b="b"/>
            <a:pathLst>
              <a:path w="11430" h="10159">
                <a:moveTo>
                  <a:pt x="8701" y="0"/>
                </a:moveTo>
                <a:lnTo>
                  <a:pt x="2523" y="0"/>
                </a:lnTo>
                <a:lnTo>
                  <a:pt x="0" y="2251"/>
                </a:lnTo>
                <a:lnTo>
                  <a:pt x="0" y="7737"/>
                </a:lnTo>
                <a:lnTo>
                  <a:pt x="2523" y="9989"/>
                </a:lnTo>
                <a:lnTo>
                  <a:pt x="8701" y="9989"/>
                </a:lnTo>
                <a:lnTo>
                  <a:pt x="11224" y="7737"/>
                </a:lnTo>
                <a:lnTo>
                  <a:pt x="11224" y="5005"/>
                </a:lnTo>
                <a:lnTo>
                  <a:pt x="11224" y="2251"/>
                </a:lnTo>
                <a:lnTo>
                  <a:pt x="8701" y="0"/>
                </a:lnTo>
                <a:close/>
              </a:path>
            </a:pathLst>
          </a:custGeom>
          <a:solidFill>
            <a:srgbClr val="FFFFFF">
              <a:alpha val="79998"/>
            </a:srgbClr>
          </a:solidFill>
        </p:spPr>
        <p:txBody>
          <a:bodyPr wrap="square" lIns="0" tIns="0" rIns="0" bIns="0" rtlCol="0"/>
          <a:lstStyle/>
          <a:p>
            <a:endParaRPr/>
          </a:p>
        </p:txBody>
      </p:sp>
      <p:sp>
        <p:nvSpPr>
          <p:cNvPr id="348" name="object 348"/>
          <p:cNvSpPr/>
          <p:nvPr/>
        </p:nvSpPr>
        <p:spPr>
          <a:xfrm>
            <a:off x="14092640" y="8556745"/>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349" name="object 349"/>
          <p:cNvSpPr/>
          <p:nvPr/>
        </p:nvSpPr>
        <p:spPr>
          <a:xfrm>
            <a:off x="13011869" y="10173405"/>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350" name="object 350"/>
          <p:cNvSpPr/>
          <p:nvPr/>
        </p:nvSpPr>
        <p:spPr>
          <a:xfrm>
            <a:off x="13309055" y="10048055"/>
            <a:ext cx="32384" cy="28575"/>
          </a:xfrm>
          <a:custGeom>
            <a:avLst/>
            <a:gdLst/>
            <a:ahLst/>
            <a:cxnLst/>
            <a:rect l="l" t="t" r="r" b="b"/>
            <a:pathLst>
              <a:path w="32384" h="28575">
                <a:moveTo>
                  <a:pt x="24763" y="0"/>
                </a:moveTo>
                <a:lnTo>
                  <a:pt x="7151" y="0"/>
                </a:lnTo>
                <a:lnTo>
                  <a:pt x="0" y="6345"/>
                </a:lnTo>
                <a:lnTo>
                  <a:pt x="0" y="22009"/>
                </a:lnTo>
                <a:lnTo>
                  <a:pt x="7151" y="28386"/>
                </a:lnTo>
                <a:lnTo>
                  <a:pt x="24763" y="28386"/>
                </a:lnTo>
                <a:lnTo>
                  <a:pt x="31904" y="22009"/>
                </a:lnTo>
                <a:lnTo>
                  <a:pt x="31904" y="14188"/>
                </a:lnTo>
                <a:lnTo>
                  <a:pt x="31904" y="6345"/>
                </a:lnTo>
                <a:lnTo>
                  <a:pt x="24763" y="0"/>
                </a:lnTo>
                <a:close/>
              </a:path>
            </a:pathLst>
          </a:custGeom>
          <a:solidFill>
            <a:srgbClr val="6F4478">
              <a:alpha val="79998"/>
            </a:srgbClr>
          </a:solidFill>
        </p:spPr>
        <p:txBody>
          <a:bodyPr wrap="square" lIns="0" tIns="0" rIns="0" bIns="0" rtlCol="0"/>
          <a:lstStyle/>
          <a:p>
            <a:endParaRPr/>
          </a:p>
        </p:txBody>
      </p:sp>
      <p:sp>
        <p:nvSpPr>
          <p:cNvPr id="351" name="object 351"/>
          <p:cNvSpPr/>
          <p:nvPr/>
        </p:nvSpPr>
        <p:spPr>
          <a:xfrm>
            <a:off x="14970093" y="7922407"/>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352" name="object 352"/>
          <p:cNvSpPr/>
          <p:nvPr/>
        </p:nvSpPr>
        <p:spPr>
          <a:xfrm>
            <a:off x="15210662" y="8218683"/>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79998"/>
            </a:srgbClr>
          </a:solidFill>
        </p:spPr>
        <p:txBody>
          <a:bodyPr wrap="square" lIns="0" tIns="0" rIns="0" bIns="0" rtlCol="0"/>
          <a:lstStyle/>
          <a:p>
            <a:endParaRPr/>
          </a:p>
        </p:txBody>
      </p:sp>
      <p:sp>
        <p:nvSpPr>
          <p:cNvPr id="353" name="object 353"/>
          <p:cNvSpPr/>
          <p:nvPr/>
        </p:nvSpPr>
        <p:spPr>
          <a:xfrm>
            <a:off x="12764307" y="10026190"/>
            <a:ext cx="24765" cy="22225"/>
          </a:xfrm>
          <a:custGeom>
            <a:avLst/>
            <a:gdLst/>
            <a:ahLst/>
            <a:cxnLst/>
            <a:rect l="l" t="t" r="r" b="b"/>
            <a:pathLst>
              <a:path w="24765" h="22225">
                <a:moveTo>
                  <a:pt x="19098" y="0"/>
                </a:moveTo>
                <a:lnTo>
                  <a:pt x="5507" y="0"/>
                </a:lnTo>
                <a:lnTo>
                  <a:pt x="0" y="4900"/>
                </a:lnTo>
                <a:lnTo>
                  <a:pt x="0" y="16962"/>
                </a:lnTo>
                <a:lnTo>
                  <a:pt x="5507" y="21863"/>
                </a:lnTo>
                <a:lnTo>
                  <a:pt x="19098" y="21863"/>
                </a:lnTo>
                <a:lnTo>
                  <a:pt x="24564" y="16962"/>
                </a:lnTo>
                <a:lnTo>
                  <a:pt x="24564" y="10921"/>
                </a:lnTo>
                <a:lnTo>
                  <a:pt x="24564" y="4900"/>
                </a:lnTo>
                <a:lnTo>
                  <a:pt x="19098" y="0"/>
                </a:lnTo>
                <a:close/>
              </a:path>
            </a:pathLst>
          </a:custGeom>
          <a:solidFill>
            <a:srgbClr val="FFFFFF">
              <a:alpha val="79998"/>
            </a:srgbClr>
          </a:solidFill>
        </p:spPr>
        <p:txBody>
          <a:bodyPr wrap="square" lIns="0" tIns="0" rIns="0" bIns="0" rtlCol="0"/>
          <a:lstStyle/>
          <a:p>
            <a:endParaRPr/>
          </a:p>
        </p:txBody>
      </p:sp>
      <p:sp>
        <p:nvSpPr>
          <p:cNvPr id="354" name="object 354"/>
          <p:cNvSpPr/>
          <p:nvPr/>
        </p:nvSpPr>
        <p:spPr>
          <a:xfrm>
            <a:off x="14569121" y="769275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355" name="object 355"/>
          <p:cNvSpPr/>
          <p:nvPr/>
        </p:nvSpPr>
        <p:spPr>
          <a:xfrm>
            <a:off x="14441377" y="7799368"/>
            <a:ext cx="11430" cy="10160"/>
          </a:xfrm>
          <a:custGeom>
            <a:avLst/>
            <a:gdLst/>
            <a:ahLst/>
            <a:cxnLst/>
            <a:rect l="l" t="t" r="r" b="b"/>
            <a:pathLst>
              <a:path w="11430" h="10159">
                <a:moveTo>
                  <a:pt x="8701" y="0"/>
                </a:moveTo>
                <a:lnTo>
                  <a:pt x="2523" y="0"/>
                </a:lnTo>
                <a:lnTo>
                  <a:pt x="0" y="2240"/>
                </a:lnTo>
                <a:lnTo>
                  <a:pt x="0" y="7737"/>
                </a:lnTo>
                <a:lnTo>
                  <a:pt x="2523" y="9968"/>
                </a:lnTo>
                <a:lnTo>
                  <a:pt x="8701" y="996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356" name="object 356"/>
          <p:cNvSpPr/>
          <p:nvPr/>
        </p:nvSpPr>
        <p:spPr>
          <a:xfrm>
            <a:off x="14540667" y="7145361"/>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357" name="object 357"/>
          <p:cNvSpPr/>
          <p:nvPr/>
        </p:nvSpPr>
        <p:spPr>
          <a:xfrm>
            <a:off x="12907591" y="11190699"/>
            <a:ext cx="12700" cy="10795"/>
          </a:xfrm>
          <a:custGeom>
            <a:avLst/>
            <a:gdLst/>
            <a:ahLst/>
            <a:cxnLst/>
            <a:rect l="l" t="t" r="r" b="b"/>
            <a:pathLst>
              <a:path w="12700" h="10795">
                <a:moveTo>
                  <a:pt x="9402" y="0"/>
                </a:moveTo>
                <a:lnTo>
                  <a:pt x="2701" y="0"/>
                </a:lnTo>
                <a:lnTo>
                  <a:pt x="0" y="2429"/>
                </a:lnTo>
                <a:lnTo>
                  <a:pt x="0" y="8334"/>
                </a:lnTo>
                <a:lnTo>
                  <a:pt x="2701" y="10764"/>
                </a:lnTo>
                <a:lnTo>
                  <a:pt x="9402" y="10764"/>
                </a:lnTo>
                <a:lnTo>
                  <a:pt x="12072" y="8334"/>
                </a:lnTo>
                <a:lnTo>
                  <a:pt x="12072" y="5382"/>
                </a:lnTo>
                <a:lnTo>
                  <a:pt x="12072" y="2429"/>
                </a:lnTo>
                <a:lnTo>
                  <a:pt x="9402" y="0"/>
                </a:lnTo>
                <a:close/>
              </a:path>
            </a:pathLst>
          </a:custGeom>
          <a:solidFill>
            <a:srgbClr val="FFFFFF">
              <a:alpha val="79998"/>
            </a:srgbClr>
          </a:solidFill>
        </p:spPr>
        <p:txBody>
          <a:bodyPr wrap="square" lIns="0" tIns="0" rIns="0" bIns="0" rtlCol="0"/>
          <a:lstStyle/>
          <a:p>
            <a:endParaRPr/>
          </a:p>
        </p:txBody>
      </p:sp>
      <p:sp>
        <p:nvSpPr>
          <p:cNvPr id="358" name="object 358"/>
          <p:cNvSpPr/>
          <p:nvPr/>
        </p:nvSpPr>
        <p:spPr>
          <a:xfrm>
            <a:off x="15408054" y="10517924"/>
            <a:ext cx="23495" cy="20320"/>
          </a:xfrm>
          <a:custGeom>
            <a:avLst/>
            <a:gdLst/>
            <a:ahLst/>
            <a:cxnLst/>
            <a:rect l="l" t="t" r="r" b="b"/>
            <a:pathLst>
              <a:path w="23494"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47999"/>
            </a:srgbClr>
          </a:solidFill>
        </p:spPr>
        <p:txBody>
          <a:bodyPr wrap="square" lIns="0" tIns="0" rIns="0" bIns="0" rtlCol="0"/>
          <a:lstStyle/>
          <a:p>
            <a:endParaRPr/>
          </a:p>
        </p:txBody>
      </p:sp>
      <p:sp>
        <p:nvSpPr>
          <p:cNvPr id="359" name="object 359"/>
          <p:cNvSpPr/>
          <p:nvPr/>
        </p:nvSpPr>
        <p:spPr>
          <a:xfrm>
            <a:off x="13759101" y="9373421"/>
            <a:ext cx="16510" cy="14604"/>
          </a:xfrm>
          <a:custGeom>
            <a:avLst/>
            <a:gdLst/>
            <a:ahLst/>
            <a:cxnLst/>
            <a:rect l="l" t="t" r="r" b="b"/>
            <a:pathLst>
              <a:path w="16509" h="14604">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360" name="object 360"/>
          <p:cNvSpPr/>
          <p:nvPr/>
        </p:nvSpPr>
        <p:spPr>
          <a:xfrm>
            <a:off x="14704302" y="8945889"/>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361" name="object 361"/>
          <p:cNvSpPr/>
          <p:nvPr/>
        </p:nvSpPr>
        <p:spPr>
          <a:xfrm>
            <a:off x="14632835" y="8824476"/>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362" name="object 362"/>
          <p:cNvSpPr/>
          <p:nvPr/>
        </p:nvSpPr>
        <p:spPr>
          <a:xfrm>
            <a:off x="14924817" y="7964752"/>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363" name="object 363"/>
          <p:cNvSpPr/>
          <p:nvPr/>
        </p:nvSpPr>
        <p:spPr>
          <a:xfrm>
            <a:off x="15611358" y="8224213"/>
            <a:ext cx="36195" cy="32384"/>
          </a:xfrm>
          <a:custGeom>
            <a:avLst/>
            <a:gdLst/>
            <a:ahLst/>
            <a:cxnLst/>
            <a:rect l="l" t="t" r="r" b="b"/>
            <a:pathLst>
              <a:path w="36194" h="32384">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364" name="object 364"/>
          <p:cNvSpPr/>
          <p:nvPr/>
        </p:nvSpPr>
        <p:spPr>
          <a:xfrm>
            <a:off x="14768862" y="10940312"/>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365" name="object 365"/>
          <p:cNvSpPr/>
          <p:nvPr/>
        </p:nvSpPr>
        <p:spPr>
          <a:xfrm>
            <a:off x="14314887" y="10575865"/>
            <a:ext cx="17780" cy="15875"/>
          </a:xfrm>
          <a:custGeom>
            <a:avLst/>
            <a:gdLst/>
            <a:ahLst/>
            <a:cxnLst/>
            <a:rect l="l" t="t" r="r" b="b"/>
            <a:pathLst>
              <a:path w="17780"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366" name="object 366"/>
          <p:cNvSpPr/>
          <p:nvPr/>
        </p:nvSpPr>
        <p:spPr>
          <a:xfrm>
            <a:off x="14173795" y="10123531"/>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367" name="object 367"/>
          <p:cNvSpPr/>
          <p:nvPr/>
        </p:nvSpPr>
        <p:spPr>
          <a:xfrm>
            <a:off x="12930040" y="7625871"/>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368" name="object 368"/>
          <p:cNvSpPr/>
          <p:nvPr/>
        </p:nvSpPr>
        <p:spPr>
          <a:xfrm>
            <a:off x="13868314" y="6594684"/>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369" name="object 369"/>
          <p:cNvSpPr/>
          <p:nvPr/>
        </p:nvSpPr>
        <p:spPr>
          <a:xfrm>
            <a:off x="13530377" y="7175004"/>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370" name="object 370"/>
          <p:cNvSpPr/>
          <p:nvPr/>
        </p:nvSpPr>
        <p:spPr>
          <a:xfrm>
            <a:off x="13616581" y="7885332"/>
            <a:ext cx="36195" cy="32384"/>
          </a:xfrm>
          <a:custGeom>
            <a:avLst/>
            <a:gdLst/>
            <a:ahLst/>
            <a:cxnLst/>
            <a:rect l="l" t="t" r="r" b="b"/>
            <a:pathLst>
              <a:path w="36194" h="32384">
                <a:moveTo>
                  <a:pt x="27894" y="0"/>
                </a:moveTo>
                <a:lnTo>
                  <a:pt x="8020" y="0"/>
                </a:lnTo>
                <a:lnTo>
                  <a:pt x="0" y="7162"/>
                </a:lnTo>
                <a:lnTo>
                  <a:pt x="0" y="24784"/>
                </a:lnTo>
                <a:lnTo>
                  <a:pt x="8020" y="31967"/>
                </a:lnTo>
                <a:lnTo>
                  <a:pt x="27894" y="31967"/>
                </a:lnTo>
                <a:lnTo>
                  <a:pt x="35946" y="24784"/>
                </a:lnTo>
                <a:lnTo>
                  <a:pt x="35946" y="15968"/>
                </a:lnTo>
                <a:lnTo>
                  <a:pt x="35946" y="7162"/>
                </a:lnTo>
                <a:lnTo>
                  <a:pt x="27894" y="0"/>
                </a:lnTo>
                <a:close/>
              </a:path>
            </a:pathLst>
          </a:custGeom>
          <a:solidFill>
            <a:srgbClr val="384746">
              <a:alpha val="79998"/>
            </a:srgbClr>
          </a:solidFill>
        </p:spPr>
        <p:txBody>
          <a:bodyPr wrap="square" lIns="0" tIns="0" rIns="0" bIns="0" rtlCol="0"/>
          <a:lstStyle/>
          <a:p>
            <a:endParaRPr/>
          </a:p>
        </p:txBody>
      </p:sp>
      <p:sp>
        <p:nvSpPr>
          <p:cNvPr id="371" name="object 371"/>
          <p:cNvSpPr/>
          <p:nvPr/>
        </p:nvSpPr>
        <p:spPr>
          <a:xfrm>
            <a:off x="15471202" y="7570298"/>
            <a:ext cx="31115" cy="27940"/>
          </a:xfrm>
          <a:custGeom>
            <a:avLst/>
            <a:gdLst/>
            <a:ahLst/>
            <a:cxnLst/>
            <a:rect l="l" t="t" r="r" b="b"/>
            <a:pathLst>
              <a:path w="31115" h="27940">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372" name="object 372"/>
          <p:cNvSpPr/>
          <p:nvPr/>
        </p:nvSpPr>
        <p:spPr>
          <a:xfrm>
            <a:off x="15500759" y="8296946"/>
            <a:ext cx="9525" cy="8255"/>
          </a:xfrm>
          <a:custGeom>
            <a:avLst/>
            <a:gdLst/>
            <a:ahLst/>
            <a:cxnLst/>
            <a:rect l="l" t="t" r="r" b="b"/>
            <a:pathLst>
              <a:path w="9525" h="8254">
                <a:moveTo>
                  <a:pt x="7235" y="0"/>
                </a:moveTo>
                <a:lnTo>
                  <a:pt x="2104" y="0"/>
                </a:lnTo>
                <a:lnTo>
                  <a:pt x="0" y="1842"/>
                </a:lnTo>
                <a:lnTo>
                  <a:pt x="0" y="6408"/>
                </a:lnTo>
                <a:lnTo>
                  <a:pt x="2104" y="8251"/>
                </a:lnTo>
                <a:lnTo>
                  <a:pt x="7235" y="8251"/>
                </a:lnTo>
                <a:lnTo>
                  <a:pt x="9308" y="6408"/>
                </a:lnTo>
                <a:lnTo>
                  <a:pt x="9308" y="4125"/>
                </a:lnTo>
                <a:lnTo>
                  <a:pt x="9308" y="1842"/>
                </a:lnTo>
                <a:lnTo>
                  <a:pt x="7235" y="0"/>
                </a:lnTo>
                <a:close/>
              </a:path>
            </a:pathLst>
          </a:custGeom>
          <a:solidFill>
            <a:srgbClr val="FFFFFF">
              <a:alpha val="79998"/>
            </a:srgbClr>
          </a:solidFill>
        </p:spPr>
        <p:txBody>
          <a:bodyPr wrap="square" lIns="0" tIns="0" rIns="0" bIns="0" rtlCol="0"/>
          <a:lstStyle/>
          <a:p>
            <a:endParaRPr/>
          </a:p>
        </p:txBody>
      </p:sp>
      <p:sp>
        <p:nvSpPr>
          <p:cNvPr id="373" name="object 373"/>
          <p:cNvSpPr/>
          <p:nvPr/>
        </p:nvSpPr>
        <p:spPr>
          <a:xfrm>
            <a:off x="15373025" y="8403557"/>
            <a:ext cx="11430" cy="10160"/>
          </a:xfrm>
          <a:custGeom>
            <a:avLst/>
            <a:gdLst/>
            <a:ahLst/>
            <a:cxnLst/>
            <a:rect l="l" t="t" r="r" b="b"/>
            <a:pathLst>
              <a:path w="11430"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374" name="object 374"/>
          <p:cNvSpPr/>
          <p:nvPr/>
        </p:nvSpPr>
        <p:spPr>
          <a:xfrm>
            <a:off x="15512417" y="7365065"/>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375" name="object 375"/>
          <p:cNvSpPr/>
          <p:nvPr/>
        </p:nvSpPr>
        <p:spPr>
          <a:xfrm>
            <a:off x="13835749" y="707284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376" name="object 376"/>
          <p:cNvSpPr/>
          <p:nvPr/>
        </p:nvSpPr>
        <p:spPr>
          <a:xfrm>
            <a:off x="15314113" y="6782408"/>
            <a:ext cx="12700" cy="11430"/>
          </a:xfrm>
          <a:custGeom>
            <a:avLst/>
            <a:gdLst/>
            <a:ahLst/>
            <a:cxnLst/>
            <a:rect l="l" t="t" r="r" b="b"/>
            <a:pathLst>
              <a:path w="12700" h="11429">
                <a:moveTo>
                  <a:pt x="9476" y="0"/>
                </a:moveTo>
                <a:lnTo>
                  <a:pt x="2732" y="0"/>
                </a:lnTo>
                <a:lnTo>
                  <a:pt x="0" y="2418"/>
                </a:lnTo>
                <a:lnTo>
                  <a:pt x="0" y="8408"/>
                </a:lnTo>
                <a:lnTo>
                  <a:pt x="2732" y="10847"/>
                </a:lnTo>
                <a:lnTo>
                  <a:pt x="9476" y="10847"/>
                </a:lnTo>
                <a:lnTo>
                  <a:pt x="12198" y="8408"/>
                </a:lnTo>
                <a:lnTo>
                  <a:pt x="12198" y="5413"/>
                </a:lnTo>
                <a:lnTo>
                  <a:pt x="12198" y="2418"/>
                </a:lnTo>
                <a:lnTo>
                  <a:pt x="9476" y="0"/>
                </a:lnTo>
                <a:close/>
              </a:path>
            </a:pathLst>
          </a:custGeom>
          <a:solidFill>
            <a:srgbClr val="FFFFFF">
              <a:alpha val="59999"/>
            </a:srgbClr>
          </a:solidFill>
        </p:spPr>
        <p:txBody>
          <a:bodyPr wrap="square" lIns="0" tIns="0" rIns="0" bIns="0" rtlCol="0"/>
          <a:lstStyle/>
          <a:p>
            <a:endParaRPr/>
          </a:p>
        </p:txBody>
      </p:sp>
      <p:sp>
        <p:nvSpPr>
          <p:cNvPr id="377" name="object 377"/>
          <p:cNvSpPr/>
          <p:nvPr/>
        </p:nvSpPr>
        <p:spPr>
          <a:xfrm>
            <a:off x="13325473" y="7454572"/>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378" name="object 378"/>
          <p:cNvSpPr/>
          <p:nvPr/>
        </p:nvSpPr>
        <p:spPr>
          <a:xfrm>
            <a:off x="15108023" y="7426184"/>
            <a:ext cx="15240" cy="13335"/>
          </a:xfrm>
          <a:custGeom>
            <a:avLst/>
            <a:gdLst/>
            <a:ahLst/>
            <a:cxnLst/>
            <a:rect l="l" t="t" r="r" b="b"/>
            <a:pathLst>
              <a:path w="15240" h="13334">
                <a:moveTo>
                  <a:pt x="11476" y="0"/>
                </a:moveTo>
                <a:lnTo>
                  <a:pt x="3287" y="0"/>
                </a:lnTo>
                <a:lnTo>
                  <a:pt x="0" y="2952"/>
                </a:lnTo>
                <a:lnTo>
                  <a:pt x="0" y="10188"/>
                </a:lnTo>
                <a:lnTo>
                  <a:pt x="3287" y="13140"/>
                </a:lnTo>
                <a:lnTo>
                  <a:pt x="11476" y="13140"/>
                </a:lnTo>
                <a:lnTo>
                  <a:pt x="14805" y="10188"/>
                </a:lnTo>
                <a:lnTo>
                  <a:pt x="14805" y="6554"/>
                </a:lnTo>
                <a:lnTo>
                  <a:pt x="14805" y="2952"/>
                </a:lnTo>
                <a:lnTo>
                  <a:pt x="11476" y="0"/>
                </a:lnTo>
                <a:close/>
              </a:path>
            </a:pathLst>
          </a:custGeom>
          <a:solidFill>
            <a:srgbClr val="FFFFFF">
              <a:alpha val="47999"/>
            </a:srgbClr>
          </a:solidFill>
        </p:spPr>
        <p:txBody>
          <a:bodyPr wrap="square" lIns="0" tIns="0" rIns="0" bIns="0" rtlCol="0"/>
          <a:lstStyle/>
          <a:p>
            <a:endParaRPr/>
          </a:p>
        </p:txBody>
      </p:sp>
      <p:sp>
        <p:nvSpPr>
          <p:cNvPr id="379" name="object 379"/>
          <p:cNvSpPr/>
          <p:nvPr/>
        </p:nvSpPr>
        <p:spPr>
          <a:xfrm>
            <a:off x="13269253" y="8419879"/>
            <a:ext cx="6985" cy="6350"/>
          </a:xfrm>
          <a:custGeom>
            <a:avLst/>
            <a:gdLst/>
            <a:ahLst/>
            <a:cxnLst/>
            <a:rect l="l" t="t" r="r" b="b"/>
            <a:pathLst>
              <a:path w="6984" h="6350">
                <a:moveTo>
                  <a:pt x="5235" y="0"/>
                </a:moveTo>
                <a:lnTo>
                  <a:pt x="1518" y="0"/>
                </a:lnTo>
                <a:lnTo>
                  <a:pt x="0" y="1361"/>
                </a:lnTo>
                <a:lnTo>
                  <a:pt x="0" y="4638"/>
                </a:lnTo>
                <a:lnTo>
                  <a:pt x="1518" y="5989"/>
                </a:lnTo>
                <a:lnTo>
                  <a:pt x="5235" y="5989"/>
                </a:lnTo>
                <a:lnTo>
                  <a:pt x="6732" y="4638"/>
                </a:lnTo>
                <a:lnTo>
                  <a:pt x="6732" y="2984"/>
                </a:lnTo>
                <a:lnTo>
                  <a:pt x="6732" y="1361"/>
                </a:lnTo>
                <a:lnTo>
                  <a:pt x="5235" y="0"/>
                </a:lnTo>
                <a:close/>
              </a:path>
            </a:pathLst>
          </a:custGeom>
          <a:solidFill>
            <a:srgbClr val="FFFFFF">
              <a:alpha val="59999"/>
            </a:srgbClr>
          </a:solidFill>
        </p:spPr>
        <p:txBody>
          <a:bodyPr wrap="square" lIns="0" tIns="0" rIns="0" bIns="0" rtlCol="0"/>
          <a:lstStyle/>
          <a:p>
            <a:endParaRPr/>
          </a:p>
        </p:txBody>
      </p:sp>
      <p:sp>
        <p:nvSpPr>
          <p:cNvPr id="380" name="object 380"/>
          <p:cNvSpPr/>
          <p:nvPr/>
        </p:nvSpPr>
        <p:spPr>
          <a:xfrm>
            <a:off x="14126672" y="7200325"/>
            <a:ext cx="15240" cy="13335"/>
          </a:xfrm>
          <a:custGeom>
            <a:avLst/>
            <a:gdLst/>
            <a:ahLst/>
            <a:cxnLst/>
            <a:rect l="l" t="t" r="r" b="b"/>
            <a:pathLst>
              <a:path w="15240" h="13334">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79998"/>
            </a:srgbClr>
          </a:solidFill>
        </p:spPr>
        <p:txBody>
          <a:bodyPr wrap="square" lIns="0" tIns="0" rIns="0" bIns="0" rtlCol="0"/>
          <a:lstStyle/>
          <a:p>
            <a:endParaRPr/>
          </a:p>
        </p:txBody>
      </p:sp>
      <p:sp>
        <p:nvSpPr>
          <p:cNvPr id="381" name="object 381"/>
          <p:cNvSpPr/>
          <p:nvPr/>
        </p:nvSpPr>
        <p:spPr>
          <a:xfrm>
            <a:off x="12828247" y="7076440"/>
            <a:ext cx="23495" cy="20955"/>
          </a:xfrm>
          <a:custGeom>
            <a:avLst/>
            <a:gdLst/>
            <a:ahLst/>
            <a:cxnLst/>
            <a:rect l="l" t="t" r="r" b="b"/>
            <a:pathLst>
              <a:path w="23495" h="20954">
                <a:moveTo>
                  <a:pt x="17873" y="0"/>
                </a:moveTo>
                <a:lnTo>
                  <a:pt x="5172" y="0"/>
                </a:lnTo>
                <a:lnTo>
                  <a:pt x="0" y="4617"/>
                </a:lnTo>
                <a:lnTo>
                  <a:pt x="0" y="15884"/>
                </a:lnTo>
                <a:lnTo>
                  <a:pt x="5172" y="20481"/>
                </a:lnTo>
                <a:lnTo>
                  <a:pt x="17873" y="20481"/>
                </a:lnTo>
                <a:lnTo>
                  <a:pt x="23004" y="15884"/>
                </a:lnTo>
                <a:lnTo>
                  <a:pt x="23004" y="10250"/>
                </a:lnTo>
                <a:lnTo>
                  <a:pt x="23004" y="4617"/>
                </a:lnTo>
                <a:lnTo>
                  <a:pt x="17873" y="0"/>
                </a:lnTo>
                <a:close/>
              </a:path>
            </a:pathLst>
          </a:custGeom>
          <a:solidFill>
            <a:srgbClr val="384746">
              <a:alpha val="79998"/>
            </a:srgbClr>
          </a:solidFill>
        </p:spPr>
        <p:txBody>
          <a:bodyPr wrap="square" lIns="0" tIns="0" rIns="0" bIns="0" rtlCol="0"/>
          <a:lstStyle/>
          <a:p>
            <a:endParaRPr/>
          </a:p>
        </p:txBody>
      </p:sp>
      <p:sp>
        <p:nvSpPr>
          <p:cNvPr id="382" name="object 382"/>
          <p:cNvSpPr/>
          <p:nvPr/>
        </p:nvSpPr>
        <p:spPr>
          <a:xfrm>
            <a:off x="12545035" y="7481446"/>
            <a:ext cx="26670" cy="23495"/>
          </a:xfrm>
          <a:custGeom>
            <a:avLst/>
            <a:gdLst/>
            <a:ahLst/>
            <a:cxnLst/>
            <a:rect l="l" t="t" r="r" b="b"/>
            <a:pathLst>
              <a:path w="26670"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383" name="object 383"/>
          <p:cNvSpPr/>
          <p:nvPr/>
        </p:nvSpPr>
        <p:spPr>
          <a:xfrm>
            <a:off x="14064324" y="7757213"/>
            <a:ext cx="24765" cy="22225"/>
          </a:xfrm>
          <a:custGeom>
            <a:avLst/>
            <a:gdLst/>
            <a:ahLst/>
            <a:cxnLst/>
            <a:rect l="l" t="t" r="r" b="b"/>
            <a:pathLst>
              <a:path w="24765" h="22225">
                <a:moveTo>
                  <a:pt x="19098" y="0"/>
                </a:moveTo>
                <a:lnTo>
                  <a:pt x="5507" y="0"/>
                </a:lnTo>
                <a:lnTo>
                  <a:pt x="0" y="4900"/>
                </a:lnTo>
                <a:lnTo>
                  <a:pt x="0" y="16962"/>
                </a:lnTo>
                <a:lnTo>
                  <a:pt x="5507" y="21863"/>
                </a:lnTo>
                <a:lnTo>
                  <a:pt x="19098" y="21863"/>
                </a:lnTo>
                <a:lnTo>
                  <a:pt x="24554" y="16962"/>
                </a:lnTo>
                <a:lnTo>
                  <a:pt x="24554" y="10921"/>
                </a:lnTo>
                <a:lnTo>
                  <a:pt x="24554" y="4900"/>
                </a:lnTo>
                <a:lnTo>
                  <a:pt x="19098" y="0"/>
                </a:lnTo>
                <a:close/>
              </a:path>
            </a:pathLst>
          </a:custGeom>
          <a:solidFill>
            <a:srgbClr val="FFFFFF">
              <a:alpha val="79998"/>
            </a:srgbClr>
          </a:solidFill>
        </p:spPr>
        <p:txBody>
          <a:bodyPr wrap="square" lIns="0" tIns="0" rIns="0" bIns="0" rtlCol="0"/>
          <a:lstStyle/>
          <a:p>
            <a:endParaRPr/>
          </a:p>
        </p:txBody>
      </p:sp>
      <p:sp>
        <p:nvSpPr>
          <p:cNvPr id="384" name="object 384"/>
          <p:cNvSpPr/>
          <p:nvPr/>
        </p:nvSpPr>
        <p:spPr>
          <a:xfrm>
            <a:off x="11862455" y="6938292"/>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385" name="object 385"/>
          <p:cNvSpPr/>
          <p:nvPr/>
        </p:nvSpPr>
        <p:spPr>
          <a:xfrm>
            <a:off x="11770531" y="6747070"/>
            <a:ext cx="14604" cy="13335"/>
          </a:xfrm>
          <a:custGeom>
            <a:avLst/>
            <a:gdLst/>
            <a:ahLst/>
            <a:cxnLst/>
            <a:rect l="l" t="t" r="r" b="b"/>
            <a:pathLst>
              <a:path w="14604"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386" name="object 386"/>
          <p:cNvSpPr/>
          <p:nvPr/>
        </p:nvSpPr>
        <p:spPr>
          <a:xfrm>
            <a:off x="12536582" y="6786994"/>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387" name="object 387"/>
          <p:cNvSpPr/>
          <p:nvPr/>
        </p:nvSpPr>
        <p:spPr>
          <a:xfrm>
            <a:off x="11413450" y="7000497"/>
            <a:ext cx="19685" cy="17145"/>
          </a:xfrm>
          <a:custGeom>
            <a:avLst/>
            <a:gdLst/>
            <a:ahLst/>
            <a:cxnLst/>
            <a:rect l="l" t="t" r="r" b="b"/>
            <a:pathLst>
              <a:path w="19684" h="17145">
                <a:moveTo>
                  <a:pt x="14879" y="0"/>
                </a:moveTo>
                <a:lnTo>
                  <a:pt x="4240" y="0"/>
                </a:lnTo>
                <a:lnTo>
                  <a:pt x="0" y="3853"/>
                </a:lnTo>
                <a:lnTo>
                  <a:pt x="0" y="13277"/>
                </a:lnTo>
                <a:lnTo>
                  <a:pt x="4240" y="17109"/>
                </a:lnTo>
                <a:lnTo>
                  <a:pt x="14879" y="17109"/>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388" name="object 388"/>
          <p:cNvSpPr/>
          <p:nvPr/>
        </p:nvSpPr>
        <p:spPr>
          <a:xfrm>
            <a:off x="10996179" y="6698833"/>
            <a:ext cx="16510" cy="14604"/>
          </a:xfrm>
          <a:custGeom>
            <a:avLst/>
            <a:gdLst/>
            <a:ahLst/>
            <a:cxnLst/>
            <a:rect l="l" t="t" r="r" b="b"/>
            <a:pathLst>
              <a:path w="16509" h="14604">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389" name="object 389"/>
          <p:cNvSpPr/>
          <p:nvPr/>
        </p:nvSpPr>
        <p:spPr>
          <a:xfrm>
            <a:off x="11317860" y="6362127"/>
            <a:ext cx="24765" cy="22225"/>
          </a:xfrm>
          <a:custGeom>
            <a:avLst/>
            <a:gdLst/>
            <a:ahLst/>
            <a:cxnLst/>
            <a:rect l="l" t="t" r="r" b="b"/>
            <a:pathLst>
              <a:path w="24765"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390" name="object 390"/>
          <p:cNvSpPr/>
          <p:nvPr/>
        </p:nvSpPr>
        <p:spPr>
          <a:xfrm>
            <a:off x="10432319" y="702447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391" name="object 391"/>
          <p:cNvSpPr/>
          <p:nvPr/>
        </p:nvSpPr>
        <p:spPr>
          <a:xfrm>
            <a:off x="10574610" y="7287866"/>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392" name="object 392"/>
          <p:cNvSpPr/>
          <p:nvPr/>
        </p:nvSpPr>
        <p:spPr>
          <a:xfrm>
            <a:off x="10340398" y="6833258"/>
            <a:ext cx="14604" cy="13335"/>
          </a:xfrm>
          <a:custGeom>
            <a:avLst/>
            <a:gdLst/>
            <a:ahLst/>
            <a:cxnLst/>
            <a:rect l="l" t="t" r="r" b="b"/>
            <a:pathLst>
              <a:path w="14604"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393" name="object 393"/>
          <p:cNvSpPr/>
          <p:nvPr/>
        </p:nvSpPr>
        <p:spPr>
          <a:xfrm>
            <a:off x="9983316" y="7086686"/>
            <a:ext cx="19685" cy="17145"/>
          </a:xfrm>
          <a:custGeom>
            <a:avLst/>
            <a:gdLst/>
            <a:ahLst/>
            <a:cxnLst/>
            <a:rect l="l" t="t" r="r" b="b"/>
            <a:pathLst>
              <a:path w="19684" h="17145">
                <a:moveTo>
                  <a:pt x="14879" y="0"/>
                </a:moveTo>
                <a:lnTo>
                  <a:pt x="4230" y="0"/>
                </a:lnTo>
                <a:lnTo>
                  <a:pt x="0" y="3842"/>
                </a:lnTo>
                <a:lnTo>
                  <a:pt x="0" y="13266"/>
                </a:lnTo>
                <a:lnTo>
                  <a:pt x="4230" y="17088"/>
                </a:lnTo>
                <a:lnTo>
                  <a:pt x="14879" y="1708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394" name="object 394"/>
          <p:cNvSpPr/>
          <p:nvPr/>
        </p:nvSpPr>
        <p:spPr>
          <a:xfrm>
            <a:off x="9929149" y="6479933"/>
            <a:ext cx="14604" cy="13335"/>
          </a:xfrm>
          <a:custGeom>
            <a:avLst/>
            <a:gdLst/>
            <a:ahLst/>
            <a:cxnLst/>
            <a:rect l="l" t="t" r="r" b="b"/>
            <a:pathLst>
              <a:path w="14604" h="13335">
                <a:moveTo>
                  <a:pt x="11287" y="0"/>
                </a:moveTo>
                <a:lnTo>
                  <a:pt x="3235" y="0"/>
                </a:lnTo>
                <a:lnTo>
                  <a:pt x="0" y="2879"/>
                </a:lnTo>
                <a:lnTo>
                  <a:pt x="0" y="9978"/>
                </a:lnTo>
                <a:lnTo>
                  <a:pt x="3235" y="12910"/>
                </a:lnTo>
                <a:lnTo>
                  <a:pt x="11287" y="12910"/>
                </a:lnTo>
                <a:lnTo>
                  <a:pt x="14533" y="9978"/>
                </a:lnTo>
                <a:lnTo>
                  <a:pt x="14533" y="6429"/>
                </a:lnTo>
                <a:lnTo>
                  <a:pt x="14533" y="2879"/>
                </a:lnTo>
                <a:lnTo>
                  <a:pt x="11287" y="0"/>
                </a:lnTo>
                <a:close/>
              </a:path>
            </a:pathLst>
          </a:custGeom>
          <a:solidFill>
            <a:srgbClr val="FFFFFF">
              <a:alpha val="62399"/>
            </a:srgbClr>
          </a:solidFill>
        </p:spPr>
        <p:txBody>
          <a:bodyPr wrap="square" lIns="0" tIns="0" rIns="0" bIns="0" rtlCol="0"/>
          <a:lstStyle/>
          <a:p>
            <a:endParaRPr/>
          </a:p>
        </p:txBody>
      </p:sp>
      <p:sp>
        <p:nvSpPr>
          <p:cNvPr id="395" name="object 395"/>
          <p:cNvSpPr/>
          <p:nvPr/>
        </p:nvSpPr>
        <p:spPr>
          <a:xfrm>
            <a:off x="9566046" y="6785012"/>
            <a:ext cx="16510" cy="14604"/>
          </a:xfrm>
          <a:custGeom>
            <a:avLst/>
            <a:gdLst/>
            <a:ahLst/>
            <a:cxnLst/>
            <a:rect l="l" t="t" r="r" b="b"/>
            <a:pathLst>
              <a:path w="16509" h="14604">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396" name="object 396"/>
          <p:cNvSpPr/>
          <p:nvPr/>
        </p:nvSpPr>
        <p:spPr>
          <a:xfrm>
            <a:off x="10511247" y="6357481"/>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397" name="object 397"/>
          <p:cNvSpPr/>
          <p:nvPr/>
        </p:nvSpPr>
        <p:spPr>
          <a:xfrm>
            <a:off x="10575807" y="835190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398" name="object 398"/>
          <p:cNvSpPr/>
          <p:nvPr/>
        </p:nvSpPr>
        <p:spPr>
          <a:xfrm>
            <a:off x="10121831" y="7987457"/>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399" name="object 399"/>
          <p:cNvSpPr/>
          <p:nvPr/>
        </p:nvSpPr>
        <p:spPr>
          <a:xfrm>
            <a:off x="9980738" y="7535123"/>
            <a:ext cx="24765" cy="22225"/>
          </a:xfrm>
          <a:custGeom>
            <a:avLst/>
            <a:gdLst/>
            <a:ahLst/>
            <a:cxnLst/>
            <a:rect l="l" t="t" r="r" b="b"/>
            <a:pathLst>
              <a:path w="24765" h="22225">
                <a:moveTo>
                  <a:pt x="18920" y="0"/>
                </a:moveTo>
                <a:lnTo>
                  <a:pt x="5423" y="0"/>
                </a:lnTo>
                <a:lnTo>
                  <a:pt x="0" y="4879"/>
                </a:lnTo>
                <a:lnTo>
                  <a:pt x="0" y="16816"/>
                </a:lnTo>
                <a:lnTo>
                  <a:pt x="5423" y="21695"/>
                </a:lnTo>
                <a:lnTo>
                  <a:pt x="18920" y="21695"/>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400" name="object 400"/>
          <p:cNvSpPr/>
          <p:nvPr/>
        </p:nvSpPr>
        <p:spPr>
          <a:xfrm>
            <a:off x="18258911" y="8521724"/>
            <a:ext cx="24765" cy="21590"/>
          </a:xfrm>
          <a:custGeom>
            <a:avLst/>
            <a:gdLst/>
            <a:ahLst/>
            <a:cxnLst/>
            <a:rect l="l" t="t" r="r" b="b"/>
            <a:pathLst>
              <a:path w="24765" h="21590">
                <a:moveTo>
                  <a:pt x="18816" y="0"/>
                </a:moveTo>
                <a:lnTo>
                  <a:pt x="5444" y="0"/>
                </a:lnTo>
                <a:lnTo>
                  <a:pt x="0" y="4816"/>
                </a:lnTo>
                <a:lnTo>
                  <a:pt x="0" y="16711"/>
                </a:lnTo>
                <a:lnTo>
                  <a:pt x="5444" y="21549"/>
                </a:lnTo>
                <a:lnTo>
                  <a:pt x="18816" y="21549"/>
                </a:lnTo>
                <a:lnTo>
                  <a:pt x="24250" y="16711"/>
                </a:lnTo>
                <a:lnTo>
                  <a:pt x="24250" y="10774"/>
                </a:lnTo>
                <a:lnTo>
                  <a:pt x="24250" y="4816"/>
                </a:lnTo>
                <a:lnTo>
                  <a:pt x="18816" y="0"/>
                </a:lnTo>
                <a:close/>
              </a:path>
            </a:pathLst>
          </a:custGeom>
          <a:solidFill>
            <a:srgbClr val="6F4478">
              <a:alpha val="79998"/>
            </a:srgbClr>
          </a:solidFill>
        </p:spPr>
        <p:txBody>
          <a:bodyPr wrap="square" lIns="0" tIns="0" rIns="0" bIns="0" rtlCol="0"/>
          <a:lstStyle/>
          <a:p>
            <a:endParaRPr/>
          </a:p>
        </p:txBody>
      </p:sp>
      <p:sp>
        <p:nvSpPr>
          <p:cNvPr id="401" name="object 401"/>
          <p:cNvSpPr/>
          <p:nvPr/>
        </p:nvSpPr>
        <p:spPr>
          <a:xfrm>
            <a:off x="18535215" y="10322186"/>
            <a:ext cx="17780" cy="15875"/>
          </a:xfrm>
          <a:custGeom>
            <a:avLst/>
            <a:gdLst/>
            <a:ahLst/>
            <a:cxnLst/>
            <a:rect l="l" t="t" r="r" b="b"/>
            <a:pathLst>
              <a:path w="17780" h="15875">
                <a:moveTo>
                  <a:pt x="13591" y="0"/>
                </a:moveTo>
                <a:lnTo>
                  <a:pt x="3916" y="0"/>
                </a:lnTo>
                <a:lnTo>
                  <a:pt x="0" y="3486"/>
                </a:lnTo>
                <a:lnTo>
                  <a:pt x="0" y="12093"/>
                </a:lnTo>
                <a:lnTo>
                  <a:pt x="3916" y="15580"/>
                </a:lnTo>
                <a:lnTo>
                  <a:pt x="13591" y="15580"/>
                </a:lnTo>
                <a:lnTo>
                  <a:pt x="17507" y="12093"/>
                </a:lnTo>
                <a:lnTo>
                  <a:pt x="17507" y="7790"/>
                </a:lnTo>
                <a:lnTo>
                  <a:pt x="17507" y="3486"/>
                </a:lnTo>
                <a:lnTo>
                  <a:pt x="13591" y="0"/>
                </a:lnTo>
                <a:close/>
              </a:path>
            </a:pathLst>
          </a:custGeom>
          <a:solidFill>
            <a:srgbClr val="384746">
              <a:alpha val="79998"/>
            </a:srgbClr>
          </a:solidFill>
        </p:spPr>
        <p:txBody>
          <a:bodyPr wrap="square" lIns="0" tIns="0" rIns="0" bIns="0" rtlCol="0"/>
          <a:lstStyle/>
          <a:p>
            <a:endParaRPr/>
          </a:p>
        </p:txBody>
      </p:sp>
      <p:sp>
        <p:nvSpPr>
          <p:cNvPr id="402" name="object 402"/>
          <p:cNvSpPr/>
          <p:nvPr/>
        </p:nvSpPr>
        <p:spPr>
          <a:xfrm>
            <a:off x="18939620" y="9894848"/>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403" name="object 403"/>
          <p:cNvSpPr/>
          <p:nvPr/>
        </p:nvSpPr>
        <p:spPr>
          <a:xfrm>
            <a:off x="17403019" y="10817905"/>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404" name="object 404"/>
          <p:cNvSpPr/>
          <p:nvPr/>
        </p:nvSpPr>
        <p:spPr>
          <a:xfrm>
            <a:off x="16649267" y="10456163"/>
            <a:ext cx="17780" cy="15875"/>
          </a:xfrm>
          <a:custGeom>
            <a:avLst/>
            <a:gdLst/>
            <a:ahLst/>
            <a:cxnLst/>
            <a:rect l="l" t="t" r="r" b="b"/>
            <a:pathLst>
              <a:path w="17780"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79998"/>
            </a:srgbClr>
          </a:solidFill>
        </p:spPr>
        <p:txBody>
          <a:bodyPr wrap="square" lIns="0" tIns="0" rIns="0" bIns="0" rtlCol="0"/>
          <a:lstStyle/>
          <a:p>
            <a:endParaRPr/>
          </a:p>
        </p:txBody>
      </p:sp>
      <p:sp>
        <p:nvSpPr>
          <p:cNvPr id="405" name="object 405"/>
          <p:cNvSpPr/>
          <p:nvPr/>
        </p:nvSpPr>
        <p:spPr>
          <a:xfrm>
            <a:off x="19539957" y="9443980"/>
            <a:ext cx="27305" cy="24765"/>
          </a:xfrm>
          <a:custGeom>
            <a:avLst/>
            <a:gdLst/>
            <a:ahLst/>
            <a:cxnLst/>
            <a:rect l="l" t="t" r="r" b="b"/>
            <a:pathLst>
              <a:path w="27305" h="24765">
                <a:moveTo>
                  <a:pt x="21161" y="0"/>
                </a:moveTo>
                <a:lnTo>
                  <a:pt x="6125" y="0"/>
                </a:lnTo>
                <a:lnTo>
                  <a:pt x="0" y="5423"/>
                </a:lnTo>
                <a:lnTo>
                  <a:pt x="0" y="18805"/>
                </a:lnTo>
                <a:lnTo>
                  <a:pt x="6125"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406" name="object 406"/>
          <p:cNvSpPr/>
          <p:nvPr/>
        </p:nvSpPr>
        <p:spPr>
          <a:xfrm>
            <a:off x="18467082" y="10274848"/>
            <a:ext cx="21590" cy="19685"/>
          </a:xfrm>
          <a:custGeom>
            <a:avLst/>
            <a:gdLst/>
            <a:ahLst/>
            <a:cxnLst/>
            <a:rect l="l" t="t" r="r" b="b"/>
            <a:pathLst>
              <a:path w="21590" h="19684">
                <a:moveTo>
                  <a:pt x="16638" y="0"/>
                </a:moveTo>
                <a:lnTo>
                  <a:pt x="4785" y="0"/>
                </a:lnTo>
                <a:lnTo>
                  <a:pt x="0" y="4251"/>
                </a:lnTo>
                <a:lnTo>
                  <a:pt x="0" y="14795"/>
                </a:lnTo>
                <a:lnTo>
                  <a:pt x="478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407" name="object 407"/>
          <p:cNvSpPr/>
          <p:nvPr/>
        </p:nvSpPr>
        <p:spPr>
          <a:xfrm>
            <a:off x="17716303" y="9327562"/>
            <a:ext cx="25400" cy="22860"/>
          </a:xfrm>
          <a:custGeom>
            <a:avLst/>
            <a:gdLst/>
            <a:ahLst/>
            <a:cxnLst/>
            <a:rect l="l" t="t" r="r" b="b"/>
            <a:pathLst>
              <a:path w="25400" h="22859">
                <a:moveTo>
                  <a:pt x="19517" y="0"/>
                </a:moveTo>
                <a:lnTo>
                  <a:pt x="5654" y="0"/>
                </a:lnTo>
                <a:lnTo>
                  <a:pt x="0" y="4994"/>
                </a:lnTo>
                <a:lnTo>
                  <a:pt x="0" y="17329"/>
                </a:lnTo>
                <a:lnTo>
                  <a:pt x="5654" y="22334"/>
                </a:lnTo>
                <a:lnTo>
                  <a:pt x="19517" y="22334"/>
                </a:lnTo>
                <a:lnTo>
                  <a:pt x="25130" y="17329"/>
                </a:lnTo>
                <a:lnTo>
                  <a:pt x="25130" y="11182"/>
                </a:lnTo>
                <a:lnTo>
                  <a:pt x="25130" y="4994"/>
                </a:lnTo>
                <a:lnTo>
                  <a:pt x="19517" y="0"/>
                </a:lnTo>
                <a:close/>
              </a:path>
            </a:pathLst>
          </a:custGeom>
          <a:solidFill>
            <a:srgbClr val="FFFFFF">
              <a:alpha val="79998"/>
            </a:srgbClr>
          </a:solidFill>
        </p:spPr>
        <p:txBody>
          <a:bodyPr wrap="square" lIns="0" tIns="0" rIns="0" bIns="0" rtlCol="0"/>
          <a:lstStyle/>
          <a:p>
            <a:endParaRPr/>
          </a:p>
        </p:txBody>
      </p:sp>
      <p:sp>
        <p:nvSpPr>
          <p:cNvPr id="408" name="object 408"/>
          <p:cNvSpPr/>
          <p:nvPr/>
        </p:nvSpPr>
        <p:spPr>
          <a:xfrm>
            <a:off x="19626163" y="10154309"/>
            <a:ext cx="36195" cy="32384"/>
          </a:xfrm>
          <a:custGeom>
            <a:avLst/>
            <a:gdLst/>
            <a:ahLst/>
            <a:cxnLst/>
            <a:rect l="l" t="t" r="r" b="b"/>
            <a:pathLst>
              <a:path w="36194" h="32384">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409" name="object 409"/>
          <p:cNvSpPr/>
          <p:nvPr/>
        </p:nvSpPr>
        <p:spPr>
          <a:xfrm>
            <a:off x="18518564" y="9976739"/>
            <a:ext cx="14604" cy="13335"/>
          </a:xfrm>
          <a:custGeom>
            <a:avLst/>
            <a:gdLst/>
            <a:ahLst/>
            <a:cxnLst/>
            <a:rect l="l" t="t" r="r" b="b"/>
            <a:pathLst>
              <a:path w="14605" h="13334">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410" name="object 410"/>
          <p:cNvSpPr/>
          <p:nvPr/>
        </p:nvSpPr>
        <p:spPr>
          <a:xfrm>
            <a:off x="16365625" y="11011051"/>
            <a:ext cx="22860" cy="20320"/>
          </a:xfrm>
          <a:custGeom>
            <a:avLst/>
            <a:gdLst/>
            <a:ahLst/>
            <a:cxnLst/>
            <a:rect l="l" t="t" r="r" b="b"/>
            <a:pathLst>
              <a:path w="22859" h="20320">
                <a:moveTo>
                  <a:pt x="17580" y="0"/>
                </a:moveTo>
                <a:lnTo>
                  <a:pt x="5046" y="0"/>
                </a:lnTo>
                <a:lnTo>
                  <a:pt x="0" y="4502"/>
                </a:lnTo>
                <a:lnTo>
                  <a:pt x="0" y="15612"/>
                </a:lnTo>
                <a:lnTo>
                  <a:pt x="5046" y="20125"/>
                </a:lnTo>
                <a:lnTo>
                  <a:pt x="17580" y="20125"/>
                </a:lnTo>
                <a:lnTo>
                  <a:pt x="22627" y="15612"/>
                </a:lnTo>
                <a:lnTo>
                  <a:pt x="22627" y="10062"/>
                </a:lnTo>
                <a:lnTo>
                  <a:pt x="22627" y="4502"/>
                </a:lnTo>
                <a:lnTo>
                  <a:pt x="17580" y="0"/>
                </a:lnTo>
                <a:close/>
              </a:path>
            </a:pathLst>
          </a:custGeom>
          <a:solidFill>
            <a:srgbClr val="FFFFFF">
              <a:alpha val="79998"/>
            </a:srgbClr>
          </a:solidFill>
        </p:spPr>
        <p:txBody>
          <a:bodyPr wrap="square" lIns="0" tIns="0" rIns="0" bIns="0" rtlCol="0"/>
          <a:lstStyle/>
          <a:p>
            <a:endParaRPr/>
          </a:p>
        </p:txBody>
      </p:sp>
      <p:sp>
        <p:nvSpPr>
          <p:cNvPr id="411" name="object 411"/>
          <p:cNvSpPr/>
          <p:nvPr/>
        </p:nvSpPr>
        <p:spPr>
          <a:xfrm>
            <a:off x="18271042" y="10463896"/>
            <a:ext cx="29209" cy="26034"/>
          </a:xfrm>
          <a:custGeom>
            <a:avLst/>
            <a:gdLst/>
            <a:ahLst/>
            <a:cxnLst/>
            <a:rect l="l" t="t" r="r" b="b"/>
            <a:pathLst>
              <a:path w="29209" h="26034">
                <a:moveTo>
                  <a:pt x="22596" y="0"/>
                </a:moveTo>
                <a:lnTo>
                  <a:pt x="6533" y="0"/>
                </a:lnTo>
                <a:lnTo>
                  <a:pt x="0" y="5800"/>
                </a:lnTo>
                <a:lnTo>
                  <a:pt x="0" y="20093"/>
                </a:lnTo>
                <a:lnTo>
                  <a:pt x="6533" y="25904"/>
                </a:lnTo>
                <a:lnTo>
                  <a:pt x="22596" y="25904"/>
                </a:lnTo>
                <a:lnTo>
                  <a:pt x="29140" y="20093"/>
                </a:lnTo>
                <a:lnTo>
                  <a:pt x="29140" y="12952"/>
                </a:lnTo>
                <a:lnTo>
                  <a:pt x="29140" y="5800"/>
                </a:lnTo>
                <a:lnTo>
                  <a:pt x="22596" y="0"/>
                </a:lnTo>
                <a:close/>
              </a:path>
            </a:pathLst>
          </a:custGeom>
          <a:solidFill>
            <a:srgbClr val="384746">
              <a:alpha val="79998"/>
            </a:srgbClr>
          </a:solidFill>
        </p:spPr>
        <p:txBody>
          <a:bodyPr wrap="square" lIns="0" tIns="0" rIns="0" bIns="0" rtlCol="0"/>
          <a:lstStyle/>
          <a:p>
            <a:endParaRPr/>
          </a:p>
        </p:txBody>
      </p:sp>
      <p:sp>
        <p:nvSpPr>
          <p:cNvPr id="412" name="object 412"/>
          <p:cNvSpPr/>
          <p:nvPr/>
        </p:nvSpPr>
        <p:spPr>
          <a:xfrm>
            <a:off x="19568549" y="9190830"/>
            <a:ext cx="16510" cy="14604"/>
          </a:xfrm>
          <a:custGeom>
            <a:avLst/>
            <a:gdLst/>
            <a:ahLst/>
            <a:cxnLst/>
            <a:rect l="l" t="t" r="r" b="b"/>
            <a:pathLst>
              <a:path w="16509" h="14604">
                <a:moveTo>
                  <a:pt x="12428" y="0"/>
                </a:moveTo>
                <a:lnTo>
                  <a:pt x="3581" y="0"/>
                </a:lnTo>
                <a:lnTo>
                  <a:pt x="0" y="3193"/>
                </a:lnTo>
                <a:lnTo>
                  <a:pt x="0" y="11067"/>
                </a:lnTo>
                <a:lnTo>
                  <a:pt x="3581" y="14271"/>
                </a:lnTo>
                <a:lnTo>
                  <a:pt x="12428" y="14271"/>
                </a:lnTo>
                <a:lnTo>
                  <a:pt x="16020" y="11067"/>
                </a:lnTo>
                <a:lnTo>
                  <a:pt x="16020" y="7141"/>
                </a:lnTo>
                <a:lnTo>
                  <a:pt x="16020" y="3193"/>
                </a:lnTo>
                <a:lnTo>
                  <a:pt x="12428" y="0"/>
                </a:lnTo>
                <a:close/>
              </a:path>
            </a:pathLst>
          </a:custGeom>
          <a:solidFill>
            <a:srgbClr val="6F4478">
              <a:alpha val="79998"/>
            </a:srgbClr>
          </a:solidFill>
        </p:spPr>
        <p:txBody>
          <a:bodyPr wrap="square" lIns="0" tIns="0" rIns="0" bIns="0" rtlCol="0"/>
          <a:lstStyle/>
          <a:p>
            <a:endParaRPr/>
          </a:p>
        </p:txBody>
      </p:sp>
      <p:sp>
        <p:nvSpPr>
          <p:cNvPr id="413" name="object 413"/>
          <p:cNvSpPr/>
          <p:nvPr/>
        </p:nvSpPr>
        <p:spPr>
          <a:xfrm>
            <a:off x="19527680" y="10900195"/>
            <a:ext cx="24765" cy="22225"/>
          </a:xfrm>
          <a:custGeom>
            <a:avLst/>
            <a:gdLst/>
            <a:ahLst/>
            <a:cxnLst/>
            <a:rect l="l" t="t" r="r" b="b"/>
            <a:pathLst>
              <a:path w="24765" h="22225">
                <a:moveTo>
                  <a:pt x="19098" y="0"/>
                </a:moveTo>
                <a:lnTo>
                  <a:pt x="5507" y="0"/>
                </a:lnTo>
                <a:lnTo>
                  <a:pt x="0" y="4900"/>
                </a:lnTo>
                <a:lnTo>
                  <a:pt x="0" y="16962"/>
                </a:lnTo>
                <a:lnTo>
                  <a:pt x="5507" y="21863"/>
                </a:lnTo>
                <a:lnTo>
                  <a:pt x="19098" y="21863"/>
                </a:lnTo>
                <a:lnTo>
                  <a:pt x="24554" y="16962"/>
                </a:lnTo>
                <a:lnTo>
                  <a:pt x="24554" y="10921"/>
                </a:lnTo>
                <a:lnTo>
                  <a:pt x="24554" y="4900"/>
                </a:lnTo>
                <a:lnTo>
                  <a:pt x="19098" y="0"/>
                </a:lnTo>
                <a:close/>
              </a:path>
            </a:pathLst>
          </a:custGeom>
          <a:solidFill>
            <a:srgbClr val="FFFFFF">
              <a:alpha val="79998"/>
            </a:srgbClr>
          </a:solidFill>
        </p:spPr>
        <p:txBody>
          <a:bodyPr wrap="square" lIns="0" tIns="0" rIns="0" bIns="0" rtlCol="0"/>
          <a:lstStyle/>
          <a:p>
            <a:endParaRPr/>
          </a:p>
        </p:txBody>
      </p:sp>
      <p:sp>
        <p:nvSpPr>
          <p:cNvPr id="414" name="object 414"/>
          <p:cNvSpPr/>
          <p:nvPr/>
        </p:nvSpPr>
        <p:spPr>
          <a:xfrm>
            <a:off x="18490617" y="9957064"/>
            <a:ext cx="19685" cy="17145"/>
          </a:xfrm>
          <a:custGeom>
            <a:avLst/>
            <a:gdLst/>
            <a:ahLst/>
            <a:cxnLst/>
            <a:rect l="l" t="t" r="r" b="b"/>
            <a:pathLst>
              <a:path w="19684" h="17145">
                <a:moveTo>
                  <a:pt x="14879" y="0"/>
                </a:moveTo>
                <a:lnTo>
                  <a:pt x="4230" y="0"/>
                </a:lnTo>
                <a:lnTo>
                  <a:pt x="0" y="3842"/>
                </a:lnTo>
                <a:lnTo>
                  <a:pt x="0" y="13266"/>
                </a:lnTo>
                <a:lnTo>
                  <a:pt x="4230" y="17098"/>
                </a:lnTo>
                <a:lnTo>
                  <a:pt x="14879" y="1709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415" name="object 415"/>
          <p:cNvSpPr/>
          <p:nvPr/>
        </p:nvSpPr>
        <p:spPr>
          <a:xfrm>
            <a:off x="16057441" y="9871369"/>
            <a:ext cx="13970" cy="12065"/>
          </a:xfrm>
          <a:custGeom>
            <a:avLst/>
            <a:gdLst/>
            <a:ahLst/>
            <a:cxnLst/>
            <a:rect l="l" t="t" r="r" b="b"/>
            <a:pathLst>
              <a:path w="13969" h="12065">
                <a:moveTo>
                  <a:pt x="10533" y="0"/>
                </a:moveTo>
                <a:lnTo>
                  <a:pt x="3067" y="0"/>
                </a:lnTo>
                <a:lnTo>
                  <a:pt x="0" y="2701"/>
                </a:lnTo>
                <a:lnTo>
                  <a:pt x="0" y="9329"/>
                </a:lnTo>
                <a:lnTo>
                  <a:pt x="3067" y="12041"/>
                </a:lnTo>
                <a:lnTo>
                  <a:pt x="10533" y="12041"/>
                </a:lnTo>
                <a:lnTo>
                  <a:pt x="13538" y="9329"/>
                </a:lnTo>
                <a:lnTo>
                  <a:pt x="13538" y="6031"/>
                </a:lnTo>
                <a:lnTo>
                  <a:pt x="13538" y="2701"/>
                </a:lnTo>
                <a:lnTo>
                  <a:pt x="10533" y="0"/>
                </a:lnTo>
                <a:close/>
              </a:path>
            </a:pathLst>
          </a:custGeom>
          <a:solidFill>
            <a:srgbClr val="FFFFFF">
              <a:alpha val="59999"/>
            </a:srgbClr>
          </a:solidFill>
        </p:spPr>
        <p:txBody>
          <a:bodyPr wrap="square" lIns="0" tIns="0" rIns="0" bIns="0" rtlCol="0"/>
          <a:lstStyle/>
          <a:p>
            <a:endParaRPr/>
          </a:p>
        </p:txBody>
      </p:sp>
      <p:sp>
        <p:nvSpPr>
          <p:cNvPr id="416" name="object 416"/>
          <p:cNvSpPr/>
          <p:nvPr/>
        </p:nvSpPr>
        <p:spPr>
          <a:xfrm>
            <a:off x="17220034" y="8765330"/>
            <a:ext cx="21590" cy="19050"/>
          </a:xfrm>
          <a:custGeom>
            <a:avLst/>
            <a:gdLst/>
            <a:ahLst/>
            <a:cxnLst/>
            <a:rect l="l" t="t" r="r" b="b"/>
            <a:pathLst>
              <a:path w="21590"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79998"/>
            </a:srgbClr>
          </a:solidFill>
        </p:spPr>
        <p:txBody>
          <a:bodyPr wrap="square" lIns="0" tIns="0" rIns="0" bIns="0" rtlCol="0"/>
          <a:lstStyle/>
          <a:p>
            <a:endParaRPr/>
          </a:p>
        </p:txBody>
      </p:sp>
      <p:sp>
        <p:nvSpPr>
          <p:cNvPr id="417" name="object 417"/>
          <p:cNvSpPr/>
          <p:nvPr/>
        </p:nvSpPr>
        <p:spPr>
          <a:xfrm>
            <a:off x="18259528" y="9567250"/>
            <a:ext cx="26670" cy="23495"/>
          </a:xfrm>
          <a:custGeom>
            <a:avLst/>
            <a:gdLst/>
            <a:ahLst/>
            <a:cxnLst/>
            <a:rect l="l" t="t" r="r" b="b"/>
            <a:pathLst>
              <a:path w="26669"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418" name="object 418"/>
          <p:cNvSpPr/>
          <p:nvPr/>
        </p:nvSpPr>
        <p:spPr>
          <a:xfrm>
            <a:off x="18436459" y="9350301"/>
            <a:ext cx="14604" cy="13335"/>
          </a:xfrm>
          <a:custGeom>
            <a:avLst/>
            <a:gdLst/>
            <a:ahLst/>
            <a:cxnLst/>
            <a:rect l="l" t="t" r="r" b="b"/>
            <a:pathLst>
              <a:path w="14605" h="13334">
                <a:moveTo>
                  <a:pt x="11277" y="0"/>
                </a:moveTo>
                <a:lnTo>
                  <a:pt x="3235" y="0"/>
                </a:lnTo>
                <a:lnTo>
                  <a:pt x="0" y="2889"/>
                </a:lnTo>
                <a:lnTo>
                  <a:pt x="0" y="9989"/>
                </a:lnTo>
                <a:lnTo>
                  <a:pt x="3235" y="12921"/>
                </a:lnTo>
                <a:lnTo>
                  <a:pt x="11277" y="12921"/>
                </a:lnTo>
                <a:lnTo>
                  <a:pt x="14523" y="9989"/>
                </a:lnTo>
                <a:lnTo>
                  <a:pt x="14523" y="6439"/>
                </a:lnTo>
                <a:lnTo>
                  <a:pt x="14523" y="2889"/>
                </a:lnTo>
                <a:lnTo>
                  <a:pt x="11277" y="0"/>
                </a:lnTo>
                <a:close/>
              </a:path>
            </a:pathLst>
          </a:custGeom>
          <a:solidFill>
            <a:srgbClr val="FFFFFF">
              <a:alpha val="62399"/>
            </a:srgbClr>
          </a:solidFill>
        </p:spPr>
        <p:txBody>
          <a:bodyPr wrap="square" lIns="0" tIns="0" rIns="0" bIns="0" rtlCol="0"/>
          <a:lstStyle/>
          <a:p>
            <a:endParaRPr/>
          </a:p>
        </p:txBody>
      </p:sp>
      <p:sp>
        <p:nvSpPr>
          <p:cNvPr id="419" name="object 419"/>
          <p:cNvSpPr/>
          <p:nvPr/>
        </p:nvSpPr>
        <p:spPr>
          <a:xfrm>
            <a:off x="19845331" y="9341823"/>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420" name="object 420"/>
          <p:cNvSpPr/>
          <p:nvPr/>
        </p:nvSpPr>
        <p:spPr>
          <a:xfrm>
            <a:off x="18406887" y="8838715"/>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421" name="object 421"/>
          <p:cNvSpPr/>
          <p:nvPr/>
        </p:nvSpPr>
        <p:spPr>
          <a:xfrm>
            <a:off x="19439335" y="8706254"/>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422" name="object 422"/>
          <p:cNvSpPr/>
          <p:nvPr/>
        </p:nvSpPr>
        <p:spPr>
          <a:xfrm>
            <a:off x="19736511" y="858090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423" name="object 423"/>
          <p:cNvSpPr/>
          <p:nvPr/>
        </p:nvSpPr>
        <p:spPr>
          <a:xfrm>
            <a:off x="19284339" y="820437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424" name="object 424"/>
          <p:cNvSpPr/>
          <p:nvPr/>
        </p:nvSpPr>
        <p:spPr>
          <a:xfrm>
            <a:off x="19191783" y="8559038"/>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425" name="object 425"/>
          <p:cNvSpPr/>
          <p:nvPr/>
        </p:nvSpPr>
        <p:spPr>
          <a:xfrm>
            <a:off x="18883366" y="7974722"/>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426" name="object 426"/>
          <p:cNvSpPr/>
          <p:nvPr/>
        </p:nvSpPr>
        <p:spPr>
          <a:xfrm>
            <a:off x="18755624" y="8081325"/>
            <a:ext cx="11430" cy="10160"/>
          </a:xfrm>
          <a:custGeom>
            <a:avLst/>
            <a:gdLst/>
            <a:ahLst/>
            <a:cxnLst/>
            <a:rect l="l" t="t" r="r" b="b"/>
            <a:pathLst>
              <a:path w="11430" h="10159">
                <a:moveTo>
                  <a:pt x="8701" y="0"/>
                </a:moveTo>
                <a:lnTo>
                  <a:pt x="2523" y="0"/>
                </a:lnTo>
                <a:lnTo>
                  <a:pt x="0" y="2251"/>
                </a:lnTo>
                <a:lnTo>
                  <a:pt x="0" y="7737"/>
                </a:lnTo>
                <a:lnTo>
                  <a:pt x="2523" y="9978"/>
                </a:lnTo>
                <a:lnTo>
                  <a:pt x="8701" y="9978"/>
                </a:lnTo>
                <a:lnTo>
                  <a:pt x="11224" y="7737"/>
                </a:lnTo>
                <a:lnTo>
                  <a:pt x="11224" y="5005"/>
                </a:lnTo>
                <a:lnTo>
                  <a:pt x="11224" y="2251"/>
                </a:lnTo>
                <a:lnTo>
                  <a:pt x="8701" y="0"/>
                </a:lnTo>
                <a:close/>
              </a:path>
            </a:pathLst>
          </a:custGeom>
          <a:solidFill>
            <a:srgbClr val="FFFFFF">
              <a:alpha val="79998"/>
            </a:srgbClr>
          </a:solidFill>
        </p:spPr>
        <p:txBody>
          <a:bodyPr wrap="square" lIns="0" tIns="0" rIns="0" bIns="0" rtlCol="0"/>
          <a:lstStyle/>
          <a:p>
            <a:endParaRPr/>
          </a:p>
        </p:txBody>
      </p:sp>
      <p:sp>
        <p:nvSpPr>
          <p:cNvPr id="427" name="object 427"/>
          <p:cNvSpPr/>
          <p:nvPr/>
        </p:nvSpPr>
        <p:spPr>
          <a:xfrm>
            <a:off x="18854920" y="7427329"/>
            <a:ext cx="32384" cy="28575"/>
          </a:xfrm>
          <a:custGeom>
            <a:avLst/>
            <a:gdLst/>
            <a:ahLst/>
            <a:cxnLst/>
            <a:rect l="l" t="t" r="r" b="b"/>
            <a:pathLst>
              <a:path w="32384" h="28575">
                <a:moveTo>
                  <a:pt x="24763" y="0"/>
                </a:moveTo>
                <a:lnTo>
                  <a:pt x="7151" y="0"/>
                </a:lnTo>
                <a:lnTo>
                  <a:pt x="0" y="6345"/>
                </a:lnTo>
                <a:lnTo>
                  <a:pt x="0" y="22009"/>
                </a:lnTo>
                <a:lnTo>
                  <a:pt x="7151" y="28386"/>
                </a:lnTo>
                <a:lnTo>
                  <a:pt x="24763" y="28386"/>
                </a:lnTo>
                <a:lnTo>
                  <a:pt x="31904" y="22009"/>
                </a:lnTo>
                <a:lnTo>
                  <a:pt x="31904" y="14188"/>
                </a:lnTo>
                <a:lnTo>
                  <a:pt x="31904" y="6345"/>
                </a:lnTo>
                <a:lnTo>
                  <a:pt x="24763" y="0"/>
                </a:lnTo>
                <a:close/>
              </a:path>
            </a:pathLst>
          </a:custGeom>
          <a:solidFill>
            <a:srgbClr val="6F4478">
              <a:alpha val="79998"/>
            </a:srgbClr>
          </a:solidFill>
        </p:spPr>
        <p:txBody>
          <a:bodyPr wrap="square" lIns="0" tIns="0" rIns="0" bIns="0" rtlCol="0"/>
          <a:lstStyle/>
          <a:p>
            <a:endParaRPr/>
          </a:p>
        </p:txBody>
      </p:sp>
      <p:sp>
        <p:nvSpPr>
          <p:cNvPr id="428" name="object 428"/>
          <p:cNvSpPr/>
          <p:nvPr/>
        </p:nvSpPr>
        <p:spPr>
          <a:xfrm>
            <a:off x="17873843" y="8837176"/>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6F4478">
              <a:alpha val="79998"/>
            </a:srgbClr>
          </a:solidFill>
        </p:spPr>
        <p:txBody>
          <a:bodyPr wrap="square" lIns="0" tIns="0" rIns="0" bIns="0" rtlCol="0"/>
          <a:lstStyle/>
          <a:p>
            <a:endParaRPr/>
          </a:p>
        </p:txBody>
      </p:sp>
      <p:sp>
        <p:nvSpPr>
          <p:cNvPr id="429" name="object 429"/>
          <p:cNvSpPr/>
          <p:nvPr/>
        </p:nvSpPr>
        <p:spPr>
          <a:xfrm>
            <a:off x="16507846" y="8829064"/>
            <a:ext cx="16510" cy="14604"/>
          </a:xfrm>
          <a:custGeom>
            <a:avLst/>
            <a:gdLst/>
            <a:ahLst/>
            <a:cxnLst/>
            <a:rect l="l" t="t" r="r" b="b"/>
            <a:pathLst>
              <a:path w="16509" h="14604">
                <a:moveTo>
                  <a:pt x="12428" y="0"/>
                </a:moveTo>
                <a:lnTo>
                  <a:pt x="3581" y="0"/>
                </a:lnTo>
                <a:lnTo>
                  <a:pt x="0" y="3183"/>
                </a:lnTo>
                <a:lnTo>
                  <a:pt x="0" y="11057"/>
                </a:lnTo>
                <a:lnTo>
                  <a:pt x="3581" y="14271"/>
                </a:lnTo>
                <a:lnTo>
                  <a:pt x="12428" y="14271"/>
                </a:lnTo>
                <a:lnTo>
                  <a:pt x="16020" y="11057"/>
                </a:lnTo>
                <a:lnTo>
                  <a:pt x="16020" y="7130"/>
                </a:lnTo>
                <a:lnTo>
                  <a:pt x="16020" y="3183"/>
                </a:lnTo>
                <a:lnTo>
                  <a:pt x="12428" y="0"/>
                </a:lnTo>
                <a:close/>
              </a:path>
            </a:pathLst>
          </a:custGeom>
          <a:solidFill>
            <a:srgbClr val="FFFFFF">
              <a:alpha val="79998"/>
            </a:srgbClr>
          </a:solidFill>
        </p:spPr>
        <p:txBody>
          <a:bodyPr wrap="square" lIns="0" tIns="0" rIns="0" bIns="0" rtlCol="0"/>
          <a:lstStyle/>
          <a:p>
            <a:endParaRPr/>
          </a:p>
        </p:txBody>
      </p:sp>
      <p:sp>
        <p:nvSpPr>
          <p:cNvPr id="430" name="object 430"/>
          <p:cNvSpPr/>
          <p:nvPr/>
        </p:nvSpPr>
        <p:spPr>
          <a:xfrm>
            <a:off x="16790959" y="8510636"/>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431" name="object 431"/>
          <p:cNvSpPr/>
          <p:nvPr/>
        </p:nvSpPr>
        <p:spPr>
          <a:xfrm>
            <a:off x="16890894" y="9186709"/>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432" name="object 432"/>
          <p:cNvSpPr/>
          <p:nvPr/>
        </p:nvSpPr>
        <p:spPr>
          <a:xfrm>
            <a:off x="17298562" y="9707631"/>
            <a:ext cx="11430" cy="10160"/>
          </a:xfrm>
          <a:custGeom>
            <a:avLst/>
            <a:gdLst/>
            <a:ahLst/>
            <a:cxnLst/>
            <a:rect l="l" t="t" r="r" b="b"/>
            <a:pathLst>
              <a:path w="11430"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433" name="object 433"/>
          <p:cNvSpPr/>
          <p:nvPr/>
        </p:nvSpPr>
        <p:spPr>
          <a:xfrm>
            <a:off x="18848815" y="11005618"/>
            <a:ext cx="12700" cy="11430"/>
          </a:xfrm>
          <a:custGeom>
            <a:avLst/>
            <a:gdLst/>
            <a:ahLst/>
            <a:cxnLst/>
            <a:rect l="l" t="t" r="r" b="b"/>
            <a:pathLst>
              <a:path w="12700" h="11429">
                <a:moveTo>
                  <a:pt x="9465" y="0"/>
                </a:moveTo>
                <a:lnTo>
                  <a:pt x="2722" y="0"/>
                </a:lnTo>
                <a:lnTo>
                  <a:pt x="0" y="2439"/>
                </a:lnTo>
                <a:lnTo>
                  <a:pt x="0" y="8418"/>
                </a:lnTo>
                <a:lnTo>
                  <a:pt x="2722" y="10858"/>
                </a:lnTo>
                <a:lnTo>
                  <a:pt x="9465" y="10858"/>
                </a:lnTo>
                <a:lnTo>
                  <a:pt x="12198" y="8418"/>
                </a:lnTo>
                <a:lnTo>
                  <a:pt x="12198" y="5423"/>
                </a:lnTo>
                <a:lnTo>
                  <a:pt x="12198" y="2439"/>
                </a:lnTo>
                <a:lnTo>
                  <a:pt x="9465" y="0"/>
                </a:lnTo>
                <a:close/>
              </a:path>
            </a:pathLst>
          </a:custGeom>
          <a:solidFill>
            <a:srgbClr val="FFFFFF">
              <a:alpha val="59999"/>
            </a:srgbClr>
          </a:solidFill>
        </p:spPr>
        <p:txBody>
          <a:bodyPr wrap="square" lIns="0" tIns="0" rIns="0" bIns="0" rtlCol="0"/>
          <a:lstStyle/>
          <a:p>
            <a:endParaRPr/>
          </a:p>
        </p:txBody>
      </p:sp>
      <p:sp>
        <p:nvSpPr>
          <p:cNvPr id="434" name="object 434"/>
          <p:cNvSpPr/>
          <p:nvPr/>
        </p:nvSpPr>
        <p:spPr>
          <a:xfrm>
            <a:off x="19335057" y="9723549"/>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435" name="object 435"/>
          <p:cNvSpPr/>
          <p:nvPr/>
        </p:nvSpPr>
        <p:spPr>
          <a:xfrm>
            <a:off x="17869732" y="8352815"/>
            <a:ext cx="8255" cy="7620"/>
          </a:xfrm>
          <a:custGeom>
            <a:avLst/>
            <a:gdLst/>
            <a:ahLst/>
            <a:cxnLst/>
            <a:rect l="l" t="t" r="r" b="b"/>
            <a:pathLst>
              <a:path w="8255" h="7620">
                <a:moveTo>
                  <a:pt x="6355" y="0"/>
                </a:moveTo>
                <a:lnTo>
                  <a:pt x="1832" y="0"/>
                </a:lnTo>
                <a:lnTo>
                  <a:pt x="0" y="1633"/>
                </a:lnTo>
                <a:lnTo>
                  <a:pt x="0" y="5685"/>
                </a:lnTo>
                <a:lnTo>
                  <a:pt x="1832" y="7340"/>
                </a:lnTo>
                <a:lnTo>
                  <a:pt x="6355" y="7340"/>
                </a:lnTo>
                <a:lnTo>
                  <a:pt x="8219" y="5685"/>
                </a:lnTo>
                <a:lnTo>
                  <a:pt x="8219" y="3633"/>
                </a:lnTo>
                <a:lnTo>
                  <a:pt x="8219" y="1633"/>
                </a:lnTo>
                <a:lnTo>
                  <a:pt x="6355" y="0"/>
                </a:lnTo>
                <a:close/>
              </a:path>
            </a:pathLst>
          </a:custGeom>
          <a:solidFill>
            <a:srgbClr val="FFFFFF">
              <a:alpha val="59999"/>
            </a:srgbClr>
          </a:solidFill>
        </p:spPr>
        <p:txBody>
          <a:bodyPr wrap="square" lIns="0" tIns="0" rIns="0" bIns="0" rtlCol="0"/>
          <a:lstStyle/>
          <a:p>
            <a:endParaRPr/>
          </a:p>
        </p:txBody>
      </p:sp>
      <p:sp>
        <p:nvSpPr>
          <p:cNvPr id="436" name="object 436"/>
          <p:cNvSpPr/>
          <p:nvPr/>
        </p:nvSpPr>
        <p:spPr>
          <a:xfrm>
            <a:off x="19278843" y="10688856"/>
            <a:ext cx="6985" cy="6350"/>
          </a:xfrm>
          <a:custGeom>
            <a:avLst/>
            <a:gdLst/>
            <a:ahLst/>
            <a:cxnLst/>
            <a:rect l="l" t="t" r="r" b="b"/>
            <a:pathLst>
              <a:path w="6984" h="6350">
                <a:moveTo>
                  <a:pt x="5224" y="0"/>
                </a:moveTo>
                <a:lnTo>
                  <a:pt x="1507" y="0"/>
                </a:lnTo>
                <a:lnTo>
                  <a:pt x="0" y="1361"/>
                </a:lnTo>
                <a:lnTo>
                  <a:pt x="0" y="4638"/>
                </a:lnTo>
                <a:lnTo>
                  <a:pt x="1507" y="5989"/>
                </a:lnTo>
                <a:lnTo>
                  <a:pt x="5224" y="5989"/>
                </a:lnTo>
                <a:lnTo>
                  <a:pt x="6722" y="4638"/>
                </a:lnTo>
                <a:lnTo>
                  <a:pt x="6722" y="2984"/>
                </a:lnTo>
                <a:lnTo>
                  <a:pt x="6722" y="1361"/>
                </a:lnTo>
                <a:lnTo>
                  <a:pt x="5224" y="0"/>
                </a:lnTo>
                <a:close/>
              </a:path>
            </a:pathLst>
          </a:custGeom>
          <a:solidFill>
            <a:srgbClr val="FFFFFF">
              <a:alpha val="59999"/>
            </a:srgbClr>
          </a:solidFill>
        </p:spPr>
        <p:txBody>
          <a:bodyPr wrap="square" lIns="0" tIns="0" rIns="0" bIns="0" rtlCol="0"/>
          <a:lstStyle/>
          <a:p>
            <a:endParaRPr/>
          </a:p>
        </p:txBody>
      </p:sp>
      <p:sp>
        <p:nvSpPr>
          <p:cNvPr id="437" name="object 437"/>
          <p:cNvSpPr/>
          <p:nvPr/>
        </p:nvSpPr>
        <p:spPr>
          <a:xfrm>
            <a:off x="16880116" y="7493044"/>
            <a:ext cx="31115" cy="27940"/>
          </a:xfrm>
          <a:custGeom>
            <a:avLst/>
            <a:gdLst/>
            <a:ahLst/>
            <a:cxnLst/>
            <a:rect l="l" t="t" r="r" b="b"/>
            <a:pathLst>
              <a:path w="31115" h="27940">
                <a:moveTo>
                  <a:pt x="23925" y="0"/>
                </a:moveTo>
                <a:lnTo>
                  <a:pt x="6931" y="0"/>
                </a:lnTo>
                <a:lnTo>
                  <a:pt x="0" y="6146"/>
                </a:lnTo>
                <a:lnTo>
                  <a:pt x="0" y="21287"/>
                </a:lnTo>
                <a:lnTo>
                  <a:pt x="6931" y="27454"/>
                </a:lnTo>
                <a:lnTo>
                  <a:pt x="23925" y="27454"/>
                </a:lnTo>
                <a:lnTo>
                  <a:pt x="30857" y="21287"/>
                </a:lnTo>
                <a:lnTo>
                  <a:pt x="30857" y="13737"/>
                </a:lnTo>
                <a:lnTo>
                  <a:pt x="30857" y="6146"/>
                </a:lnTo>
                <a:lnTo>
                  <a:pt x="23925" y="0"/>
                </a:lnTo>
                <a:close/>
              </a:path>
            </a:pathLst>
          </a:custGeom>
          <a:solidFill>
            <a:srgbClr val="FFFFFF">
              <a:alpha val="20799"/>
            </a:srgbClr>
          </a:solidFill>
        </p:spPr>
        <p:txBody>
          <a:bodyPr wrap="square" lIns="0" tIns="0" rIns="0" bIns="0" rtlCol="0"/>
          <a:lstStyle/>
          <a:p>
            <a:endParaRPr/>
          </a:p>
        </p:txBody>
      </p:sp>
      <p:sp>
        <p:nvSpPr>
          <p:cNvPr id="438" name="object 438"/>
          <p:cNvSpPr/>
          <p:nvPr/>
        </p:nvSpPr>
        <p:spPr>
          <a:xfrm>
            <a:off x="17267049" y="8310578"/>
            <a:ext cx="9525" cy="8255"/>
          </a:xfrm>
          <a:custGeom>
            <a:avLst/>
            <a:gdLst/>
            <a:ahLst/>
            <a:cxnLst/>
            <a:rect l="l" t="t" r="r" b="b"/>
            <a:pathLst>
              <a:path w="9525" h="8254">
                <a:moveTo>
                  <a:pt x="7057" y="0"/>
                </a:moveTo>
                <a:lnTo>
                  <a:pt x="2020" y="0"/>
                </a:lnTo>
                <a:lnTo>
                  <a:pt x="0" y="1832"/>
                </a:lnTo>
                <a:lnTo>
                  <a:pt x="0" y="6293"/>
                </a:lnTo>
                <a:lnTo>
                  <a:pt x="2020" y="8093"/>
                </a:lnTo>
                <a:lnTo>
                  <a:pt x="7057" y="8093"/>
                </a:lnTo>
                <a:lnTo>
                  <a:pt x="9057" y="6293"/>
                </a:lnTo>
                <a:lnTo>
                  <a:pt x="9057" y="4062"/>
                </a:lnTo>
                <a:lnTo>
                  <a:pt x="9057" y="1832"/>
                </a:lnTo>
                <a:lnTo>
                  <a:pt x="7057" y="0"/>
                </a:lnTo>
                <a:close/>
              </a:path>
            </a:pathLst>
          </a:custGeom>
          <a:solidFill>
            <a:srgbClr val="FFFFFF">
              <a:alpha val="79998"/>
            </a:srgbClr>
          </a:solidFill>
        </p:spPr>
        <p:txBody>
          <a:bodyPr wrap="square" lIns="0" tIns="0" rIns="0" bIns="0" rtlCol="0"/>
          <a:lstStyle/>
          <a:p>
            <a:endParaRPr/>
          </a:p>
        </p:txBody>
      </p:sp>
      <p:sp>
        <p:nvSpPr>
          <p:cNvPr id="439" name="object 439"/>
          <p:cNvSpPr/>
          <p:nvPr/>
        </p:nvSpPr>
        <p:spPr>
          <a:xfrm>
            <a:off x="17030406" y="10518469"/>
            <a:ext cx="6985" cy="6350"/>
          </a:xfrm>
          <a:custGeom>
            <a:avLst/>
            <a:gdLst/>
            <a:ahLst/>
            <a:cxnLst/>
            <a:rect l="l" t="t" r="r" b="b"/>
            <a:pathLst>
              <a:path w="6984" h="6350">
                <a:moveTo>
                  <a:pt x="5214" y="0"/>
                </a:moveTo>
                <a:lnTo>
                  <a:pt x="1465" y="0"/>
                </a:lnTo>
                <a:lnTo>
                  <a:pt x="0" y="1350"/>
                </a:lnTo>
                <a:lnTo>
                  <a:pt x="0" y="4659"/>
                </a:lnTo>
                <a:lnTo>
                  <a:pt x="1465" y="5957"/>
                </a:lnTo>
                <a:lnTo>
                  <a:pt x="5214" y="5957"/>
                </a:lnTo>
                <a:lnTo>
                  <a:pt x="6680" y="4659"/>
                </a:lnTo>
                <a:lnTo>
                  <a:pt x="6680" y="3005"/>
                </a:lnTo>
                <a:lnTo>
                  <a:pt x="6680" y="1350"/>
                </a:lnTo>
                <a:lnTo>
                  <a:pt x="5214" y="0"/>
                </a:lnTo>
                <a:close/>
              </a:path>
            </a:pathLst>
          </a:custGeom>
          <a:solidFill>
            <a:srgbClr val="FFFFFF">
              <a:alpha val="59999"/>
            </a:srgbClr>
          </a:solidFill>
        </p:spPr>
        <p:txBody>
          <a:bodyPr wrap="square" lIns="0" tIns="0" rIns="0" bIns="0" rtlCol="0"/>
          <a:lstStyle/>
          <a:p>
            <a:endParaRPr/>
          </a:p>
        </p:txBody>
      </p:sp>
      <p:sp>
        <p:nvSpPr>
          <p:cNvPr id="440" name="object 440"/>
          <p:cNvSpPr/>
          <p:nvPr/>
        </p:nvSpPr>
        <p:spPr>
          <a:xfrm>
            <a:off x="17293421" y="10103170"/>
            <a:ext cx="21590" cy="13970"/>
          </a:xfrm>
          <a:custGeom>
            <a:avLst/>
            <a:gdLst/>
            <a:ahLst/>
            <a:cxnLst/>
            <a:rect l="l" t="t" r="r" b="b"/>
            <a:pathLst>
              <a:path w="21590" h="13970">
                <a:moveTo>
                  <a:pt x="16690" y="0"/>
                </a:moveTo>
                <a:lnTo>
                  <a:pt x="4848" y="0"/>
                </a:lnTo>
                <a:lnTo>
                  <a:pt x="0" y="3078"/>
                </a:lnTo>
                <a:lnTo>
                  <a:pt x="0" y="10648"/>
                </a:lnTo>
                <a:lnTo>
                  <a:pt x="4848" y="13737"/>
                </a:lnTo>
                <a:lnTo>
                  <a:pt x="16690" y="13737"/>
                </a:lnTo>
                <a:lnTo>
                  <a:pt x="21507" y="10648"/>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441" name="object 441"/>
          <p:cNvSpPr/>
          <p:nvPr/>
        </p:nvSpPr>
        <p:spPr>
          <a:xfrm>
            <a:off x="16935922" y="10394384"/>
            <a:ext cx="28575" cy="25400"/>
          </a:xfrm>
          <a:custGeom>
            <a:avLst/>
            <a:gdLst/>
            <a:ahLst/>
            <a:cxnLst/>
            <a:rect l="l" t="t" r="r" b="b"/>
            <a:pathLst>
              <a:path w="28575" h="25400">
                <a:moveTo>
                  <a:pt x="22104" y="0"/>
                </a:moveTo>
                <a:lnTo>
                  <a:pt x="6376" y="0"/>
                </a:lnTo>
                <a:lnTo>
                  <a:pt x="0" y="5654"/>
                </a:lnTo>
                <a:lnTo>
                  <a:pt x="0" y="19622"/>
                </a:lnTo>
                <a:lnTo>
                  <a:pt x="637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442" name="object 442"/>
          <p:cNvSpPr/>
          <p:nvPr/>
        </p:nvSpPr>
        <p:spPr>
          <a:xfrm>
            <a:off x="16979069" y="10182800"/>
            <a:ext cx="6350" cy="5715"/>
          </a:xfrm>
          <a:custGeom>
            <a:avLst/>
            <a:gdLst/>
            <a:ahLst/>
            <a:cxnLst/>
            <a:rect l="l" t="t" r="r" b="b"/>
            <a:pathLst>
              <a:path w="6350" h="5715">
                <a:moveTo>
                  <a:pt x="4670" y="0"/>
                </a:moveTo>
                <a:lnTo>
                  <a:pt x="1340" y="0"/>
                </a:lnTo>
                <a:lnTo>
                  <a:pt x="0" y="1193"/>
                </a:lnTo>
                <a:lnTo>
                  <a:pt x="0" y="4135"/>
                </a:lnTo>
                <a:lnTo>
                  <a:pt x="134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443" name="object 443"/>
          <p:cNvSpPr/>
          <p:nvPr/>
        </p:nvSpPr>
        <p:spPr>
          <a:xfrm>
            <a:off x="16447771" y="10234348"/>
            <a:ext cx="22225" cy="19685"/>
          </a:xfrm>
          <a:custGeom>
            <a:avLst/>
            <a:gdLst/>
            <a:ahLst/>
            <a:cxnLst/>
            <a:rect l="l" t="t" r="r" b="b"/>
            <a:pathLst>
              <a:path w="22225" h="19684">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62399"/>
            </a:srgbClr>
          </a:solidFill>
        </p:spPr>
        <p:txBody>
          <a:bodyPr wrap="square" lIns="0" tIns="0" rIns="0" bIns="0" rtlCol="0"/>
          <a:lstStyle/>
          <a:p>
            <a:endParaRPr/>
          </a:p>
        </p:txBody>
      </p:sp>
      <p:sp>
        <p:nvSpPr>
          <p:cNvPr id="444" name="object 444"/>
          <p:cNvSpPr/>
          <p:nvPr/>
        </p:nvSpPr>
        <p:spPr>
          <a:xfrm>
            <a:off x="18723038" y="7894958"/>
            <a:ext cx="15240" cy="13335"/>
          </a:xfrm>
          <a:custGeom>
            <a:avLst/>
            <a:gdLst/>
            <a:ahLst/>
            <a:cxnLst/>
            <a:rect l="l" t="t" r="r" b="b"/>
            <a:pathLst>
              <a:path w="15240" h="13334">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79998"/>
            </a:srgbClr>
          </a:solidFill>
        </p:spPr>
        <p:txBody>
          <a:bodyPr wrap="square" lIns="0" tIns="0" rIns="0" bIns="0" rtlCol="0"/>
          <a:lstStyle/>
          <a:p>
            <a:endParaRPr/>
          </a:p>
        </p:txBody>
      </p:sp>
      <p:sp>
        <p:nvSpPr>
          <p:cNvPr id="445" name="object 445"/>
          <p:cNvSpPr/>
          <p:nvPr/>
        </p:nvSpPr>
        <p:spPr>
          <a:xfrm>
            <a:off x="16453603" y="9341456"/>
            <a:ext cx="10160" cy="9525"/>
          </a:xfrm>
          <a:custGeom>
            <a:avLst/>
            <a:gdLst/>
            <a:ahLst/>
            <a:cxnLst/>
            <a:rect l="l" t="t" r="r" b="b"/>
            <a:pathLst>
              <a:path w="10159"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79998"/>
            </a:srgbClr>
          </a:solidFill>
        </p:spPr>
        <p:txBody>
          <a:bodyPr wrap="square" lIns="0" tIns="0" rIns="0" bIns="0" rtlCol="0"/>
          <a:lstStyle/>
          <a:p>
            <a:endParaRPr/>
          </a:p>
        </p:txBody>
      </p:sp>
      <p:sp>
        <p:nvSpPr>
          <p:cNvPr id="446" name="object 446"/>
          <p:cNvSpPr/>
          <p:nvPr/>
        </p:nvSpPr>
        <p:spPr>
          <a:xfrm>
            <a:off x="18073346" y="9655389"/>
            <a:ext cx="16510" cy="14604"/>
          </a:xfrm>
          <a:custGeom>
            <a:avLst/>
            <a:gdLst/>
            <a:ahLst/>
            <a:cxnLst/>
            <a:rect l="l" t="t" r="r" b="b"/>
            <a:pathLst>
              <a:path w="16509" h="14604">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447" name="object 447"/>
          <p:cNvSpPr/>
          <p:nvPr/>
        </p:nvSpPr>
        <p:spPr>
          <a:xfrm>
            <a:off x="19018549" y="9227859"/>
            <a:ext cx="17780" cy="15875"/>
          </a:xfrm>
          <a:custGeom>
            <a:avLst/>
            <a:gdLst/>
            <a:ahLst/>
            <a:cxnLst/>
            <a:rect l="l" t="t" r="r" b="b"/>
            <a:pathLst>
              <a:path w="17780"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448" name="object 448"/>
          <p:cNvSpPr/>
          <p:nvPr/>
        </p:nvSpPr>
        <p:spPr>
          <a:xfrm>
            <a:off x="16175573" y="10292498"/>
            <a:ext cx="19685" cy="17780"/>
          </a:xfrm>
          <a:custGeom>
            <a:avLst/>
            <a:gdLst/>
            <a:ahLst/>
            <a:cxnLst/>
            <a:rect l="l" t="t" r="r" b="b"/>
            <a:pathLst>
              <a:path w="19684" h="17779">
                <a:moveTo>
                  <a:pt x="15004" y="0"/>
                </a:moveTo>
                <a:lnTo>
                  <a:pt x="4334" y="0"/>
                </a:lnTo>
                <a:lnTo>
                  <a:pt x="0" y="3884"/>
                </a:lnTo>
                <a:lnTo>
                  <a:pt x="0" y="13402"/>
                </a:lnTo>
                <a:lnTo>
                  <a:pt x="4334" y="17256"/>
                </a:lnTo>
                <a:lnTo>
                  <a:pt x="15004" y="17256"/>
                </a:lnTo>
                <a:lnTo>
                  <a:pt x="19392" y="13402"/>
                </a:lnTo>
                <a:lnTo>
                  <a:pt x="19392" y="8617"/>
                </a:lnTo>
                <a:lnTo>
                  <a:pt x="19392" y="3884"/>
                </a:lnTo>
                <a:lnTo>
                  <a:pt x="15004" y="0"/>
                </a:lnTo>
                <a:close/>
              </a:path>
            </a:pathLst>
          </a:custGeom>
          <a:solidFill>
            <a:srgbClr val="FFFFFF">
              <a:alpha val="62399"/>
            </a:srgbClr>
          </a:solidFill>
        </p:spPr>
        <p:txBody>
          <a:bodyPr wrap="square" lIns="0" tIns="0" rIns="0" bIns="0" rtlCol="0"/>
          <a:lstStyle/>
          <a:p>
            <a:endParaRPr/>
          </a:p>
        </p:txBody>
      </p:sp>
      <p:sp>
        <p:nvSpPr>
          <p:cNvPr id="449" name="object 449"/>
          <p:cNvSpPr/>
          <p:nvPr/>
        </p:nvSpPr>
        <p:spPr>
          <a:xfrm>
            <a:off x="16419743" y="11224362"/>
            <a:ext cx="23495" cy="20955"/>
          </a:xfrm>
          <a:custGeom>
            <a:avLst/>
            <a:gdLst/>
            <a:ahLst/>
            <a:cxnLst/>
            <a:rect l="l" t="t" r="r" b="b"/>
            <a:pathLst>
              <a:path w="23494" h="20954">
                <a:moveTo>
                  <a:pt x="17873" y="0"/>
                </a:moveTo>
                <a:lnTo>
                  <a:pt x="5172" y="0"/>
                </a:lnTo>
                <a:lnTo>
                  <a:pt x="0" y="4617"/>
                </a:lnTo>
                <a:lnTo>
                  <a:pt x="0" y="15884"/>
                </a:lnTo>
                <a:lnTo>
                  <a:pt x="5172" y="20491"/>
                </a:lnTo>
                <a:lnTo>
                  <a:pt x="17873" y="20491"/>
                </a:lnTo>
                <a:lnTo>
                  <a:pt x="23004" y="15884"/>
                </a:lnTo>
                <a:lnTo>
                  <a:pt x="23004" y="10250"/>
                </a:lnTo>
                <a:lnTo>
                  <a:pt x="23004" y="4617"/>
                </a:lnTo>
                <a:lnTo>
                  <a:pt x="17873" y="0"/>
                </a:lnTo>
                <a:close/>
              </a:path>
            </a:pathLst>
          </a:custGeom>
          <a:solidFill>
            <a:srgbClr val="384746">
              <a:alpha val="79998"/>
            </a:srgbClr>
          </a:solidFill>
        </p:spPr>
        <p:txBody>
          <a:bodyPr wrap="square" lIns="0" tIns="0" rIns="0" bIns="0" rtlCol="0"/>
          <a:lstStyle/>
          <a:p>
            <a:endParaRPr/>
          </a:p>
        </p:txBody>
      </p:sp>
      <p:sp>
        <p:nvSpPr>
          <p:cNvPr id="450" name="object 450"/>
          <p:cNvSpPr/>
          <p:nvPr/>
        </p:nvSpPr>
        <p:spPr>
          <a:xfrm>
            <a:off x="18947080" y="9106443"/>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451" name="object 451"/>
          <p:cNvSpPr/>
          <p:nvPr/>
        </p:nvSpPr>
        <p:spPr>
          <a:xfrm>
            <a:off x="15836816" y="8434781"/>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452" name="object 452"/>
          <p:cNvSpPr/>
          <p:nvPr/>
        </p:nvSpPr>
        <p:spPr>
          <a:xfrm>
            <a:off x="15497303" y="8039124"/>
            <a:ext cx="11430" cy="10160"/>
          </a:xfrm>
          <a:custGeom>
            <a:avLst/>
            <a:gdLst/>
            <a:ahLst/>
            <a:cxnLst/>
            <a:rect l="l" t="t" r="r" b="b"/>
            <a:pathLst>
              <a:path w="11430"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453" name="object 453"/>
          <p:cNvSpPr/>
          <p:nvPr/>
        </p:nvSpPr>
        <p:spPr>
          <a:xfrm>
            <a:off x="15516480" y="6533437"/>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454" name="object 454"/>
          <p:cNvSpPr/>
          <p:nvPr/>
        </p:nvSpPr>
        <p:spPr>
          <a:xfrm>
            <a:off x="15757058" y="6829713"/>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455" name="object 455"/>
          <p:cNvSpPr/>
          <p:nvPr/>
        </p:nvSpPr>
        <p:spPr>
          <a:xfrm>
            <a:off x="15954443" y="9128945"/>
            <a:ext cx="23495" cy="20955"/>
          </a:xfrm>
          <a:custGeom>
            <a:avLst/>
            <a:gdLst/>
            <a:ahLst/>
            <a:cxnLst/>
            <a:rect l="l" t="t" r="r" b="b"/>
            <a:pathLst>
              <a:path w="23494" h="20954">
                <a:moveTo>
                  <a:pt x="17758" y="0"/>
                </a:moveTo>
                <a:lnTo>
                  <a:pt x="5120" y="0"/>
                </a:lnTo>
                <a:lnTo>
                  <a:pt x="0" y="4533"/>
                </a:lnTo>
                <a:lnTo>
                  <a:pt x="0" y="15779"/>
                </a:lnTo>
                <a:lnTo>
                  <a:pt x="5120" y="20334"/>
                </a:lnTo>
                <a:lnTo>
                  <a:pt x="17758" y="20334"/>
                </a:lnTo>
                <a:lnTo>
                  <a:pt x="22889" y="15779"/>
                </a:lnTo>
                <a:lnTo>
                  <a:pt x="22889" y="10146"/>
                </a:lnTo>
                <a:lnTo>
                  <a:pt x="22889" y="4533"/>
                </a:lnTo>
                <a:lnTo>
                  <a:pt x="17758" y="0"/>
                </a:lnTo>
                <a:close/>
              </a:path>
            </a:pathLst>
          </a:custGeom>
          <a:solidFill>
            <a:srgbClr val="FFFFFF">
              <a:alpha val="47999"/>
            </a:srgbClr>
          </a:solidFill>
        </p:spPr>
        <p:txBody>
          <a:bodyPr wrap="square" lIns="0" tIns="0" rIns="0" bIns="0" rtlCol="0"/>
          <a:lstStyle/>
          <a:p>
            <a:endParaRPr/>
          </a:p>
        </p:txBody>
      </p:sp>
      <p:sp>
        <p:nvSpPr>
          <p:cNvPr id="456" name="object 456"/>
          <p:cNvSpPr/>
          <p:nvPr/>
        </p:nvSpPr>
        <p:spPr>
          <a:xfrm>
            <a:off x="15471204" y="6575783"/>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457" name="object 457"/>
          <p:cNvSpPr/>
          <p:nvPr/>
        </p:nvSpPr>
        <p:spPr>
          <a:xfrm>
            <a:off x="16157748" y="6835244"/>
            <a:ext cx="36195" cy="32384"/>
          </a:xfrm>
          <a:custGeom>
            <a:avLst/>
            <a:gdLst/>
            <a:ahLst/>
            <a:cxnLst/>
            <a:rect l="l" t="t" r="r" b="b"/>
            <a:pathLst>
              <a:path w="36194" h="32384">
                <a:moveTo>
                  <a:pt x="27894" y="0"/>
                </a:moveTo>
                <a:lnTo>
                  <a:pt x="8020" y="0"/>
                </a:lnTo>
                <a:lnTo>
                  <a:pt x="0" y="7162"/>
                </a:lnTo>
                <a:lnTo>
                  <a:pt x="0" y="24784"/>
                </a:lnTo>
                <a:lnTo>
                  <a:pt x="8020" y="31967"/>
                </a:lnTo>
                <a:lnTo>
                  <a:pt x="27894" y="31967"/>
                </a:lnTo>
                <a:lnTo>
                  <a:pt x="35946" y="24784"/>
                </a:lnTo>
                <a:lnTo>
                  <a:pt x="35946" y="15968"/>
                </a:lnTo>
                <a:lnTo>
                  <a:pt x="35946" y="7162"/>
                </a:lnTo>
                <a:lnTo>
                  <a:pt x="27894" y="0"/>
                </a:lnTo>
                <a:close/>
              </a:path>
            </a:pathLst>
          </a:custGeom>
          <a:solidFill>
            <a:srgbClr val="384746">
              <a:alpha val="79998"/>
            </a:srgbClr>
          </a:solidFill>
        </p:spPr>
        <p:txBody>
          <a:bodyPr wrap="square" lIns="0" tIns="0" rIns="0" bIns="0" rtlCol="0"/>
          <a:lstStyle/>
          <a:p>
            <a:endParaRPr/>
          </a:p>
        </p:txBody>
      </p:sp>
      <p:sp>
        <p:nvSpPr>
          <p:cNvPr id="458" name="object 458"/>
          <p:cNvSpPr/>
          <p:nvPr/>
        </p:nvSpPr>
        <p:spPr>
          <a:xfrm>
            <a:off x="16047156" y="690797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459" name="object 459"/>
          <p:cNvSpPr/>
          <p:nvPr/>
        </p:nvSpPr>
        <p:spPr>
          <a:xfrm>
            <a:off x="15919415" y="7014589"/>
            <a:ext cx="11430" cy="10160"/>
          </a:xfrm>
          <a:custGeom>
            <a:avLst/>
            <a:gdLst/>
            <a:ahLst/>
            <a:cxnLst/>
            <a:rect l="l" t="t" r="r" b="b"/>
            <a:pathLst>
              <a:path w="11430" h="10159">
                <a:moveTo>
                  <a:pt x="8701" y="0"/>
                </a:moveTo>
                <a:lnTo>
                  <a:pt x="2523" y="0"/>
                </a:lnTo>
                <a:lnTo>
                  <a:pt x="0" y="2240"/>
                </a:lnTo>
                <a:lnTo>
                  <a:pt x="0" y="7727"/>
                </a:lnTo>
                <a:lnTo>
                  <a:pt x="2523" y="9968"/>
                </a:lnTo>
                <a:lnTo>
                  <a:pt x="8701" y="996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460" name="object 460"/>
          <p:cNvSpPr/>
          <p:nvPr/>
        </p:nvSpPr>
        <p:spPr>
          <a:xfrm>
            <a:off x="19854625" y="7481446"/>
            <a:ext cx="26670" cy="23495"/>
          </a:xfrm>
          <a:custGeom>
            <a:avLst/>
            <a:gdLst/>
            <a:ahLst/>
            <a:cxnLst/>
            <a:rect l="l" t="t" r="r" b="b"/>
            <a:pathLst>
              <a:path w="26669"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461" name="object 461"/>
          <p:cNvSpPr/>
          <p:nvPr/>
        </p:nvSpPr>
        <p:spPr>
          <a:xfrm>
            <a:off x="19172048" y="693829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462" name="object 462"/>
          <p:cNvSpPr/>
          <p:nvPr/>
        </p:nvSpPr>
        <p:spPr>
          <a:xfrm>
            <a:off x="19080123" y="6747070"/>
            <a:ext cx="14604" cy="13335"/>
          </a:xfrm>
          <a:custGeom>
            <a:avLst/>
            <a:gdLst/>
            <a:ahLst/>
            <a:cxnLst/>
            <a:rect l="l" t="t" r="r" b="b"/>
            <a:pathLst>
              <a:path w="14605"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463" name="object 463"/>
          <p:cNvSpPr/>
          <p:nvPr/>
        </p:nvSpPr>
        <p:spPr>
          <a:xfrm>
            <a:off x="19837089" y="7149161"/>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62399"/>
            </a:srgbClr>
          </a:solidFill>
        </p:spPr>
        <p:txBody>
          <a:bodyPr wrap="square" lIns="0" tIns="0" rIns="0" bIns="0" rtlCol="0"/>
          <a:lstStyle/>
          <a:p>
            <a:endParaRPr/>
          </a:p>
        </p:txBody>
      </p:sp>
      <p:sp>
        <p:nvSpPr>
          <p:cNvPr id="464" name="object 464"/>
          <p:cNvSpPr/>
          <p:nvPr/>
        </p:nvSpPr>
        <p:spPr>
          <a:xfrm>
            <a:off x="18723046" y="7000497"/>
            <a:ext cx="19685" cy="17145"/>
          </a:xfrm>
          <a:custGeom>
            <a:avLst/>
            <a:gdLst/>
            <a:ahLst/>
            <a:cxnLst/>
            <a:rect l="l" t="t" r="r" b="b"/>
            <a:pathLst>
              <a:path w="19684" h="17145">
                <a:moveTo>
                  <a:pt x="14879" y="0"/>
                </a:moveTo>
                <a:lnTo>
                  <a:pt x="4230" y="0"/>
                </a:lnTo>
                <a:lnTo>
                  <a:pt x="0" y="3853"/>
                </a:lnTo>
                <a:lnTo>
                  <a:pt x="0" y="13277"/>
                </a:lnTo>
                <a:lnTo>
                  <a:pt x="4230" y="17109"/>
                </a:lnTo>
                <a:lnTo>
                  <a:pt x="14879" y="17109"/>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465" name="object 465"/>
          <p:cNvSpPr/>
          <p:nvPr/>
        </p:nvSpPr>
        <p:spPr>
          <a:xfrm>
            <a:off x="19497585" y="6753504"/>
            <a:ext cx="11430" cy="10160"/>
          </a:xfrm>
          <a:custGeom>
            <a:avLst/>
            <a:gdLst/>
            <a:ahLst/>
            <a:cxnLst/>
            <a:rect l="l" t="t" r="r" b="b"/>
            <a:pathLst>
              <a:path w="11430"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466" name="object 466"/>
          <p:cNvSpPr/>
          <p:nvPr/>
        </p:nvSpPr>
        <p:spPr>
          <a:xfrm>
            <a:off x="18305771" y="6698833"/>
            <a:ext cx="16510" cy="14604"/>
          </a:xfrm>
          <a:custGeom>
            <a:avLst/>
            <a:gdLst/>
            <a:ahLst/>
            <a:cxnLst/>
            <a:rect l="l" t="t" r="r" b="b"/>
            <a:pathLst>
              <a:path w="16509" h="14604">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467" name="object 467"/>
          <p:cNvSpPr/>
          <p:nvPr/>
        </p:nvSpPr>
        <p:spPr>
          <a:xfrm>
            <a:off x="18627452" y="6362127"/>
            <a:ext cx="24765" cy="22225"/>
          </a:xfrm>
          <a:custGeom>
            <a:avLst/>
            <a:gdLst/>
            <a:ahLst/>
            <a:cxnLst/>
            <a:rect l="l" t="t" r="r" b="b"/>
            <a:pathLst>
              <a:path w="24765"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468" name="object 468"/>
          <p:cNvSpPr/>
          <p:nvPr/>
        </p:nvSpPr>
        <p:spPr>
          <a:xfrm>
            <a:off x="16369560" y="6446350"/>
            <a:ext cx="13970" cy="12700"/>
          </a:xfrm>
          <a:custGeom>
            <a:avLst/>
            <a:gdLst/>
            <a:ahLst/>
            <a:cxnLst/>
            <a:rect l="l" t="t" r="r" b="b"/>
            <a:pathLst>
              <a:path w="13969" h="12700">
                <a:moveTo>
                  <a:pt x="10732" y="0"/>
                </a:moveTo>
                <a:lnTo>
                  <a:pt x="3088" y="0"/>
                </a:lnTo>
                <a:lnTo>
                  <a:pt x="0" y="2764"/>
                </a:lnTo>
                <a:lnTo>
                  <a:pt x="0" y="9549"/>
                </a:lnTo>
                <a:lnTo>
                  <a:pt x="308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469" name="object 469"/>
          <p:cNvSpPr/>
          <p:nvPr/>
        </p:nvSpPr>
        <p:spPr>
          <a:xfrm>
            <a:off x="11291441" y="7110731"/>
            <a:ext cx="26670" cy="23495"/>
          </a:xfrm>
          <a:custGeom>
            <a:avLst/>
            <a:gdLst/>
            <a:ahLst/>
            <a:cxnLst/>
            <a:rect l="l" t="t" r="r" b="b"/>
            <a:pathLst>
              <a:path w="26670" h="23495">
                <a:moveTo>
                  <a:pt x="20271" y="0"/>
                </a:moveTo>
                <a:lnTo>
                  <a:pt x="5853" y="0"/>
                </a:lnTo>
                <a:lnTo>
                  <a:pt x="0" y="5172"/>
                </a:lnTo>
                <a:lnTo>
                  <a:pt x="0" y="17999"/>
                </a:lnTo>
                <a:lnTo>
                  <a:pt x="5853" y="23203"/>
                </a:lnTo>
                <a:lnTo>
                  <a:pt x="20271" y="23203"/>
                </a:lnTo>
                <a:lnTo>
                  <a:pt x="26124" y="17999"/>
                </a:lnTo>
                <a:lnTo>
                  <a:pt x="26124" y="11570"/>
                </a:lnTo>
                <a:lnTo>
                  <a:pt x="26124" y="5172"/>
                </a:lnTo>
                <a:lnTo>
                  <a:pt x="20271" y="0"/>
                </a:lnTo>
                <a:close/>
              </a:path>
            </a:pathLst>
          </a:custGeom>
          <a:solidFill>
            <a:srgbClr val="FFFFFF">
              <a:alpha val="47999"/>
            </a:srgbClr>
          </a:solidFill>
        </p:spPr>
        <p:txBody>
          <a:bodyPr wrap="square" lIns="0" tIns="0" rIns="0" bIns="0" rtlCol="0"/>
          <a:lstStyle/>
          <a:p>
            <a:endParaRPr/>
          </a:p>
        </p:txBody>
      </p:sp>
      <p:sp>
        <p:nvSpPr>
          <p:cNvPr id="470" name="object 470"/>
          <p:cNvSpPr/>
          <p:nvPr/>
        </p:nvSpPr>
        <p:spPr>
          <a:xfrm>
            <a:off x="12716939" y="6678093"/>
            <a:ext cx="20320" cy="17780"/>
          </a:xfrm>
          <a:custGeom>
            <a:avLst/>
            <a:gdLst/>
            <a:ahLst/>
            <a:cxnLst/>
            <a:rect l="l" t="t" r="r" b="b"/>
            <a:pathLst>
              <a:path w="20320" h="17779">
                <a:moveTo>
                  <a:pt x="15381" y="0"/>
                </a:moveTo>
                <a:lnTo>
                  <a:pt x="4418" y="0"/>
                </a:lnTo>
                <a:lnTo>
                  <a:pt x="0" y="3978"/>
                </a:lnTo>
                <a:lnTo>
                  <a:pt x="0" y="13695"/>
                </a:lnTo>
                <a:lnTo>
                  <a:pt x="4418" y="17653"/>
                </a:lnTo>
                <a:lnTo>
                  <a:pt x="15381" y="17653"/>
                </a:lnTo>
                <a:lnTo>
                  <a:pt x="19821" y="13695"/>
                </a:lnTo>
                <a:lnTo>
                  <a:pt x="19821" y="8826"/>
                </a:lnTo>
                <a:lnTo>
                  <a:pt x="19821" y="3978"/>
                </a:lnTo>
                <a:lnTo>
                  <a:pt x="15381" y="0"/>
                </a:lnTo>
                <a:close/>
              </a:path>
            </a:pathLst>
          </a:custGeom>
          <a:solidFill>
            <a:srgbClr val="6F4478">
              <a:alpha val="79998"/>
            </a:srgbClr>
          </a:solidFill>
        </p:spPr>
        <p:txBody>
          <a:bodyPr wrap="square" lIns="0" tIns="0" rIns="0" bIns="0" rtlCol="0"/>
          <a:lstStyle/>
          <a:p>
            <a:endParaRPr/>
          </a:p>
        </p:txBody>
      </p:sp>
      <p:sp>
        <p:nvSpPr>
          <p:cNvPr id="471" name="object 471"/>
          <p:cNvSpPr/>
          <p:nvPr/>
        </p:nvSpPr>
        <p:spPr>
          <a:xfrm>
            <a:off x="12486996" y="6424968"/>
            <a:ext cx="25400" cy="22225"/>
          </a:xfrm>
          <a:custGeom>
            <a:avLst/>
            <a:gdLst/>
            <a:ahLst/>
            <a:cxnLst/>
            <a:rect l="l" t="t" r="r" b="b"/>
            <a:pathLst>
              <a:path w="25400" h="22225">
                <a:moveTo>
                  <a:pt x="19255" y="0"/>
                </a:moveTo>
                <a:lnTo>
                  <a:pt x="5560" y="0"/>
                </a:lnTo>
                <a:lnTo>
                  <a:pt x="0" y="4931"/>
                </a:lnTo>
                <a:lnTo>
                  <a:pt x="0" y="17119"/>
                </a:lnTo>
                <a:lnTo>
                  <a:pt x="5560" y="22041"/>
                </a:lnTo>
                <a:lnTo>
                  <a:pt x="19255" y="22041"/>
                </a:lnTo>
                <a:lnTo>
                  <a:pt x="24784" y="17119"/>
                </a:lnTo>
                <a:lnTo>
                  <a:pt x="24784" y="11025"/>
                </a:lnTo>
                <a:lnTo>
                  <a:pt x="24784" y="4931"/>
                </a:lnTo>
                <a:lnTo>
                  <a:pt x="19255" y="0"/>
                </a:lnTo>
                <a:close/>
              </a:path>
            </a:pathLst>
          </a:custGeom>
          <a:solidFill>
            <a:srgbClr val="FFFFFF">
              <a:alpha val="62399"/>
            </a:srgbClr>
          </a:solidFill>
        </p:spPr>
        <p:txBody>
          <a:bodyPr wrap="square" lIns="0" tIns="0" rIns="0" bIns="0" rtlCol="0"/>
          <a:lstStyle/>
          <a:p>
            <a:endParaRPr/>
          </a:p>
        </p:txBody>
      </p:sp>
      <p:sp>
        <p:nvSpPr>
          <p:cNvPr id="472" name="object 472"/>
          <p:cNvSpPr/>
          <p:nvPr/>
        </p:nvSpPr>
        <p:spPr>
          <a:xfrm>
            <a:off x="12445941" y="7916895"/>
            <a:ext cx="26670" cy="23495"/>
          </a:xfrm>
          <a:custGeom>
            <a:avLst/>
            <a:gdLst/>
            <a:ahLst/>
            <a:cxnLst/>
            <a:rect l="l" t="t" r="r" b="b"/>
            <a:pathLst>
              <a:path w="26670" h="23495">
                <a:moveTo>
                  <a:pt x="20397" y="0"/>
                </a:moveTo>
                <a:lnTo>
                  <a:pt x="5905" y="0"/>
                </a:lnTo>
                <a:lnTo>
                  <a:pt x="0" y="5256"/>
                </a:lnTo>
                <a:lnTo>
                  <a:pt x="0" y="18125"/>
                </a:lnTo>
                <a:lnTo>
                  <a:pt x="5905" y="23371"/>
                </a:lnTo>
                <a:lnTo>
                  <a:pt x="20397" y="23371"/>
                </a:lnTo>
                <a:lnTo>
                  <a:pt x="26250" y="18125"/>
                </a:lnTo>
                <a:lnTo>
                  <a:pt x="26250" y="11695"/>
                </a:lnTo>
                <a:lnTo>
                  <a:pt x="26250" y="5256"/>
                </a:lnTo>
                <a:lnTo>
                  <a:pt x="20397" y="0"/>
                </a:lnTo>
                <a:close/>
              </a:path>
            </a:pathLst>
          </a:custGeom>
          <a:solidFill>
            <a:srgbClr val="384746">
              <a:alpha val="79998"/>
            </a:srgbClr>
          </a:solidFill>
        </p:spPr>
        <p:txBody>
          <a:bodyPr wrap="square" lIns="0" tIns="0" rIns="0" bIns="0" rtlCol="0"/>
          <a:lstStyle/>
          <a:p>
            <a:endParaRPr/>
          </a:p>
        </p:txBody>
      </p:sp>
      <p:sp>
        <p:nvSpPr>
          <p:cNvPr id="473" name="object 473"/>
          <p:cNvSpPr/>
          <p:nvPr/>
        </p:nvSpPr>
        <p:spPr>
          <a:xfrm>
            <a:off x="11184248" y="7666640"/>
            <a:ext cx="13970" cy="12700"/>
          </a:xfrm>
          <a:custGeom>
            <a:avLst/>
            <a:gdLst/>
            <a:ahLst/>
            <a:cxnLst/>
            <a:rect l="l" t="t" r="r" b="b"/>
            <a:pathLst>
              <a:path w="13970" h="12700">
                <a:moveTo>
                  <a:pt x="10805" y="0"/>
                </a:moveTo>
                <a:lnTo>
                  <a:pt x="3109" y="0"/>
                </a:lnTo>
                <a:lnTo>
                  <a:pt x="0" y="2774"/>
                </a:lnTo>
                <a:lnTo>
                  <a:pt x="0" y="9612"/>
                </a:lnTo>
                <a:lnTo>
                  <a:pt x="3109" y="12387"/>
                </a:lnTo>
                <a:lnTo>
                  <a:pt x="10805" y="12387"/>
                </a:lnTo>
                <a:lnTo>
                  <a:pt x="13915" y="9612"/>
                </a:lnTo>
                <a:lnTo>
                  <a:pt x="13915" y="6188"/>
                </a:lnTo>
                <a:lnTo>
                  <a:pt x="13915" y="2774"/>
                </a:lnTo>
                <a:lnTo>
                  <a:pt x="10805" y="0"/>
                </a:lnTo>
                <a:close/>
              </a:path>
            </a:pathLst>
          </a:custGeom>
          <a:solidFill>
            <a:srgbClr val="FFFFFF">
              <a:alpha val="59999"/>
            </a:srgbClr>
          </a:solidFill>
        </p:spPr>
        <p:txBody>
          <a:bodyPr wrap="square" lIns="0" tIns="0" rIns="0" bIns="0" rtlCol="0"/>
          <a:lstStyle/>
          <a:p>
            <a:endParaRPr/>
          </a:p>
        </p:txBody>
      </p:sp>
      <p:sp>
        <p:nvSpPr>
          <p:cNvPr id="474" name="object 474"/>
          <p:cNvSpPr/>
          <p:nvPr/>
        </p:nvSpPr>
        <p:spPr>
          <a:xfrm>
            <a:off x="11759538" y="10331245"/>
            <a:ext cx="36830" cy="32384"/>
          </a:xfrm>
          <a:custGeom>
            <a:avLst/>
            <a:gdLst/>
            <a:ahLst/>
            <a:cxnLst/>
            <a:rect l="l" t="t" r="r" b="b"/>
            <a:pathLst>
              <a:path w="36829" h="32384">
                <a:moveTo>
                  <a:pt x="28271" y="0"/>
                </a:moveTo>
                <a:lnTo>
                  <a:pt x="8177" y="0"/>
                </a:lnTo>
                <a:lnTo>
                  <a:pt x="0" y="7235"/>
                </a:lnTo>
                <a:lnTo>
                  <a:pt x="0" y="25109"/>
                </a:lnTo>
                <a:lnTo>
                  <a:pt x="8177" y="32386"/>
                </a:lnTo>
                <a:lnTo>
                  <a:pt x="28271" y="32386"/>
                </a:lnTo>
                <a:lnTo>
                  <a:pt x="36417" y="25109"/>
                </a:lnTo>
                <a:lnTo>
                  <a:pt x="36417" y="16187"/>
                </a:lnTo>
                <a:lnTo>
                  <a:pt x="36417" y="7235"/>
                </a:lnTo>
                <a:lnTo>
                  <a:pt x="28271" y="0"/>
                </a:lnTo>
                <a:close/>
              </a:path>
            </a:pathLst>
          </a:custGeom>
          <a:solidFill>
            <a:srgbClr val="FFFFFF">
              <a:alpha val="62399"/>
            </a:srgbClr>
          </a:solidFill>
        </p:spPr>
        <p:txBody>
          <a:bodyPr wrap="square" lIns="0" tIns="0" rIns="0" bIns="0" rtlCol="0"/>
          <a:lstStyle/>
          <a:p>
            <a:endParaRPr/>
          </a:p>
        </p:txBody>
      </p:sp>
      <p:sp>
        <p:nvSpPr>
          <p:cNvPr id="475" name="object 475"/>
          <p:cNvSpPr/>
          <p:nvPr/>
        </p:nvSpPr>
        <p:spPr>
          <a:xfrm>
            <a:off x="11455128" y="8475856"/>
            <a:ext cx="41275" cy="36830"/>
          </a:xfrm>
          <a:custGeom>
            <a:avLst/>
            <a:gdLst/>
            <a:ahLst/>
            <a:cxnLst/>
            <a:rect l="l" t="t" r="r" b="b"/>
            <a:pathLst>
              <a:path w="41275" h="36829">
                <a:moveTo>
                  <a:pt x="20491" y="0"/>
                </a:moveTo>
                <a:lnTo>
                  <a:pt x="12505" y="1434"/>
                </a:lnTo>
                <a:lnTo>
                  <a:pt x="5993" y="5345"/>
                </a:lnTo>
                <a:lnTo>
                  <a:pt x="1607" y="11140"/>
                </a:lnTo>
                <a:lnTo>
                  <a:pt x="0" y="18229"/>
                </a:lnTo>
                <a:lnTo>
                  <a:pt x="1607" y="25328"/>
                </a:lnTo>
                <a:lnTo>
                  <a:pt x="5993" y="31133"/>
                </a:lnTo>
                <a:lnTo>
                  <a:pt x="12505" y="35052"/>
                </a:lnTo>
                <a:lnTo>
                  <a:pt x="20491" y="36491"/>
                </a:lnTo>
                <a:lnTo>
                  <a:pt x="28488" y="35052"/>
                </a:lnTo>
                <a:lnTo>
                  <a:pt x="35014" y="31133"/>
                </a:lnTo>
                <a:lnTo>
                  <a:pt x="39412" y="25328"/>
                </a:lnTo>
                <a:lnTo>
                  <a:pt x="41024" y="18229"/>
                </a:lnTo>
                <a:lnTo>
                  <a:pt x="39412" y="11140"/>
                </a:lnTo>
                <a:lnTo>
                  <a:pt x="35014" y="5345"/>
                </a:lnTo>
                <a:lnTo>
                  <a:pt x="28488" y="1434"/>
                </a:lnTo>
                <a:lnTo>
                  <a:pt x="20491" y="0"/>
                </a:lnTo>
                <a:close/>
              </a:path>
            </a:pathLst>
          </a:custGeom>
          <a:solidFill>
            <a:srgbClr val="384746">
              <a:alpha val="79998"/>
            </a:srgbClr>
          </a:solidFill>
        </p:spPr>
        <p:txBody>
          <a:bodyPr wrap="square" lIns="0" tIns="0" rIns="0" bIns="0" rtlCol="0"/>
          <a:lstStyle/>
          <a:p>
            <a:endParaRPr/>
          </a:p>
        </p:txBody>
      </p:sp>
      <p:sp>
        <p:nvSpPr>
          <p:cNvPr id="476" name="object 476"/>
          <p:cNvSpPr/>
          <p:nvPr/>
        </p:nvSpPr>
        <p:spPr>
          <a:xfrm>
            <a:off x="11914266" y="7722242"/>
            <a:ext cx="10795" cy="9525"/>
          </a:xfrm>
          <a:custGeom>
            <a:avLst/>
            <a:gdLst/>
            <a:ahLst/>
            <a:cxnLst/>
            <a:rect l="l" t="t" r="r" b="b"/>
            <a:pathLst>
              <a:path w="10795" h="9525">
                <a:moveTo>
                  <a:pt x="8251" y="0"/>
                </a:moveTo>
                <a:lnTo>
                  <a:pt x="2397" y="0"/>
                </a:lnTo>
                <a:lnTo>
                  <a:pt x="0" y="2104"/>
                </a:lnTo>
                <a:lnTo>
                  <a:pt x="0" y="7308"/>
                </a:lnTo>
                <a:lnTo>
                  <a:pt x="2397" y="9413"/>
                </a:lnTo>
                <a:lnTo>
                  <a:pt x="8251" y="9413"/>
                </a:lnTo>
                <a:lnTo>
                  <a:pt x="10617" y="7308"/>
                </a:lnTo>
                <a:lnTo>
                  <a:pt x="10617" y="4701"/>
                </a:lnTo>
                <a:lnTo>
                  <a:pt x="10617" y="2104"/>
                </a:lnTo>
                <a:lnTo>
                  <a:pt x="8251" y="0"/>
                </a:lnTo>
                <a:close/>
              </a:path>
            </a:pathLst>
          </a:custGeom>
          <a:solidFill>
            <a:srgbClr val="FFFFFF">
              <a:alpha val="79998"/>
            </a:srgbClr>
          </a:solidFill>
        </p:spPr>
        <p:txBody>
          <a:bodyPr wrap="square" lIns="0" tIns="0" rIns="0" bIns="0" rtlCol="0"/>
          <a:lstStyle/>
          <a:p>
            <a:endParaRPr/>
          </a:p>
        </p:txBody>
      </p:sp>
      <p:sp>
        <p:nvSpPr>
          <p:cNvPr id="477" name="object 477"/>
          <p:cNvSpPr/>
          <p:nvPr/>
        </p:nvSpPr>
        <p:spPr>
          <a:xfrm>
            <a:off x="10412870" y="7359365"/>
            <a:ext cx="13335" cy="11430"/>
          </a:xfrm>
          <a:custGeom>
            <a:avLst/>
            <a:gdLst/>
            <a:ahLst/>
            <a:cxnLst/>
            <a:rect l="l" t="t" r="r" b="b"/>
            <a:pathLst>
              <a:path w="13334" h="11429">
                <a:moveTo>
                  <a:pt x="9926" y="0"/>
                </a:moveTo>
                <a:lnTo>
                  <a:pt x="2879" y="0"/>
                </a:lnTo>
                <a:lnTo>
                  <a:pt x="0" y="2554"/>
                </a:lnTo>
                <a:lnTo>
                  <a:pt x="0" y="8826"/>
                </a:lnTo>
                <a:lnTo>
                  <a:pt x="2879" y="11392"/>
                </a:lnTo>
                <a:lnTo>
                  <a:pt x="9926" y="11392"/>
                </a:lnTo>
                <a:lnTo>
                  <a:pt x="12805" y="8826"/>
                </a:lnTo>
                <a:lnTo>
                  <a:pt x="12805" y="5706"/>
                </a:lnTo>
                <a:lnTo>
                  <a:pt x="12805" y="2554"/>
                </a:lnTo>
                <a:lnTo>
                  <a:pt x="9926" y="0"/>
                </a:lnTo>
                <a:close/>
              </a:path>
            </a:pathLst>
          </a:custGeom>
          <a:solidFill>
            <a:srgbClr val="FFFFFF">
              <a:alpha val="79998"/>
            </a:srgbClr>
          </a:solidFill>
        </p:spPr>
        <p:txBody>
          <a:bodyPr wrap="square" lIns="0" tIns="0" rIns="0" bIns="0" rtlCol="0"/>
          <a:lstStyle/>
          <a:p>
            <a:endParaRPr/>
          </a:p>
        </p:txBody>
      </p:sp>
      <p:sp>
        <p:nvSpPr>
          <p:cNvPr id="478" name="object 478"/>
          <p:cNvSpPr/>
          <p:nvPr/>
        </p:nvSpPr>
        <p:spPr>
          <a:xfrm>
            <a:off x="12388668" y="7283155"/>
            <a:ext cx="15875" cy="14604"/>
          </a:xfrm>
          <a:custGeom>
            <a:avLst/>
            <a:gdLst/>
            <a:ahLst/>
            <a:cxnLst/>
            <a:rect l="l" t="t" r="r" b="b"/>
            <a:pathLst>
              <a:path w="15875" h="14604">
                <a:moveTo>
                  <a:pt x="12250" y="0"/>
                </a:moveTo>
                <a:lnTo>
                  <a:pt x="3518" y="0"/>
                </a:lnTo>
                <a:lnTo>
                  <a:pt x="0" y="3151"/>
                </a:lnTo>
                <a:lnTo>
                  <a:pt x="0" y="10900"/>
                </a:lnTo>
                <a:lnTo>
                  <a:pt x="3518" y="14051"/>
                </a:lnTo>
                <a:lnTo>
                  <a:pt x="12250" y="14051"/>
                </a:lnTo>
                <a:lnTo>
                  <a:pt x="15790" y="10900"/>
                </a:lnTo>
                <a:lnTo>
                  <a:pt x="15790" y="7015"/>
                </a:lnTo>
                <a:lnTo>
                  <a:pt x="15790" y="3151"/>
                </a:lnTo>
                <a:lnTo>
                  <a:pt x="12250" y="0"/>
                </a:lnTo>
                <a:close/>
              </a:path>
            </a:pathLst>
          </a:custGeom>
          <a:solidFill>
            <a:srgbClr val="FFFFFF">
              <a:alpha val="62399"/>
            </a:srgbClr>
          </a:solidFill>
        </p:spPr>
        <p:txBody>
          <a:bodyPr wrap="square" lIns="0" tIns="0" rIns="0" bIns="0" rtlCol="0"/>
          <a:lstStyle/>
          <a:p>
            <a:endParaRPr/>
          </a:p>
        </p:txBody>
      </p:sp>
      <p:sp>
        <p:nvSpPr>
          <p:cNvPr id="479" name="object 479"/>
          <p:cNvSpPr/>
          <p:nvPr/>
        </p:nvSpPr>
        <p:spPr>
          <a:xfrm>
            <a:off x="17741910" y="702447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480" name="object 480"/>
          <p:cNvSpPr/>
          <p:nvPr/>
        </p:nvSpPr>
        <p:spPr>
          <a:xfrm>
            <a:off x="17998475" y="7578742"/>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481" name="object 481"/>
          <p:cNvSpPr/>
          <p:nvPr/>
        </p:nvSpPr>
        <p:spPr>
          <a:xfrm>
            <a:off x="16229029" y="8322721"/>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482" name="object 482"/>
          <p:cNvSpPr/>
          <p:nvPr/>
        </p:nvSpPr>
        <p:spPr>
          <a:xfrm>
            <a:off x="17649990" y="6833258"/>
            <a:ext cx="14604" cy="13335"/>
          </a:xfrm>
          <a:custGeom>
            <a:avLst/>
            <a:gdLst/>
            <a:ahLst/>
            <a:cxnLst/>
            <a:rect l="l" t="t" r="r" b="b"/>
            <a:pathLst>
              <a:path w="14605" h="13334">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483" name="object 483"/>
          <p:cNvSpPr/>
          <p:nvPr/>
        </p:nvSpPr>
        <p:spPr>
          <a:xfrm>
            <a:off x="16257612" y="8069571"/>
            <a:ext cx="16510" cy="14604"/>
          </a:xfrm>
          <a:custGeom>
            <a:avLst/>
            <a:gdLst/>
            <a:ahLst/>
            <a:cxnLst/>
            <a:rect l="l" t="t" r="r" b="b"/>
            <a:pathLst>
              <a:path w="16509" h="14604">
                <a:moveTo>
                  <a:pt x="12439" y="0"/>
                </a:moveTo>
                <a:lnTo>
                  <a:pt x="3591" y="0"/>
                </a:lnTo>
                <a:lnTo>
                  <a:pt x="0" y="3193"/>
                </a:lnTo>
                <a:lnTo>
                  <a:pt x="0" y="11067"/>
                </a:lnTo>
                <a:lnTo>
                  <a:pt x="3591" y="14282"/>
                </a:lnTo>
                <a:lnTo>
                  <a:pt x="12439" y="14282"/>
                </a:lnTo>
                <a:lnTo>
                  <a:pt x="16030" y="11067"/>
                </a:lnTo>
                <a:lnTo>
                  <a:pt x="16030" y="7141"/>
                </a:lnTo>
                <a:lnTo>
                  <a:pt x="16030" y="3193"/>
                </a:lnTo>
                <a:lnTo>
                  <a:pt x="12439" y="0"/>
                </a:lnTo>
                <a:close/>
              </a:path>
            </a:pathLst>
          </a:custGeom>
          <a:solidFill>
            <a:srgbClr val="6F4478">
              <a:alpha val="79998"/>
            </a:srgbClr>
          </a:solidFill>
        </p:spPr>
        <p:txBody>
          <a:bodyPr wrap="square" lIns="0" tIns="0" rIns="0" bIns="0" rtlCol="0"/>
          <a:lstStyle/>
          <a:p>
            <a:endParaRPr/>
          </a:p>
        </p:txBody>
      </p:sp>
      <p:sp>
        <p:nvSpPr>
          <p:cNvPr id="484" name="object 484"/>
          <p:cNvSpPr/>
          <p:nvPr/>
        </p:nvSpPr>
        <p:spPr>
          <a:xfrm>
            <a:off x="17292908" y="7086686"/>
            <a:ext cx="19685" cy="17145"/>
          </a:xfrm>
          <a:custGeom>
            <a:avLst/>
            <a:gdLst/>
            <a:ahLst/>
            <a:cxnLst/>
            <a:rect l="l" t="t" r="r" b="b"/>
            <a:pathLst>
              <a:path w="19684" h="17145">
                <a:moveTo>
                  <a:pt x="14879" y="0"/>
                </a:moveTo>
                <a:lnTo>
                  <a:pt x="4230" y="0"/>
                </a:lnTo>
                <a:lnTo>
                  <a:pt x="0" y="3842"/>
                </a:lnTo>
                <a:lnTo>
                  <a:pt x="0" y="13266"/>
                </a:lnTo>
                <a:lnTo>
                  <a:pt x="4230" y="17088"/>
                </a:lnTo>
                <a:lnTo>
                  <a:pt x="14879" y="1708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485" name="object 485"/>
          <p:cNvSpPr/>
          <p:nvPr/>
        </p:nvSpPr>
        <p:spPr>
          <a:xfrm>
            <a:off x="16530666" y="7426180"/>
            <a:ext cx="26670" cy="23495"/>
          </a:xfrm>
          <a:custGeom>
            <a:avLst/>
            <a:gdLst/>
            <a:ahLst/>
            <a:cxnLst/>
            <a:rect l="l" t="t" r="r" b="b"/>
            <a:pathLst>
              <a:path w="26669" h="23495">
                <a:moveTo>
                  <a:pt x="20240" y="0"/>
                </a:moveTo>
                <a:lnTo>
                  <a:pt x="5832" y="0"/>
                </a:lnTo>
                <a:lnTo>
                  <a:pt x="0" y="5193"/>
                </a:lnTo>
                <a:lnTo>
                  <a:pt x="0" y="17988"/>
                </a:lnTo>
                <a:lnTo>
                  <a:pt x="5832" y="23193"/>
                </a:lnTo>
                <a:lnTo>
                  <a:pt x="20240" y="23193"/>
                </a:lnTo>
                <a:lnTo>
                  <a:pt x="26072" y="17988"/>
                </a:lnTo>
                <a:lnTo>
                  <a:pt x="26072" y="11612"/>
                </a:lnTo>
                <a:lnTo>
                  <a:pt x="26072" y="5193"/>
                </a:lnTo>
                <a:lnTo>
                  <a:pt x="20240" y="0"/>
                </a:lnTo>
                <a:close/>
              </a:path>
            </a:pathLst>
          </a:custGeom>
          <a:solidFill>
            <a:srgbClr val="FFFFFF">
              <a:alpha val="62399"/>
            </a:srgbClr>
          </a:solidFill>
        </p:spPr>
        <p:txBody>
          <a:bodyPr wrap="square" lIns="0" tIns="0" rIns="0" bIns="0" rtlCol="0"/>
          <a:lstStyle/>
          <a:p>
            <a:endParaRPr/>
          </a:p>
        </p:txBody>
      </p:sp>
      <p:sp>
        <p:nvSpPr>
          <p:cNvPr id="486" name="object 486"/>
          <p:cNvSpPr/>
          <p:nvPr/>
        </p:nvSpPr>
        <p:spPr>
          <a:xfrm>
            <a:off x="17238750" y="6479933"/>
            <a:ext cx="14604" cy="13335"/>
          </a:xfrm>
          <a:custGeom>
            <a:avLst/>
            <a:gdLst/>
            <a:ahLst/>
            <a:cxnLst/>
            <a:rect l="l" t="t" r="r" b="b"/>
            <a:pathLst>
              <a:path w="14605" h="13335">
                <a:moveTo>
                  <a:pt x="11277" y="0"/>
                </a:moveTo>
                <a:lnTo>
                  <a:pt x="3225" y="0"/>
                </a:lnTo>
                <a:lnTo>
                  <a:pt x="0" y="2879"/>
                </a:lnTo>
                <a:lnTo>
                  <a:pt x="0" y="9978"/>
                </a:lnTo>
                <a:lnTo>
                  <a:pt x="3225" y="12910"/>
                </a:lnTo>
                <a:lnTo>
                  <a:pt x="11277" y="12910"/>
                </a:lnTo>
                <a:lnTo>
                  <a:pt x="14523" y="9978"/>
                </a:lnTo>
                <a:lnTo>
                  <a:pt x="14523" y="6429"/>
                </a:lnTo>
                <a:lnTo>
                  <a:pt x="14523" y="2879"/>
                </a:lnTo>
                <a:lnTo>
                  <a:pt x="11277" y="0"/>
                </a:lnTo>
                <a:close/>
              </a:path>
            </a:pathLst>
          </a:custGeom>
          <a:solidFill>
            <a:srgbClr val="FFFFFF">
              <a:alpha val="62399"/>
            </a:srgbClr>
          </a:solidFill>
        </p:spPr>
        <p:txBody>
          <a:bodyPr wrap="square" lIns="0" tIns="0" rIns="0" bIns="0" rtlCol="0"/>
          <a:lstStyle/>
          <a:p>
            <a:endParaRPr/>
          </a:p>
        </p:txBody>
      </p:sp>
      <p:sp>
        <p:nvSpPr>
          <p:cNvPr id="487" name="object 487"/>
          <p:cNvSpPr/>
          <p:nvPr/>
        </p:nvSpPr>
        <p:spPr>
          <a:xfrm>
            <a:off x="16534401" y="822056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488" name="object 488"/>
          <p:cNvSpPr/>
          <p:nvPr/>
        </p:nvSpPr>
        <p:spPr>
          <a:xfrm>
            <a:off x="16128404" y="7584997"/>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27198"/>
            </a:srgbClr>
          </a:solidFill>
        </p:spPr>
        <p:txBody>
          <a:bodyPr wrap="square" lIns="0" tIns="0" rIns="0" bIns="0" rtlCol="0"/>
          <a:lstStyle/>
          <a:p>
            <a:endParaRPr/>
          </a:p>
        </p:txBody>
      </p:sp>
      <p:sp>
        <p:nvSpPr>
          <p:cNvPr id="489" name="object 489"/>
          <p:cNvSpPr/>
          <p:nvPr/>
        </p:nvSpPr>
        <p:spPr>
          <a:xfrm>
            <a:off x="16875636" y="6785012"/>
            <a:ext cx="16510" cy="14604"/>
          </a:xfrm>
          <a:custGeom>
            <a:avLst/>
            <a:gdLst/>
            <a:ahLst/>
            <a:cxnLst/>
            <a:rect l="l" t="t" r="r" b="b"/>
            <a:pathLst>
              <a:path w="16509" h="14604">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490" name="object 490"/>
          <p:cNvSpPr/>
          <p:nvPr/>
        </p:nvSpPr>
        <p:spPr>
          <a:xfrm>
            <a:off x="17820830" y="6357481"/>
            <a:ext cx="17780" cy="15875"/>
          </a:xfrm>
          <a:custGeom>
            <a:avLst/>
            <a:gdLst/>
            <a:ahLst/>
            <a:cxnLst/>
            <a:rect l="l" t="t" r="r" b="b"/>
            <a:pathLst>
              <a:path w="17780" h="15875">
                <a:moveTo>
                  <a:pt x="13517" y="0"/>
                </a:moveTo>
                <a:lnTo>
                  <a:pt x="3884" y="0"/>
                </a:lnTo>
                <a:lnTo>
                  <a:pt x="0" y="3455"/>
                </a:lnTo>
                <a:lnTo>
                  <a:pt x="0" y="12041"/>
                </a:lnTo>
                <a:lnTo>
                  <a:pt x="3884" y="15496"/>
                </a:lnTo>
                <a:lnTo>
                  <a:pt x="13517" y="15496"/>
                </a:lnTo>
                <a:lnTo>
                  <a:pt x="17402" y="12041"/>
                </a:lnTo>
                <a:lnTo>
                  <a:pt x="17402" y="7758"/>
                </a:lnTo>
                <a:lnTo>
                  <a:pt x="17402" y="3455"/>
                </a:lnTo>
                <a:lnTo>
                  <a:pt x="13517" y="0"/>
                </a:lnTo>
                <a:close/>
              </a:path>
            </a:pathLst>
          </a:custGeom>
          <a:solidFill>
            <a:srgbClr val="FFFFFF">
              <a:alpha val="79998"/>
            </a:srgbClr>
          </a:solidFill>
        </p:spPr>
        <p:txBody>
          <a:bodyPr wrap="square" lIns="0" tIns="0" rIns="0" bIns="0" rtlCol="0"/>
          <a:lstStyle/>
          <a:p>
            <a:endParaRPr/>
          </a:p>
        </p:txBody>
      </p:sp>
      <p:sp>
        <p:nvSpPr>
          <p:cNvPr id="491" name="object 491"/>
          <p:cNvSpPr/>
          <p:nvPr/>
        </p:nvSpPr>
        <p:spPr>
          <a:xfrm>
            <a:off x="14691092" y="8703705"/>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492" name="object 492"/>
          <p:cNvSpPr/>
          <p:nvPr/>
        </p:nvSpPr>
        <p:spPr>
          <a:xfrm>
            <a:off x="14318485" y="8404269"/>
            <a:ext cx="3810" cy="6350"/>
          </a:xfrm>
          <a:custGeom>
            <a:avLst/>
            <a:gdLst/>
            <a:ahLst/>
            <a:cxnLst/>
            <a:rect l="l" t="t" r="r" b="b"/>
            <a:pathLst>
              <a:path w="3809" h="6350">
                <a:moveTo>
                  <a:pt x="3350" y="0"/>
                </a:moveTo>
                <a:lnTo>
                  <a:pt x="1465" y="0"/>
                </a:lnTo>
                <a:lnTo>
                  <a:pt x="0" y="1350"/>
                </a:lnTo>
                <a:lnTo>
                  <a:pt x="0" y="4659"/>
                </a:lnTo>
                <a:lnTo>
                  <a:pt x="1465" y="5957"/>
                </a:lnTo>
                <a:lnTo>
                  <a:pt x="3350" y="5957"/>
                </a:lnTo>
                <a:lnTo>
                  <a:pt x="3350" y="0"/>
                </a:lnTo>
                <a:close/>
              </a:path>
            </a:pathLst>
          </a:custGeom>
          <a:solidFill>
            <a:srgbClr val="384746">
              <a:alpha val="79998"/>
            </a:srgbClr>
          </a:solidFill>
        </p:spPr>
        <p:txBody>
          <a:bodyPr wrap="square" lIns="0" tIns="0" rIns="0" bIns="0" rtlCol="0"/>
          <a:lstStyle/>
          <a:p>
            <a:endParaRPr/>
          </a:p>
        </p:txBody>
      </p:sp>
      <p:sp>
        <p:nvSpPr>
          <p:cNvPr id="493" name="object 493"/>
          <p:cNvSpPr/>
          <p:nvPr/>
        </p:nvSpPr>
        <p:spPr>
          <a:xfrm>
            <a:off x="14581496" y="7988970"/>
            <a:ext cx="21590" cy="13970"/>
          </a:xfrm>
          <a:custGeom>
            <a:avLst/>
            <a:gdLst/>
            <a:ahLst/>
            <a:cxnLst/>
            <a:rect l="l" t="t" r="r" b="b"/>
            <a:pathLst>
              <a:path w="21590" h="13970">
                <a:moveTo>
                  <a:pt x="16690" y="0"/>
                </a:moveTo>
                <a:lnTo>
                  <a:pt x="4837" y="0"/>
                </a:lnTo>
                <a:lnTo>
                  <a:pt x="0" y="3078"/>
                </a:lnTo>
                <a:lnTo>
                  <a:pt x="0" y="10659"/>
                </a:lnTo>
                <a:lnTo>
                  <a:pt x="4837" y="13737"/>
                </a:lnTo>
                <a:lnTo>
                  <a:pt x="16690" y="13737"/>
                </a:lnTo>
                <a:lnTo>
                  <a:pt x="21507" y="10659"/>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494" name="object 494"/>
          <p:cNvSpPr/>
          <p:nvPr/>
        </p:nvSpPr>
        <p:spPr>
          <a:xfrm>
            <a:off x="14224006" y="8280183"/>
            <a:ext cx="28575" cy="25400"/>
          </a:xfrm>
          <a:custGeom>
            <a:avLst/>
            <a:gdLst/>
            <a:ahLst/>
            <a:cxnLst/>
            <a:rect l="l" t="t" r="r" b="b"/>
            <a:pathLst>
              <a:path w="28575" h="25400">
                <a:moveTo>
                  <a:pt x="22093" y="0"/>
                </a:moveTo>
                <a:lnTo>
                  <a:pt x="6366" y="0"/>
                </a:lnTo>
                <a:lnTo>
                  <a:pt x="0" y="5654"/>
                </a:lnTo>
                <a:lnTo>
                  <a:pt x="0" y="19622"/>
                </a:lnTo>
                <a:lnTo>
                  <a:pt x="6366" y="25308"/>
                </a:lnTo>
                <a:lnTo>
                  <a:pt x="22093" y="25308"/>
                </a:lnTo>
                <a:lnTo>
                  <a:pt x="28459" y="19622"/>
                </a:lnTo>
                <a:lnTo>
                  <a:pt x="28459" y="12638"/>
                </a:lnTo>
                <a:lnTo>
                  <a:pt x="28459" y="5654"/>
                </a:lnTo>
                <a:lnTo>
                  <a:pt x="22093" y="0"/>
                </a:lnTo>
                <a:close/>
              </a:path>
            </a:pathLst>
          </a:custGeom>
          <a:solidFill>
            <a:srgbClr val="FFFFFF">
              <a:alpha val="79998"/>
            </a:srgbClr>
          </a:solidFill>
        </p:spPr>
        <p:txBody>
          <a:bodyPr wrap="square" lIns="0" tIns="0" rIns="0" bIns="0" rtlCol="0"/>
          <a:lstStyle/>
          <a:p>
            <a:endParaRPr/>
          </a:p>
        </p:txBody>
      </p:sp>
      <p:sp>
        <p:nvSpPr>
          <p:cNvPr id="495" name="object 495"/>
          <p:cNvSpPr/>
          <p:nvPr/>
        </p:nvSpPr>
        <p:spPr>
          <a:xfrm>
            <a:off x="14267140" y="8068600"/>
            <a:ext cx="6350" cy="5715"/>
          </a:xfrm>
          <a:custGeom>
            <a:avLst/>
            <a:gdLst/>
            <a:ahLst/>
            <a:cxnLst/>
            <a:rect l="l" t="t" r="r" b="b"/>
            <a:pathLst>
              <a:path w="6350" h="5715">
                <a:moveTo>
                  <a:pt x="4670" y="0"/>
                </a:moveTo>
                <a:lnTo>
                  <a:pt x="1350" y="0"/>
                </a:lnTo>
                <a:lnTo>
                  <a:pt x="0" y="1193"/>
                </a:lnTo>
                <a:lnTo>
                  <a:pt x="0" y="4135"/>
                </a:lnTo>
                <a:lnTo>
                  <a:pt x="135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496" name="object 496"/>
          <p:cNvSpPr/>
          <p:nvPr/>
        </p:nvSpPr>
        <p:spPr>
          <a:xfrm>
            <a:off x="14938061" y="8941725"/>
            <a:ext cx="14604" cy="13335"/>
          </a:xfrm>
          <a:custGeom>
            <a:avLst/>
            <a:gdLst/>
            <a:ahLst/>
            <a:cxnLst/>
            <a:rect l="l" t="t" r="r" b="b"/>
            <a:pathLst>
              <a:path w="14605" h="13334">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497" name="object 497"/>
          <p:cNvSpPr/>
          <p:nvPr/>
        </p:nvSpPr>
        <p:spPr>
          <a:xfrm>
            <a:off x="14526820" y="8588400"/>
            <a:ext cx="14604" cy="6985"/>
          </a:xfrm>
          <a:custGeom>
            <a:avLst/>
            <a:gdLst/>
            <a:ahLst/>
            <a:cxnLst/>
            <a:rect l="l" t="t" r="r" b="b"/>
            <a:pathLst>
              <a:path w="14605" h="6984">
                <a:moveTo>
                  <a:pt x="11287" y="0"/>
                </a:moveTo>
                <a:lnTo>
                  <a:pt x="3235" y="0"/>
                </a:lnTo>
                <a:lnTo>
                  <a:pt x="0" y="2879"/>
                </a:lnTo>
                <a:lnTo>
                  <a:pt x="0" y="6429"/>
                </a:lnTo>
                <a:lnTo>
                  <a:pt x="14523" y="6429"/>
                </a:lnTo>
                <a:lnTo>
                  <a:pt x="14523" y="2879"/>
                </a:lnTo>
                <a:lnTo>
                  <a:pt x="11287" y="0"/>
                </a:lnTo>
                <a:close/>
              </a:path>
            </a:pathLst>
          </a:custGeom>
          <a:solidFill>
            <a:srgbClr val="384746">
              <a:alpha val="79998"/>
            </a:srgbClr>
          </a:solidFill>
        </p:spPr>
        <p:txBody>
          <a:bodyPr wrap="square" lIns="0" tIns="0" rIns="0" bIns="0" rtlCol="0"/>
          <a:lstStyle/>
          <a:p>
            <a:endParaRPr/>
          </a:p>
        </p:txBody>
      </p:sp>
      <p:sp>
        <p:nvSpPr>
          <p:cNvPr id="498" name="object 498"/>
          <p:cNvSpPr/>
          <p:nvPr/>
        </p:nvSpPr>
        <p:spPr>
          <a:xfrm>
            <a:off x="14163709" y="8893481"/>
            <a:ext cx="16510" cy="14604"/>
          </a:xfrm>
          <a:custGeom>
            <a:avLst/>
            <a:gdLst/>
            <a:ahLst/>
            <a:cxnLst/>
            <a:rect l="l" t="t" r="r" b="b"/>
            <a:pathLst>
              <a:path w="16509" h="14604">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499" name="object 499"/>
          <p:cNvSpPr/>
          <p:nvPr/>
        </p:nvSpPr>
        <p:spPr>
          <a:xfrm>
            <a:off x="15108913" y="8465950"/>
            <a:ext cx="17780" cy="15875"/>
          </a:xfrm>
          <a:custGeom>
            <a:avLst/>
            <a:gdLst/>
            <a:ahLst/>
            <a:cxnLst/>
            <a:rect l="l" t="t" r="r" b="b"/>
            <a:pathLst>
              <a:path w="17780"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500" name="object 500"/>
          <p:cNvSpPr/>
          <p:nvPr/>
        </p:nvSpPr>
        <p:spPr>
          <a:xfrm>
            <a:off x="10773109" y="10097017"/>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501" name="object 501"/>
          <p:cNvSpPr/>
          <p:nvPr/>
        </p:nvSpPr>
        <p:spPr>
          <a:xfrm>
            <a:off x="10873081" y="7900544"/>
            <a:ext cx="36195" cy="32384"/>
          </a:xfrm>
          <a:custGeom>
            <a:avLst/>
            <a:gdLst/>
            <a:ahLst/>
            <a:cxnLst/>
            <a:rect l="l" t="t" r="r" b="b"/>
            <a:pathLst>
              <a:path w="36195" h="32384">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502" name="object 502"/>
          <p:cNvSpPr/>
          <p:nvPr/>
        </p:nvSpPr>
        <p:spPr>
          <a:xfrm>
            <a:off x="10762490" y="797327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503" name="object 503"/>
          <p:cNvSpPr/>
          <p:nvPr/>
        </p:nvSpPr>
        <p:spPr>
          <a:xfrm>
            <a:off x="10634746" y="8079878"/>
            <a:ext cx="11430" cy="10160"/>
          </a:xfrm>
          <a:custGeom>
            <a:avLst/>
            <a:gdLst/>
            <a:ahLst/>
            <a:cxnLst/>
            <a:rect l="l" t="t" r="r" b="b"/>
            <a:pathLst>
              <a:path w="11429" h="10159">
                <a:moveTo>
                  <a:pt x="8701" y="0"/>
                </a:moveTo>
                <a:lnTo>
                  <a:pt x="2523" y="0"/>
                </a:lnTo>
                <a:lnTo>
                  <a:pt x="0" y="2251"/>
                </a:lnTo>
                <a:lnTo>
                  <a:pt x="0" y="7748"/>
                </a:lnTo>
                <a:lnTo>
                  <a:pt x="2523" y="9989"/>
                </a:lnTo>
                <a:lnTo>
                  <a:pt x="8701" y="9989"/>
                </a:lnTo>
                <a:lnTo>
                  <a:pt x="11224" y="7748"/>
                </a:lnTo>
                <a:lnTo>
                  <a:pt x="11224" y="5005"/>
                </a:lnTo>
                <a:lnTo>
                  <a:pt x="11224" y="2251"/>
                </a:lnTo>
                <a:lnTo>
                  <a:pt x="8701" y="0"/>
                </a:lnTo>
                <a:close/>
              </a:path>
            </a:pathLst>
          </a:custGeom>
          <a:solidFill>
            <a:srgbClr val="FFFFFF">
              <a:alpha val="79998"/>
            </a:srgbClr>
          </a:solidFill>
        </p:spPr>
        <p:txBody>
          <a:bodyPr wrap="square" lIns="0" tIns="0" rIns="0" bIns="0" rtlCol="0"/>
          <a:lstStyle/>
          <a:p>
            <a:endParaRPr/>
          </a:p>
        </p:txBody>
      </p:sp>
      <p:sp>
        <p:nvSpPr>
          <p:cNvPr id="504" name="object 504"/>
          <p:cNvSpPr/>
          <p:nvPr/>
        </p:nvSpPr>
        <p:spPr>
          <a:xfrm>
            <a:off x="9776746" y="9856789"/>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505" name="object 505"/>
          <p:cNvSpPr/>
          <p:nvPr/>
        </p:nvSpPr>
        <p:spPr>
          <a:xfrm>
            <a:off x="9894372" y="10550962"/>
            <a:ext cx="23495" cy="20320"/>
          </a:xfrm>
          <a:custGeom>
            <a:avLst/>
            <a:gdLst/>
            <a:ahLst/>
            <a:cxnLst/>
            <a:rect l="l" t="t" r="r" b="b"/>
            <a:pathLst>
              <a:path w="23495"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47999"/>
            </a:srgbClr>
          </a:solidFill>
        </p:spPr>
        <p:txBody>
          <a:bodyPr wrap="square" lIns="0" tIns="0" rIns="0" bIns="0" rtlCol="0"/>
          <a:lstStyle/>
          <a:p>
            <a:endParaRPr/>
          </a:p>
        </p:txBody>
      </p:sp>
      <p:sp>
        <p:nvSpPr>
          <p:cNvPr id="506" name="object 506"/>
          <p:cNvSpPr/>
          <p:nvPr/>
        </p:nvSpPr>
        <p:spPr>
          <a:xfrm>
            <a:off x="10068336" y="9007002"/>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27198"/>
            </a:srgbClr>
          </a:solidFill>
        </p:spPr>
        <p:txBody>
          <a:bodyPr wrap="square" lIns="0" tIns="0" rIns="0" bIns="0" rtlCol="0"/>
          <a:lstStyle/>
          <a:p>
            <a:endParaRPr/>
          </a:p>
        </p:txBody>
      </p:sp>
      <p:sp>
        <p:nvSpPr>
          <p:cNvPr id="507" name="object 507"/>
          <p:cNvSpPr/>
          <p:nvPr/>
        </p:nvSpPr>
        <p:spPr>
          <a:xfrm>
            <a:off x="14134965" y="10569695"/>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508" name="object 508"/>
          <p:cNvSpPr/>
          <p:nvPr/>
        </p:nvSpPr>
        <p:spPr>
          <a:xfrm>
            <a:off x="13762355" y="10270259"/>
            <a:ext cx="6985" cy="6350"/>
          </a:xfrm>
          <a:custGeom>
            <a:avLst/>
            <a:gdLst/>
            <a:ahLst/>
            <a:cxnLst/>
            <a:rect l="l" t="t" r="r" b="b"/>
            <a:pathLst>
              <a:path w="6984" h="6350">
                <a:moveTo>
                  <a:pt x="5214" y="0"/>
                </a:moveTo>
                <a:lnTo>
                  <a:pt x="1465" y="0"/>
                </a:lnTo>
                <a:lnTo>
                  <a:pt x="0" y="1350"/>
                </a:lnTo>
                <a:lnTo>
                  <a:pt x="0" y="4659"/>
                </a:lnTo>
                <a:lnTo>
                  <a:pt x="1465" y="5957"/>
                </a:lnTo>
                <a:lnTo>
                  <a:pt x="5214" y="5957"/>
                </a:lnTo>
                <a:lnTo>
                  <a:pt x="6680" y="4659"/>
                </a:lnTo>
                <a:lnTo>
                  <a:pt x="6680" y="3005"/>
                </a:lnTo>
                <a:lnTo>
                  <a:pt x="6680" y="1350"/>
                </a:lnTo>
                <a:lnTo>
                  <a:pt x="5214" y="0"/>
                </a:lnTo>
                <a:close/>
              </a:path>
            </a:pathLst>
          </a:custGeom>
          <a:solidFill>
            <a:srgbClr val="FFFFFF">
              <a:alpha val="59999"/>
            </a:srgbClr>
          </a:solidFill>
        </p:spPr>
        <p:txBody>
          <a:bodyPr wrap="square" lIns="0" tIns="0" rIns="0" bIns="0" rtlCol="0"/>
          <a:lstStyle/>
          <a:p>
            <a:endParaRPr/>
          </a:p>
        </p:txBody>
      </p:sp>
      <p:sp>
        <p:nvSpPr>
          <p:cNvPr id="509" name="object 509"/>
          <p:cNvSpPr/>
          <p:nvPr/>
        </p:nvSpPr>
        <p:spPr>
          <a:xfrm>
            <a:off x="14025370" y="9854962"/>
            <a:ext cx="21590" cy="13970"/>
          </a:xfrm>
          <a:custGeom>
            <a:avLst/>
            <a:gdLst/>
            <a:ahLst/>
            <a:cxnLst/>
            <a:rect l="l" t="t" r="r" b="b"/>
            <a:pathLst>
              <a:path w="21590" h="13970">
                <a:moveTo>
                  <a:pt x="16690" y="0"/>
                </a:moveTo>
                <a:lnTo>
                  <a:pt x="4848" y="0"/>
                </a:lnTo>
                <a:lnTo>
                  <a:pt x="0" y="3088"/>
                </a:lnTo>
                <a:lnTo>
                  <a:pt x="0" y="10659"/>
                </a:lnTo>
                <a:lnTo>
                  <a:pt x="4848" y="13737"/>
                </a:lnTo>
                <a:lnTo>
                  <a:pt x="16690" y="13737"/>
                </a:lnTo>
                <a:lnTo>
                  <a:pt x="21507" y="10659"/>
                </a:lnTo>
                <a:lnTo>
                  <a:pt x="21507" y="6868"/>
                </a:lnTo>
                <a:lnTo>
                  <a:pt x="21507" y="3088"/>
                </a:lnTo>
                <a:lnTo>
                  <a:pt x="16690" y="0"/>
                </a:lnTo>
                <a:close/>
              </a:path>
            </a:pathLst>
          </a:custGeom>
          <a:solidFill>
            <a:srgbClr val="FFFFFF">
              <a:alpha val="79998"/>
            </a:srgbClr>
          </a:solidFill>
        </p:spPr>
        <p:txBody>
          <a:bodyPr wrap="square" lIns="0" tIns="0" rIns="0" bIns="0" rtlCol="0"/>
          <a:lstStyle/>
          <a:p>
            <a:endParaRPr/>
          </a:p>
        </p:txBody>
      </p:sp>
      <p:sp>
        <p:nvSpPr>
          <p:cNvPr id="510" name="object 510"/>
          <p:cNvSpPr/>
          <p:nvPr/>
        </p:nvSpPr>
        <p:spPr>
          <a:xfrm>
            <a:off x="13667871" y="10146176"/>
            <a:ext cx="28575" cy="25400"/>
          </a:xfrm>
          <a:custGeom>
            <a:avLst/>
            <a:gdLst/>
            <a:ahLst/>
            <a:cxnLst/>
            <a:rect l="l" t="t" r="r" b="b"/>
            <a:pathLst>
              <a:path w="28575" h="25400">
                <a:moveTo>
                  <a:pt x="22104" y="0"/>
                </a:moveTo>
                <a:lnTo>
                  <a:pt x="6366" y="0"/>
                </a:lnTo>
                <a:lnTo>
                  <a:pt x="0" y="5654"/>
                </a:lnTo>
                <a:lnTo>
                  <a:pt x="0" y="19622"/>
                </a:lnTo>
                <a:lnTo>
                  <a:pt x="636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511" name="object 511"/>
          <p:cNvSpPr/>
          <p:nvPr/>
        </p:nvSpPr>
        <p:spPr>
          <a:xfrm>
            <a:off x="13711012" y="9934592"/>
            <a:ext cx="6350" cy="5715"/>
          </a:xfrm>
          <a:custGeom>
            <a:avLst/>
            <a:gdLst/>
            <a:ahLst/>
            <a:cxnLst/>
            <a:rect l="l" t="t" r="r" b="b"/>
            <a:pathLst>
              <a:path w="6350" h="5715">
                <a:moveTo>
                  <a:pt x="4670" y="0"/>
                </a:moveTo>
                <a:lnTo>
                  <a:pt x="1340" y="0"/>
                </a:lnTo>
                <a:lnTo>
                  <a:pt x="0" y="1193"/>
                </a:lnTo>
                <a:lnTo>
                  <a:pt x="0" y="4135"/>
                </a:lnTo>
                <a:lnTo>
                  <a:pt x="134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512" name="object 512"/>
          <p:cNvSpPr/>
          <p:nvPr/>
        </p:nvSpPr>
        <p:spPr>
          <a:xfrm>
            <a:off x="14381937" y="10807707"/>
            <a:ext cx="14604" cy="13335"/>
          </a:xfrm>
          <a:custGeom>
            <a:avLst/>
            <a:gdLst/>
            <a:ahLst/>
            <a:cxnLst/>
            <a:rect l="l" t="t" r="r" b="b"/>
            <a:pathLst>
              <a:path w="14605"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513" name="object 513"/>
          <p:cNvSpPr/>
          <p:nvPr/>
        </p:nvSpPr>
        <p:spPr>
          <a:xfrm>
            <a:off x="13607584" y="10759471"/>
            <a:ext cx="16510" cy="14604"/>
          </a:xfrm>
          <a:custGeom>
            <a:avLst/>
            <a:gdLst/>
            <a:ahLst/>
            <a:cxnLst/>
            <a:rect l="l" t="t" r="r" b="b"/>
            <a:pathLst>
              <a:path w="16509" h="14604">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514" name="object 514"/>
          <p:cNvSpPr/>
          <p:nvPr/>
        </p:nvSpPr>
        <p:spPr>
          <a:xfrm>
            <a:off x="14552786" y="10331939"/>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515" name="object 515"/>
          <p:cNvSpPr/>
          <p:nvPr/>
        </p:nvSpPr>
        <p:spPr>
          <a:xfrm>
            <a:off x="17885398" y="835190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516" name="object 516"/>
          <p:cNvSpPr/>
          <p:nvPr/>
        </p:nvSpPr>
        <p:spPr>
          <a:xfrm>
            <a:off x="17431422" y="7987457"/>
            <a:ext cx="17780" cy="15875"/>
          </a:xfrm>
          <a:custGeom>
            <a:avLst/>
            <a:gdLst/>
            <a:ahLst/>
            <a:cxnLst/>
            <a:rect l="l" t="t" r="r" b="b"/>
            <a:pathLst>
              <a:path w="17780"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517" name="object 517"/>
          <p:cNvSpPr/>
          <p:nvPr/>
        </p:nvSpPr>
        <p:spPr>
          <a:xfrm>
            <a:off x="17290330" y="7535123"/>
            <a:ext cx="24765" cy="22225"/>
          </a:xfrm>
          <a:custGeom>
            <a:avLst/>
            <a:gdLst/>
            <a:ahLst/>
            <a:cxnLst/>
            <a:rect l="l" t="t" r="r" b="b"/>
            <a:pathLst>
              <a:path w="24765" h="22225">
                <a:moveTo>
                  <a:pt x="18910" y="0"/>
                </a:moveTo>
                <a:lnTo>
                  <a:pt x="5423" y="0"/>
                </a:lnTo>
                <a:lnTo>
                  <a:pt x="0" y="4879"/>
                </a:lnTo>
                <a:lnTo>
                  <a:pt x="0" y="16816"/>
                </a:lnTo>
                <a:lnTo>
                  <a:pt x="5423" y="21695"/>
                </a:lnTo>
                <a:lnTo>
                  <a:pt x="18910" y="21695"/>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518" name="object 518"/>
          <p:cNvSpPr/>
          <p:nvPr/>
        </p:nvSpPr>
        <p:spPr>
          <a:xfrm>
            <a:off x="1399880" y="4299055"/>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519" name="object 519"/>
          <p:cNvSpPr/>
          <p:nvPr/>
        </p:nvSpPr>
        <p:spPr>
          <a:xfrm>
            <a:off x="1676165" y="6099526"/>
            <a:ext cx="17780" cy="15875"/>
          </a:xfrm>
          <a:custGeom>
            <a:avLst/>
            <a:gdLst/>
            <a:ahLst/>
            <a:cxnLst/>
            <a:rect l="l" t="t" r="r" b="b"/>
            <a:pathLst>
              <a:path w="17780" h="15875">
                <a:moveTo>
                  <a:pt x="13601" y="0"/>
                </a:moveTo>
                <a:lnTo>
                  <a:pt x="3926" y="0"/>
                </a:lnTo>
                <a:lnTo>
                  <a:pt x="0" y="3476"/>
                </a:lnTo>
                <a:lnTo>
                  <a:pt x="0" y="12093"/>
                </a:lnTo>
                <a:lnTo>
                  <a:pt x="3926" y="15570"/>
                </a:lnTo>
                <a:lnTo>
                  <a:pt x="13601" y="15570"/>
                </a:lnTo>
                <a:lnTo>
                  <a:pt x="17517" y="12093"/>
                </a:lnTo>
                <a:lnTo>
                  <a:pt x="17517" y="7779"/>
                </a:lnTo>
                <a:lnTo>
                  <a:pt x="17517" y="3476"/>
                </a:lnTo>
                <a:lnTo>
                  <a:pt x="13601" y="0"/>
                </a:lnTo>
                <a:close/>
              </a:path>
            </a:pathLst>
          </a:custGeom>
          <a:solidFill>
            <a:srgbClr val="384746">
              <a:alpha val="79998"/>
            </a:srgbClr>
          </a:solidFill>
        </p:spPr>
        <p:txBody>
          <a:bodyPr wrap="square" lIns="0" tIns="0" rIns="0" bIns="0" rtlCol="0"/>
          <a:lstStyle/>
          <a:p>
            <a:endParaRPr/>
          </a:p>
        </p:txBody>
      </p:sp>
      <p:sp>
        <p:nvSpPr>
          <p:cNvPr id="520" name="object 520"/>
          <p:cNvSpPr/>
          <p:nvPr/>
        </p:nvSpPr>
        <p:spPr>
          <a:xfrm>
            <a:off x="2080580" y="5672180"/>
            <a:ext cx="15240" cy="13335"/>
          </a:xfrm>
          <a:custGeom>
            <a:avLst/>
            <a:gdLst/>
            <a:ahLst/>
            <a:cxnLst/>
            <a:rect l="l" t="t" r="r" b="b"/>
            <a:pathLst>
              <a:path w="15239"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521" name="object 521"/>
          <p:cNvSpPr/>
          <p:nvPr/>
        </p:nvSpPr>
        <p:spPr>
          <a:xfrm>
            <a:off x="543978" y="6595237"/>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522" name="object 522"/>
          <p:cNvSpPr/>
          <p:nvPr/>
        </p:nvSpPr>
        <p:spPr>
          <a:xfrm>
            <a:off x="3295089" y="5155492"/>
            <a:ext cx="21590" cy="19050"/>
          </a:xfrm>
          <a:custGeom>
            <a:avLst/>
            <a:gdLst/>
            <a:ahLst/>
            <a:cxnLst/>
            <a:rect l="l" t="t" r="r" b="b"/>
            <a:pathLst>
              <a:path w="21589"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523" name="object 523"/>
          <p:cNvSpPr/>
          <p:nvPr/>
        </p:nvSpPr>
        <p:spPr>
          <a:xfrm>
            <a:off x="2680918" y="5221312"/>
            <a:ext cx="27305" cy="24765"/>
          </a:xfrm>
          <a:custGeom>
            <a:avLst/>
            <a:gdLst/>
            <a:ahLst/>
            <a:cxnLst/>
            <a:rect l="l" t="t" r="r" b="b"/>
            <a:pathLst>
              <a:path w="27305" h="24764">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524" name="object 524"/>
          <p:cNvSpPr/>
          <p:nvPr/>
        </p:nvSpPr>
        <p:spPr>
          <a:xfrm>
            <a:off x="1608041" y="6052180"/>
            <a:ext cx="21590" cy="19685"/>
          </a:xfrm>
          <a:custGeom>
            <a:avLst/>
            <a:gdLst/>
            <a:ahLst/>
            <a:cxnLst/>
            <a:rect l="l" t="t" r="r" b="b"/>
            <a:pathLst>
              <a:path w="21589" h="19685">
                <a:moveTo>
                  <a:pt x="16638" y="0"/>
                </a:moveTo>
                <a:lnTo>
                  <a:pt x="4795" y="0"/>
                </a:lnTo>
                <a:lnTo>
                  <a:pt x="0" y="4251"/>
                </a:lnTo>
                <a:lnTo>
                  <a:pt x="0" y="14795"/>
                </a:lnTo>
                <a:lnTo>
                  <a:pt x="479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525" name="object 525"/>
          <p:cNvSpPr/>
          <p:nvPr/>
        </p:nvSpPr>
        <p:spPr>
          <a:xfrm>
            <a:off x="857252" y="5104902"/>
            <a:ext cx="25400" cy="22860"/>
          </a:xfrm>
          <a:custGeom>
            <a:avLst/>
            <a:gdLst/>
            <a:ahLst/>
            <a:cxnLst/>
            <a:rect l="l" t="t" r="r" b="b"/>
            <a:pathLst>
              <a:path w="25400" h="22860">
                <a:moveTo>
                  <a:pt x="19528" y="0"/>
                </a:moveTo>
                <a:lnTo>
                  <a:pt x="5664" y="0"/>
                </a:lnTo>
                <a:lnTo>
                  <a:pt x="0" y="4984"/>
                </a:lnTo>
                <a:lnTo>
                  <a:pt x="0" y="17318"/>
                </a:lnTo>
                <a:lnTo>
                  <a:pt x="5664" y="22323"/>
                </a:lnTo>
                <a:lnTo>
                  <a:pt x="19528" y="22323"/>
                </a:lnTo>
                <a:lnTo>
                  <a:pt x="25140" y="17318"/>
                </a:lnTo>
                <a:lnTo>
                  <a:pt x="25140" y="11172"/>
                </a:lnTo>
                <a:lnTo>
                  <a:pt x="25140" y="4984"/>
                </a:lnTo>
                <a:lnTo>
                  <a:pt x="19528" y="0"/>
                </a:lnTo>
                <a:close/>
              </a:path>
            </a:pathLst>
          </a:custGeom>
          <a:solidFill>
            <a:srgbClr val="FFFFFF">
              <a:alpha val="79998"/>
            </a:srgbClr>
          </a:solidFill>
        </p:spPr>
        <p:txBody>
          <a:bodyPr wrap="square" lIns="0" tIns="0" rIns="0" bIns="0" rtlCol="0"/>
          <a:lstStyle/>
          <a:p>
            <a:endParaRPr/>
          </a:p>
        </p:txBody>
      </p:sp>
      <p:sp>
        <p:nvSpPr>
          <p:cNvPr id="526" name="object 526"/>
          <p:cNvSpPr/>
          <p:nvPr/>
        </p:nvSpPr>
        <p:spPr>
          <a:xfrm>
            <a:off x="2767125" y="5931641"/>
            <a:ext cx="36195" cy="32384"/>
          </a:xfrm>
          <a:custGeom>
            <a:avLst/>
            <a:gdLst/>
            <a:ahLst/>
            <a:cxnLst/>
            <a:rect l="l" t="t" r="r" b="b"/>
            <a:pathLst>
              <a:path w="36194"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527" name="object 527"/>
          <p:cNvSpPr/>
          <p:nvPr/>
        </p:nvSpPr>
        <p:spPr>
          <a:xfrm>
            <a:off x="1659522" y="5754070"/>
            <a:ext cx="14604" cy="13335"/>
          </a:xfrm>
          <a:custGeom>
            <a:avLst/>
            <a:gdLst/>
            <a:ahLst/>
            <a:cxnLst/>
            <a:rect l="l" t="t" r="r" b="b"/>
            <a:pathLst>
              <a:path w="14605" h="13335">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528" name="object 528"/>
          <p:cNvSpPr/>
          <p:nvPr/>
        </p:nvSpPr>
        <p:spPr>
          <a:xfrm>
            <a:off x="1412003" y="6241228"/>
            <a:ext cx="29209" cy="26034"/>
          </a:xfrm>
          <a:custGeom>
            <a:avLst/>
            <a:gdLst/>
            <a:ahLst/>
            <a:cxnLst/>
            <a:rect l="l" t="t" r="r" b="b"/>
            <a:pathLst>
              <a:path w="29209"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79998"/>
            </a:srgbClr>
          </a:solidFill>
        </p:spPr>
        <p:txBody>
          <a:bodyPr wrap="square" lIns="0" tIns="0" rIns="0" bIns="0" rtlCol="0"/>
          <a:lstStyle/>
          <a:p>
            <a:endParaRPr/>
          </a:p>
        </p:txBody>
      </p:sp>
      <p:sp>
        <p:nvSpPr>
          <p:cNvPr id="529" name="object 529"/>
          <p:cNvSpPr/>
          <p:nvPr/>
        </p:nvSpPr>
        <p:spPr>
          <a:xfrm>
            <a:off x="3703577" y="4812089"/>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530" name="object 530"/>
          <p:cNvSpPr/>
          <p:nvPr/>
        </p:nvSpPr>
        <p:spPr>
          <a:xfrm>
            <a:off x="2709500" y="4968170"/>
            <a:ext cx="16510" cy="14604"/>
          </a:xfrm>
          <a:custGeom>
            <a:avLst/>
            <a:gdLst/>
            <a:ahLst/>
            <a:cxnLst/>
            <a:rect l="l" t="t" r="r" b="b"/>
            <a:pathLst>
              <a:path w="16510" h="14604">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531" name="object 531"/>
          <p:cNvSpPr/>
          <p:nvPr/>
        </p:nvSpPr>
        <p:spPr>
          <a:xfrm>
            <a:off x="4054856" y="8963197"/>
            <a:ext cx="24765" cy="22225"/>
          </a:xfrm>
          <a:custGeom>
            <a:avLst/>
            <a:gdLst/>
            <a:ahLst/>
            <a:cxnLst/>
            <a:rect l="l" t="t" r="r" b="b"/>
            <a:pathLst>
              <a:path w="24764" h="22225">
                <a:moveTo>
                  <a:pt x="19088" y="0"/>
                </a:moveTo>
                <a:lnTo>
                  <a:pt x="5507" y="0"/>
                </a:lnTo>
                <a:lnTo>
                  <a:pt x="0" y="4900"/>
                </a:lnTo>
                <a:lnTo>
                  <a:pt x="0" y="16962"/>
                </a:lnTo>
                <a:lnTo>
                  <a:pt x="550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532" name="object 532"/>
          <p:cNvSpPr/>
          <p:nvPr/>
        </p:nvSpPr>
        <p:spPr>
          <a:xfrm>
            <a:off x="3208529" y="4042265"/>
            <a:ext cx="31115" cy="27940"/>
          </a:xfrm>
          <a:custGeom>
            <a:avLst/>
            <a:gdLst/>
            <a:ahLst/>
            <a:cxnLst/>
            <a:rect l="l" t="t" r="r" b="b"/>
            <a:pathLst>
              <a:path w="31114" h="27939">
                <a:moveTo>
                  <a:pt x="23936" y="0"/>
                </a:moveTo>
                <a:lnTo>
                  <a:pt x="6942" y="0"/>
                </a:lnTo>
                <a:lnTo>
                  <a:pt x="0" y="6146"/>
                </a:lnTo>
                <a:lnTo>
                  <a:pt x="0" y="21287"/>
                </a:lnTo>
                <a:lnTo>
                  <a:pt x="6942" y="27444"/>
                </a:lnTo>
                <a:lnTo>
                  <a:pt x="23936" y="2744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533" name="object 533"/>
          <p:cNvSpPr/>
          <p:nvPr/>
        </p:nvSpPr>
        <p:spPr>
          <a:xfrm>
            <a:off x="3249744" y="3837030"/>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534" name="object 534"/>
          <p:cNvSpPr/>
          <p:nvPr/>
        </p:nvSpPr>
        <p:spPr>
          <a:xfrm>
            <a:off x="1631576" y="5734394"/>
            <a:ext cx="19685" cy="17145"/>
          </a:xfrm>
          <a:custGeom>
            <a:avLst/>
            <a:gdLst/>
            <a:ahLst/>
            <a:cxnLst/>
            <a:rect l="l" t="t" r="r" b="b"/>
            <a:pathLst>
              <a:path w="19685" h="17145">
                <a:moveTo>
                  <a:pt x="14879" y="0"/>
                </a:moveTo>
                <a:lnTo>
                  <a:pt x="4240" y="0"/>
                </a:lnTo>
                <a:lnTo>
                  <a:pt x="0" y="3842"/>
                </a:lnTo>
                <a:lnTo>
                  <a:pt x="0" y="13266"/>
                </a:lnTo>
                <a:lnTo>
                  <a:pt x="4240" y="17098"/>
                </a:lnTo>
                <a:lnTo>
                  <a:pt x="14879" y="1709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535" name="object 535"/>
          <p:cNvSpPr/>
          <p:nvPr/>
        </p:nvSpPr>
        <p:spPr>
          <a:xfrm>
            <a:off x="360996" y="4542662"/>
            <a:ext cx="21590" cy="19050"/>
          </a:xfrm>
          <a:custGeom>
            <a:avLst/>
            <a:gdLst/>
            <a:ahLst/>
            <a:cxnLst/>
            <a:rect l="l" t="t" r="r" b="b"/>
            <a:pathLst>
              <a:path w="21589"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79998"/>
            </a:srgbClr>
          </a:solidFill>
        </p:spPr>
        <p:txBody>
          <a:bodyPr wrap="square" lIns="0" tIns="0" rIns="0" bIns="0" rtlCol="0"/>
          <a:lstStyle/>
          <a:p>
            <a:endParaRPr/>
          </a:p>
        </p:txBody>
      </p:sp>
      <p:sp>
        <p:nvSpPr>
          <p:cNvPr id="536" name="object 536"/>
          <p:cNvSpPr/>
          <p:nvPr/>
        </p:nvSpPr>
        <p:spPr>
          <a:xfrm>
            <a:off x="1400488" y="5344581"/>
            <a:ext cx="26670" cy="23495"/>
          </a:xfrm>
          <a:custGeom>
            <a:avLst/>
            <a:gdLst/>
            <a:ahLst/>
            <a:cxnLst/>
            <a:rect l="l" t="t" r="r" b="b"/>
            <a:pathLst>
              <a:path w="26669" h="23495">
                <a:moveTo>
                  <a:pt x="20250" y="0"/>
                </a:moveTo>
                <a:lnTo>
                  <a:pt x="5842" y="0"/>
                </a:lnTo>
                <a:lnTo>
                  <a:pt x="0" y="5193"/>
                </a:lnTo>
                <a:lnTo>
                  <a:pt x="0" y="17988"/>
                </a:lnTo>
                <a:lnTo>
                  <a:pt x="5842" y="23193"/>
                </a:lnTo>
                <a:lnTo>
                  <a:pt x="20250" y="23193"/>
                </a:lnTo>
                <a:lnTo>
                  <a:pt x="26082" y="17988"/>
                </a:lnTo>
                <a:lnTo>
                  <a:pt x="26082" y="11612"/>
                </a:lnTo>
                <a:lnTo>
                  <a:pt x="26082" y="5193"/>
                </a:lnTo>
                <a:lnTo>
                  <a:pt x="20250" y="0"/>
                </a:lnTo>
                <a:close/>
              </a:path>
            </a:pathLst>
          </a:custGeom>
          <a:solidFill>
            <a:srgbClr val="FFFFFF">
              <a:alpha val="62399"/>
            </a:srgbClr>
          </a:solidFill>
        </p:spPr>
        <p:txBody>
          <a:bodyPr wrap="square" lIns="0" tIns="0" rIns="0" bIns="0" rtlCol="0"/>
          <a:lstStyle/>
          <a:p>
            <a:endParaRPr/>
          </a:p>
        </p:txBody>
      </p:sp>
      <p:sp>
        <p:nvSpPr>
          <p:cNvPr id="537" name="object 537"/>
          <p:cNvSpPr/>
          <p:nvPr/>
        </p:nvSpPr>
        <p:spPr>
          <a:xfrm>
            <a:off x="1577419" y="5127641"/>
            <a:ext cx="14604" cy="13335"/>
          </a:xfrm>
          <a:custGeom>
            <a:avLst/>
            <a:gdLst/>
            <a:ahLst/>
            <a:cxnLst/>
            <a:rect l="l" t="t" r="r" b="b"/>
            <a:pathLst>
              <a:path w="14605" h="13335">
                <a:moveTo>
                  <a:pt x="11277" y="0"/>
                </a:moveTo>
                <a:lnTo>
                  <a:pt x="3235" y="0"/>
                </a:lnTo>
                <a:lnTo>
                  <a:pt x="0" y="2879"/>
                </a:lnTo>
                <a:lnTo>
                  <a:pt x="0" y="9978"/>
                </a:lnTo>
                <a:lnTo>
                  <a:pt x="3235" y="12910"/>
                </a:lnTo>
                <a:lnTo>
                  <a:pt x="11277" y="12910"/>
                </a:lnTo>
                <a:lnTo>
                  <a:pt x="14523" y="9978"/>
                </a:lnTo>
                <a:lnTo>
                  <a:pt x="14523" y="6429"/>
                </a:lnTo>
                <a:lnTo>
                  <a:pt x="14523" y="2879"/>
                </a:lnTo>
                <a:lnTo>
                  <a:pt x="11277" y="0"/>
                </a:lnTo>
                <a:close/>
              </a:path>
            </a:pathLst>
          </a:custGeom>
          <a:solidFill>
            <a:srgbClr val="FFFFFF">
              <a:alpha val="62399"/>
            </a:srgbClr>
          </a:solidFill>
        </p:spPr>
        <p:txBody>
          <a:bodyPr wrap="square" lIns="0" tIns="0" rIns="0" bIns="0" rtlCol="0"/>
          <a:lstStyle/>
          <a:p>
            <a:endParaRPr/>
          </a:p>
        </p:txBody>
      </p:sp>
      <p:sp>
        <p:nvSpPr>
          <p:cNvPr id="538" name="object 538"/>
          <p:cNvSpPr/>
          <p:nvPr/>
        </p:nvSpPr>
        <p:spPr>
          <a:xfrm>
            <a:off x="2986292" y="511915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539" name="object 539"/>
          <p:cNvSpPr/>
          <p:nvPr/>
        </p:nvSpPr>
        <p:spPr>
          <a:xfrm>
            <a:off x="3364065" y="4416433"/>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540" name="object 540"/>
          <p:cNvSpPr/>
          <p:nvPr/>
        </p:nvSpPr>
        <p:spPr>
          <a:xfrm>
            <a:off x="1547847" y="4616044"/>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541" name="object 541"/>
          <p:cNvSpPr/>
          <p:nvPr/>
        </p:nvSpPr>
        <p:spPr>
          <a:xfrm>
            <a:off x="2580294" y="4483586"/>
            <a:ext cx="15240" cy="13335"/>
          </a:xfrm>
          <a:custGeom>
            <a:avLst/>
            <a:gdLst/>
            <a:ahLst/>
            <a:cxnLst/>
            <a:rect l="l" t="t" r="r" b="b"/>
            <a:pathLst>
              <a:path w="15239"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542" name="object 542"/>
          <p:cNvSpPr/>
          <p:nvPr/>
        </p:nvSpPr>
        <p:spPr>
          <a:xfrm>
            <a:off x="2877469" y="4358237"/>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543" name="object 543"/>
          <p:cNvSpPr/>
          <p:nvPr/>
        </p:nvSpPr>
        <p:spPr>
          <a:xfrm>
            <a:off x="2425300" y="3981706"/>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544" name="object 544"/>
          <p:cNvSpPr/>
          <p:nvPr/>
        </p:nvSpPr>
        <p:spPr>
          <a:xfrm>
            <a:off x="3603030" y="4003931"/>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545" name="object 545"/>
          <p:cNvSpPr/>
          <p:nvPr/>
        </p:nvSpPr>
        <p:spPr>
          <a:xfrm>
            <a:off x="2332743" y="4336370"/>
            <a:ext cx="24765" cy="22225"/>
          </a:xfrm>
          <a:custGeom>
            <a:avLst/>
            <a:gdLst/>
            <a:ahLst/>
            <a:cxnLst/>
            <a:rect l="l" t="t" r="r" b="b"/>
            <a:pathLst>
              <a:path w="24764"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546" name="object 546"/>
          <p:cNvSpPr/>
          <p:nvPr/>
        </p:nvSpPr>
        <p:spPr>
          <a:xfrm>
            <a:off x="2024325" y="375205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547" name="object 547"/>
          <p:cNvSpPr/>
          <p:nvPr/>
        </p:nvSpPr>
        <p:spPr>
          <a:xfrm>
            <a:off x="1896585" y="3858665"/>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548" name="object 548"/>
          <p:cNvSpPr/>
          <p:nvPr/>
        </p:nvSpPr>
        <p:spPr>
          <a:xfrm>
            <a:off x="1995871" y="3204660"/>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549" name="object 549"/>
          <p:cNvSpPr/>
          <p:nvPr/>
        </p:nvSpPr>
        <p:spPr>
          <a:xfrm>
            <a:off x="1014803" y="4614507"/>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6F4478">
              <a:alpha val="79998"/>
            </a:srgbClr>
          </a:solidFill>
        </p:spPr>
        <p:txBody>
          <a:bodyPr wrap="square" lIns="0" tIns="0" rIns="0" bIns="0" rtlCol="0"/>
          <a:lstStyle/>
          <a:p>
            <a:endParaRPr/>
          </a:p>
        </p:txBody>
      </p:sp>
      <p:sp>
        <p:nvSpPr>
          <p:cNvPr id="550" name="object 550"/>
          <p:cNvSpPr/>
          <p:nvPr/>
        </p:nvSpPr>
        <p:spPr>
          <a:xfrm>
            <a:off x="31856" y="4964039"/>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551" name="object 551"/>
          <p:cNvSpPr/>
          <p:nvPr/>
        </p:nvSpPr>
        <p:spPr>
          <a:xfrm>
            <a:off x="439523" y="5484962"/>
            <a:ext cx="11430" cy="10160"/>
          </a:xfrm>
          <a:custGeom>
            <a:avLst/>
            <a:gdLst/>
            <a:ahLst/>
            <a:cxnLst/>
            <a:rect l="l" t="t" r="r" b="b"/>
            <a:pathLst>
              <a:path w="11429" h="10160">
                <a:moveTo>
                  <a:pt x="8701" y="0"/>
                </a:moveTo>
                <a:lnTo>
                  <a:pt x="2523" y="0"/>
                </a:lnTo>
                <a:lnTo>
                  <a:pt x="0" y="2240"/>
                </a:lnTo>
                <a:lnTo>
                  <a:pt x="0" y="7727"/>
                </a:lnTo>
                <a:lnTo>
                  <a:pt x="2523" y="9968"/>
                </a:lnTo>
                <a:lnTo>
                  <a:pt x="8701" y="996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552" name="object 552"/>
          <p:cNvSpPr/>
          <p:nvPr/>
        </p:nvSpPr>
        <p:spPr>
          <a:xfrm>
            <a:off x="1989777" y="6782958"/>
            <a:ext cx="12700" cy="11430"/>
          </a:xfrm>
          <a:custGeom>
            <a:avLst/>
            <a:gdLst/>
            <a:ahLst/>
            <a:cxnLst/>
            <a:rect l="l" t="t" r="r" b="b"/>
            <a:pathLst>
              <a:path w="12700" h="11429">
                <a:moveTo>
                  <a:pt x="9465" y="0"/>
                </a:moveTo>
                <a:lnTo>
                  <a:pt x="2732" y="0"/>
                </a:lnTo>
                <a:lnTo>
                  <a:pt x="0" y="2429"/>
                </a:lnTo>
                <a:lnTo>
                  <a:pt x="0" y="8408"/>
                </a:lnTo>
                <a:lnTo>
                  <a:pt x="2732" y="10847"/>
                </a:lnTo>
                <a:lnTo>
                  <a:pt x="9465" y="10847"/>
                </a:lnTo>
                <a:lnTo>
                  <a:pt x="12198" y="8408"/>
                </a:lnTo>
                <a:lnTo>
                  <a:pt x="12198" y="5413"/>
                </a:lnTo>
                <a:lnTo>
                  <a:pt x="12198" y="2429"/>
                </a:lnTo>
                <a:lnTo>
                  <a:pt x="9465" y="0"/>
                </a:lnTo>
                <a:close/>
              </a:path>
            </a:pathLst>
          </a:custGeom>
          <a:solidFill>
            <a:srgbClr val="FFFFFF">
              <a:alpha val="59999"/>
            </a:srgbClr>
          </a:solidFill>
        </p:spPr>
        <p:txBody>
          <a:bodyPr wrap="square" lIns="0" tIns="0" rIns="0" bIns="0" rtlCol="0"/>
          <a:lstStyle/>
          <a:p>
            <a:endParaRPr/>
          </a:p>
        </p:txBody>
      </p:sp>
      <p:sp>
        <p:nvSpPr>
          <p:cNvPr id="553" name="object 553"/>
          <p:cNvSpPr/>
          <p:nvPr/>
        </p:nvSpPr>
        <p:spPr>
          <a:xfrm>
            <a:off x="3580208" y="3708858"/>
            <a:ext cx="12065" cy="10795"/>
          </a:xfrm>
          <a:custGeom>
            <a:avLst/>
            <a:gdLst/>
            <a:ahLst/>
            <a:cxnLst/>
            <a:rect l="l" t="t" r="r" b="b"/>
            <a:pathLst>
              <a:path w="12064" h="10795">
                <a:moveTo>
                  <a:pt x="9120" y="0"/>
                </a:moveTo>
                <a:lnTo>
                  <a:pt x="2617" y="0"/>
                </a:lnTo>
                <a:lnTo>
                  <a:pt x="0" y="2355"/>
                </a:lnTo>
                <a:lnTo>
                  <a:pt x="0" y="8114"/>
                </a:lnTo>
                <a:lnTo>
                  <a:pt x="2617" y="10470"/>
                </a:lnTo>
                <a:lnTo>
                  <a:pt x="9120" y="10470"/>
                </a:lnTo>
                <a:lnTo>
                  <a:pt x="11769" y="8114"/>
                </a:lnTo>
                <a:lnTo>
                  <a:pt x="11769" y="5235"/>
                </a:lnTo>
                <a:lnTo>
                  <a:pt x="11769" y="2355"/>
                </a:lnTo>
                <a:lnTo>
                  <a:pt x="9120" y="0"/>
                </a:lnTo>
                <a:close/>
              </a:path>
            </a:pathLst>
          </a:custGeom>
          <a:solidFill>
            <a:srgbClr val="FFFFFF">
              <a:alpha val="47999"/>
            </a:srgbClr>
          </a:solidFill>
        </p:spPr>
        <p:txBody>
          <a:bodyPr wrap="square" lIns="0" tIns="0" rIns="0" bIns="0" rtlCol="0"/>
          <a:lstStyle/>
          <a:p>
            <a:endParaRPr/>
          </a:p>
        </p:txBody>
      </p:sp>
      <p:sp>
        <p:nvSpPr>
          <p:cNvPr id="554" name="object 554"/>
          <p:cNvSpPr/>
          <p:nvPr/>
        </p:nvSpPr>
        <p:spPr>
          <a:xfrm>
            <a:off x="2476017" y="5500881"/>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555" name="object 555"/>
          <p:cNvSpPr/>
          <p:nvPr/>
        </p:nvSpPr>
        <p:spPr>
          <a:xfrm>
            <a:off x="3782496" y="3624098"/>
            <a:ext cx="15240" cy="13335"/>
          </a:xfrm>
          <a:custGeom>
            <a:avLst/>
            <a:gdLst/>
            <a:ahLst/>
            <a:cxnLst/>
            <a:rect l="l" t="t" r="r" b="b"/>
            <a:pathLst>
              <a:path w="15239" h="13335">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47999"/>
            </a:srgbClr>
          </a:solidFill>
        </p:spPr>
        <p:txBody>
          <a:bodyPr wrap="square" lIns="0" tIns="0" rIns="0" bIns="0" rtlCol="0"/>
          <a:lstStyle/>
          <a:p>
            <a:endParaRPr/>
          </a:p>
        </p:txBody>
      </p:sp>
      <p:sp>
        <p:nvSpPr>
          <p:cNvPr id="556" name="object 556"/>
          <p:cNvSpPr/>
          <p:nvPr/>
        </p:nvSpPr>
        <p:spPr>
          <a:xfrm>
            <a:off x="1010692" y="4130147"/>
            <a:ext cx="8255" cy="7620"/>
          </a:xfrm>
          <a:custGeom>
            <a:avLst/>
            <a:gdLst/>
            <a:ahLst/>
            <a:cxnLst/>
            <a:rect l="l" t="t" r="r" b="b"/>
            <a:pathLst>
              <a:path w="8255" h="7620">
                <a:moveTo>
                  <a:pt x="6355" y="0"/>
                </a:moveTo>
                <a:lnTo>
                  <a:pt x="1832" y="0"/>
                </a:lnTo>
                <a:lnTo>
                  <a:pt x="0" y="1633"/>
                </a:lnTo>
                <a:lnTo>
                  <a:pt x="0" y="5685"/>
                </a:lnTo>
                <a:lnTo>
                  <a:pt x="1832" y="7340"/>
                </a:lnTo>
                <a:lnTo>
                  <a:pt x="6355" y="7340"/>
                </a:lnTo>
                <a:lnTo>
                  <a:pt x="8219" y="5685"/>
                </a:lnTo>
                <a:lnTo>
                  <a:pt x="8219" y="3633"/>
                </a:lnTo>
                <a:lnTo>
                  <a:pt x="8219" y="1633"/>
                </a:lnTo>
                <a:lnTo>
                  <a:pt x="6355" y="0"/>
                </a:lnTo>
                <a:close/>
              </a:path>
            </a:pathLst>
          </a:custGeom>
          <a:solidFill>
            <a:srgbClr val="FFFFFF">
              <a:alpha val="59999"/>
            </a:srgbClr>
          </a:solidFill>
        </p:spPr>
        <p:txBody>
          <a:bodyPr wrap="square" lIns="0" tIns="0" rIns="0" bIns="0" rtlCol="0"/>
          <a:lstStyle/>
          <a:p>
            <a:endParaRPr/>
          </a:p>
        </p:txBody>
      </p:sp>
      <p:sp>
        <p:nvSpPr>
          <p:cNvPr id="557" name="object 557"/>
          <p:cNvSpPr/>
          <p:nvPr/>
        </p:nvSpPr>
        <p:spPr>
          <a:xfrm>
            <a:off x="2419804" y="6466186"/>
            <a:ext cx="6985" cy="6350"/>
          </a:xfrm>
          <a:custGeom>
            <a:avLst/>
            <a:gdLst/>
            <a:ahLst/>
            <a:cxnLst/>
            <a:rect l="l" t="t" r="r" b="b"/>
            <a:pathLst>
              <a:path w="6985" h="6350">
                <a:moveTo>
                  <a:pt x="5224" y="0"/>
                </a:moveTo>
                <a:lnTo>
                  <a:pt x="1507" y="0"/>
                </a:lnTo>
                <a:lnTo>
                  <a:pt x="0" y="1361"/>
                </a:lnTo>
                <a:lnTo>
                  <a:pt x="0" y="4638"/>
                </a:lnTo>
                <a:lnTo>
                  <a:pt x="1507" y="5989"/>
                </a:lnTo>
                <a:lnTo>
                  <a:pt x="5224" y="5989"/>
                </a:lnTo>
                <a:lnTo>
                  <a:pt x="6722" y="4638"/>
                </a:lnTo>
                <a:lnTo>
                  <a:pt x="6722" y="2984"/>
                </a:lnTo>
                <a:lnTo>
                  <a:pt x="6722" y="1361"/>
                </a:lnTo>
                <a:lnTo>
                  <a:pt x="5224" y="0"/>
                </a:lnTo>
                <a:close/>
              </a:path>
            </a:pathLst>
          </a:custGeom>
          <a:solidFill>
            <a:srgbClr val="FFFFFF">
              <a:alpha val="59999"/>
            </a:srgbClr>
          </a:solidFill>
        </p:spPr>
        <p:txBody>
          <a:bodyPr wrap="square" lIns="0" tIns="0" rIns="0" bIns="0" rtlCol="0"/>
          <a:lstStyle/>
          <a:p>
            <a:endParaRPr/>
          </a:p>
        </p:txBody>
      </p:sp>
      <p:sp>
        <p:nvSpPr>
          <p:cNvPr id="558" name="object 558"/>
          <p:cNvSpPr/>
          <p:nvPr/>
        </p:nvSpPr>
        <p:spPr>
          <a:xfrm>
            <a:off x="3821203" y="5506255"/>
            <a:ext cx="23495" cy="20955"/>
          </a:xfrm>
          <a:custGeom>
            <a:avLst/>
            <a:gdLst/>
            <a:ahLst/>
            <a:cxnLst/>
            <a:rect l="l" t="t" r="r" b="b"/>
            <a:pathLst>
              <a:path w="23495" h="20954">
                <a:moveTo>
                  <a:pt x="17758" y="0"/>
                </a:moveTo>
                <a:lnTo>
                  <a:pt x="5120" y="0"/>
                </a:lnTo>
                <a:lnTo>
                  <a:pt x="0" y="4533"/>
                </a:lnTo>
                <a:lnTo>
                  <a:pt x="0" y="15779"/>
                </a:lnTo>
                <a:lnTo>
                  <a:pt x="5120" y="20334"/>
                </a:lnTo>
                <a:lnTo>
                  <a:pt x="17758" y="20334"/>
                </a:lnTo>
                <a:lnTo>
                  <a:pt x="22889" y="15779"/>
                </a:lnTo>
                <a:lnTo>
                  <a:pt x="22889" y="10146"/>
                </a:lnTo>
                <a:lnTo>
                  <a:pt x="22889" y="4533"/>
                </a:lnTo>
                <a:lnTo>
                  <a:pt x="17758" y="0"/>
                </a:lnTo>
                <a:close/>
              </a:path>
            </a:pathLst>
          </a:custGeom>
          <a:solidFill>
            <a:srgbClr val="FFFFFF">
              <a:alpha val="47999"/>
            </a:srgbClr>
          </a:solidFill>
        </p:spPr>
        <p:txBody>
          <a:bodyPr wrap="square" lIns="0" tIns="0" rIns="0" bIns="0" rtlCol="0"/>
          <a:lstStyle/>
          <a:p>
            <a:endParaRPr/>
          </a:p>
        </p:txBody>
      </p:sp>
      <p:sp>
        <p:nvSpPr>
          <p:cNvPr id="559" name="object 559"/>
          <p:cNvSpPr/>
          <p:nvPr/>
        </p:nvSpPr>
        <p:spPr>
          <a:xfrm>
            <a:off x="21068" y="3270375"/>
            <a:ext cx="31115" cy="27940"/>
          </a:xfrm>
          <a:custGeom>
            <a:avLst/>
            <a:gdLst/>
            <a:ahLst/>
            <a:cxnLst/>
            <a:rect l="l" t="t" r="r" b="b"/>
            <a:pathLst>
              <a:path w="31115" h="27939">
                <a:moveTo>
                  <a:pt x="23936" y="0"/>
                </a:moveTo>
                <a:lnTo>
                  <a:pt x="6942" y="0"/>
                </a:lnTo>
                <a:lnTo>
                  <a:pt x="0" y="6146"/>
                </a:lnTo>
                <a:lnTo>
                  <a:pt x="0" y="21287"/>
                </a:lnTo>
                <a:lnTo>
                  <a:pt x="6942" y="27444"/>
                </a:lnTo>
                <a:lnTo>
                  <a:pt x="23936" y="27444"/>
                </a:lnTo>
                <a:lnTo>
                  <a:pt x="30868" y="21287"/>
                </a:lnTo>
                <a:lnTo>
                  <a:pt x="30868" y="13737"/>
                </a:lnTo>
                <a:lnTo>
                  <a:pt x="30868" y="6146"/>
                </a:lnTo>
                <a:lnTo>
                  <a:pt x="23936" y="0"/>
                </a:lnTo>
                <a:close/>
              </a:path>
            </a:pathLst>
          </a:custGeom>
          <a:solidFill>
            <a:srgbClr val="FFFFFF">
              <a:alpha val="20799"/>
            </a:srgbClr>
          </a:solidFill>
        </p:spPr>
        <p:txBody>
          <a:bodyPr wrap="square" lIns="0" tIns="0" rIns="0" bIns="0" rtlCol="0"/>
          <a:lstStyle/>
          <a:p>
            <a:endParaRPr/>
          </a:p>
        </p:txBody>
      </p:sp>
      <p:sp>
        <p:nvSpPr>
          <p:cNvPr id="560" name="object 560"/>
          <p:cNvSpPr/>
          <p:nvPr/>
        </p:nvSpPr>
        <p:spPr>
          <a:xfrm>
            <a:off x="408000" y="4087919"/>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561" name="object 561"/>
          <p:cNvSpPr/>
          <p:nvPr/>
        </p:nvSpPr>
        <p:spPr>
          <a:xfrm>
            <a:off x="171368" y="6295799"/>
            <a:ext cx="6985" cy="6350"/>
          </a:xfrm>
          <a:custGeom>
            <a:avLst/>
            <a:gdLst/>
            <a:ahLst/>
            <a:cxnLst/>
            <a:rect l="l" t="t" r="r" b="b"/>
            <a:pathLst>
              <a:path w="6985" h="6350">
                <a:moveTo>
                  <a:pt x="5214" y="0"/>
                </a:moveTo>
                <a:lnTo>
                  <a:pt x="1465" y="0"/>
                </a:lnTo>
                <a:lnTo>
                  <a:pt x="0" y="1361"/>
                </a:lnTo>
                <a:lnTo>
                  <a:pt x="0" y="4659"/>
                </a:lnTo>
                <a:lnTo>
                  <a:pt x="1465" y="5957"/>
                </a:lnTo>
                <a:lnTo>
                  <a:pt x="5214" y="5957"/>
                </a:lnTo>
                <a:lnTo>
                  <a:pt x="6680" y="4659"/>
                </a:lnTo>
                <a:lnTo>
                  <a:pt x="6680" y="3005"/>
                </a:lnTo>
                <a:lnTo>
                  <a:pt x="6680" y="1361"/>
                </a:lnTo>
                <a:lnTo>
                  <a:pt x="5214" y="0"/>
                </a:lnTo>
                <a:close/>
              </a:path>
            </a:pathLst>
          </a:custGeom>
          <a:solidFill>
            <a:srgbClr val="FFFFFF">
              <a:alpha val="59999"/>
            </a:srgbClr>
          </a:solidFill>
        </p:spPr>
        <p:txBody>
          <a:bodyPr wrap="square" lIns="0" tIns="0" rIns="0" bIns="0" rtlCol="0"/>
          <a:lstStyle/>
          <a:p>
            <a:endParaRPr/>
          </a:p>
        </p:txBody>
      </p:sp>
      <p:sp>
        <p:nvSpPr>
          <p:cNvPr id="562" name="object 562"/>
          <p:cNvSpPr/>
          <p:nvPr/>
        </p:nvSpPr>
        <p:spPr>
          <a:xfrm>
            <a:off x="434382" y="5880503"/>
            <a:ext cx="21590" cy="13970"/>
          </a:xfrm>
          <a:custGeom>
            <a:avLst/>
            <a:gdLst/>
            <a:ahLst/>
            <a:cxnLst/>
            <a:rect l="l" t="t" r="r" b="b"/>
            <a:pathLst>
              <a:path w="21590" h="13970">
                <a:moveTo>
                  <a:pt x="16690" y="0"/>
                </a:moveTo>
                <a:lnTo>
                  <a:pt x="4848" y="0"/>
                </a:lnTo>
                <a:lnTo>
                  <a:pt x="0" y="3078"/>
                </a:lnTo>
                <a:lnTo>
                  <a:pt x="0" y="10659"/>
                </a:lnTo>
                <a:lnTo>
                  <a:pt x="4848" y="13737"/>
                </a:lnTo>
                <a:lnTo>
                  <a:pt x="16690" y="13737"/>
                </a:lnTo>
                <a:lnTo>
                  <a:pt x="21507" y="10659"/>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563" name="object 563"/>
          <p:cNvSpPr/>
          <p:nvPr/>
        </p:nvSpPr>
        <p:spPr>
          <a:xfrm>
            <a:off x="76883" y="6171715"/>
            <a:ext cx="28575" cy="25400"/>
          </a:xfrm>
          <a:custGeom>
            <a:avLst/>
            <a:gdLst/>
            <a:ahLst/>
            <a:cxnLst/>
            <a:rect l="l" t="t" r="r" b="b"/>
            <a:pathLst>
              <a:path w="28575" h="25400">
                <a:moveTo>
                  <a:pt x="22104" y="0"/>
                </a:moveTo>
                <a:lnTo>
                  <a:pt x="6366" y="0"/>
                </a:lnTo>
                <a:lnTo>
                  <a:pt x="0" y="5654"/>
                </a:lnTo>
                <a:lnTo>
                  <a:pt x="0" y="19622"/>
                </a:lnTo>
                <a:lnTo>
                  <a:pt x="636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564" name="object 564"/>
          <p:cNvSpPr/>
          <p:nvPr/>
        </p:nvSpPr>
        <p:spPr>
          <a:xfrm>
            <a:off x="120028" y="5960132"/>
            <a:ext cx="6350" cy="5715"/>
          </a:xfrm>
          <a:custGeom>
            <a:avLst/>
            <a:gdLst/>
            <a:ahLst/>
            <a:cxnLst/>
            <a:rect l="l" t="t" r="r" b="b"/>
            <a:pathLst>
              <a:path w="6350" h="5714">
                <a:moveTo>
                  <a:pt x="4670" y="0"/>
                </a:moveTo>
                <a:lnTo>
                  <a:pt x="1340" y="0"/>
                </a:lnTo>
                <a:lnTo>
                  <a:pt x="0" y="1193"/>
                </a:lnTo>
                <a:lnTo>
                  <a:pt x="0" y="4135"/>
                </a:lnTo>
                <a:lnTo>
                  <a:pt x="134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565" name="object 565"/>
          <p:cNvSpPr/>
          <p:nvPr/>
        </p:nvSpPr>
        <p:spPr>
          <a:xfrm>
            <a:off x="1863998" y="3672282"/>
            <a:ext cx="15240" cy="13335"/>
          </a:xfrm>
          <a:custGeom>
            <a:avLst/>
            <a:gdLst/>
            <a:ahLst/>
            <a:cxnLst/>
            <a:rect l="l" t="t" r="r" b="b"/>
            <a:pathLst>
              <a:path w="15239" h="13335">
                <a:moveTo>
                  <a:pt x="11476" y="0"/>
                </a:moveTo>
                <a:lnTo>
                  <a:pt x="3308" y="0"/>
                </a:lnTo>
                <a:lnTo>
                  <a:pt x="0" y="2952"/>
                </a:lnTo>
                <a:lnTo>
                  <a:pt x="0" y="10219"/>
                </a:lnTo>
                <a:lnTo>
                  <a:pt x="3308" y="13172"/>
                </a:lnTo>
                <a:lnTo>
                  <a:pt x="11476" y="13172"/>
                </a:lnTo>
                <a:lnTo>
                  <a:pt x="14795" y="10219"/>
                </a:lnTo>
                <a:lnTo>
                  <a:pt x="14795" y="6586"/>
                </a:lnTo>
                <a:lnTo>
                  <a:pt x="14795" y="2952"/>
                </a:lnTo>
                <a:lnTo>
                  <a:pt x="11476" y="0"/>
                </a:lnTo>
                <a:close/>
              </a:path>
            </a:pathLst>
          </a:custGeom>
          <a:solidFill>
            <a:srgbClr val="FFFFFF">
              <a:alpha val="79998"/>
            </a:srgbClr>
          </a:solidFill>
        </p:spPr>
        <p:txBody>
          <a:bodyPr wrap="square" lIns="0" tIns="0" rIns="0" bIns="0" rtlCol="0"/>
          <a:lstStyle/>
          <a:p>
            <a:endParaRPr/>
          </a:p>
        </p:txBody>
      </p:sp>
      <p:sp>
        <p:nvSpPr>
          <p:cNvPr id="566" name="object 566"/>
          <p:cNvSpPr/>
          <p:nvPr/>
        </p:nvSpPr>
        <p:spPr>
          <a:xfrm>
            <a:off x="1214307" y="5432721"/>
            <a:ext cx="16510" cy="14604"/>
          </a:xfrm>
          <a:custGeom>
            <a:avLst/>
            <a:gdLst/>
            <a:ahLst/>
            <a:cxnLst/>
            <a:rect l="l" t="t" r="r" b="b"/>
            <a:pathLst>
              <a:path w="16509" h="14604">
                <a:moveTo>
                  <a:pt x="12638" y="0"/>
                </a:moveTo>
                <a:lnTo>
                  <a:pt x="3601" y="0"/>
                </a:lnTo>
                <a:lnTo>
                  <a:pt x="0" y="3235"/>
                </a:lnTo>
                <a:lnTo>
                  <a:pt x="0" y="11245"/>
                </a:lnTo>
                <a:lnTo>
                  <a:pt x="3601" y="14491"/>
                </a:lnTo>
                <a:lnTo>
                  <a:pt x="12638" y="14491"/>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567" name="object 567"/>
          <p:cNvSpPr/>
          <p:nvPr/>
        </p:nvSpPr>
        <p:spPr>
          <a:xfrm>
            <a:off x="2159509" y="5005191"/>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568" name="object 568"/>
          <p:cNvSpPr/>
          <p:nvPr/>
        </p:nvSpPr>
        <p:spPr>
          <a:xfrm>
            <a:off x="2088041" y="4883774"/>
            <a:ext cx="24765" cy="22225"/>
          </a:xfrm>
          <a:custGeom>
            <a:avLst/>
            <a:gdLst/>
            <a:ahLst/>
            <a:cxnLst/>
            <a:rect l="l" t="t" r="r" b="b"/>
            <a:pathLst>
              <a:path w="24764"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569" name="object 569"/>
          <p:cNvSpPr/>
          <p:nvPr/>
        </p:nvSpPr>
        <p:spPr>
          <a:xfrm>
            <a:off x="4395229" y="4017089"/>
            <a:ext cx="24765" cy="21590"/>
          </a:xfrm>
          <a:custGeom>
            <a:avLst/>
            <a:gdLst/>
            <a:ahLst/>
            <a:cxnLst/>
            <a:rect l="l" t="t" r="r" b="b"/>
            <a:pathLst>
              <a:path w="24764"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570" name="object 570"/>
          <p:cNvSpPr/>
          <p:nvPr/>
        </p:nvSpPr>
        <p:spPr>
          <a:xfrm>
            <a:off x="5075929" y="5390211"/>
            <a:ext cx="15240" cy="13335"/>
          </a:xfrm>
          <a:custGeom>
            <a:avLst/>
            <a:gdLst/>
            <a:ahLst/>
            <a:cxnLst/>
            <a:rect l="l" t="t" r="r" b="b"/>
            <a:pathLst>
              <a:path w="15239"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571" name="object 571"/>
          <p:cNvSpPr/>
          <p:nvPr/>
        </p:nvSpPr>
        <p:spPr>
          <a:xfrm>
            <a:off x="5332494" y="5944484"/>
            <a:ext cx="21590" cy="19050"/>
          </a:xfrm>
          <a:custGeom>
            <a:avLst/>
            <a:gdLst/>
            <a:ahLst/>
            <a:cxnLst/>
            <a:rect l="l" t="t" r="r" b="b"/>
            <a:pathLst>
              <a:path w="21589" h="19050">
                <a:moveTo>
                  <a:pt x="16292" y="0"/>
                </a:moveTo>
                <a:lnTo>
                  <a:pt x="4711" y="0"/>
                </a:lnTo>
                <a:lnTo>
                  <a:pt x="0" y="4177"/>
                </a:lnTo>
                <a:lnTo>
                  <a:pt x="0" y="14481"/>
                </a:lnTo>
                <a:lnTo>
                  <a:pt x="4711" y="18680"/>
                </a:lnTo>
                <a:lnTo>
                  <a:pt x="16292" y="18680"/>
                </a:lnTo>
                <a:lnTo>
                  <a:pt x="20994" y="14481"/>
                </a:lnTo>
                <a:lnTo>
                  <a:pt x="20994" y="9340"/>
                </a:lnTo>
                <a:lnTo>
                  <a:pt x="20994" y="4177"/>
                </a:lnTo>
                <a:lnTo>
                  <a:pt x="16292" y="0"/>
                </a:lnTo>
                <a:close/>
              </a:path>
            </a:pathLst>
          </a:custGeom>
          <a:solidFill>
            <a:srgbClr val="FFFFFF">
              <a:alpha val="62399"/>
            </a:srgbClr>
          </a:solidFill>
        </p:spPr>
        <p:txBody>
          <a:bodyPr wrap="square" lIns="0" tIns="0" rIns="0" bIns="0" rtlCol="0"/>
          <a:lstStyle/>
          <a:p>
            <a:endParaRPr/>
          </a:p>
        </p:txBody>
      </p:sp>
      <p:sp>
        <p:nvSpPr>
          <p:cNvPr id="572" name="object 572"/>
          <p:cNvSpPr/>
          <p:nvPr/>
        </p:nvSpPr>
        <p:spPr>
          <a:xfrm>
            <a:off x="3497338" y="6961293"/>
            <a:ext cx="27305" cy="24765"/>
          </a:xfrm>
          <a:custGeom>
            <a:avLst/>
            <a:gdLst/>
            <a:ahLst/>
            <a:cxnLst/>
            <a:rect l="l" t="t" r="r" b="b"/>
            <a:pathLst>
              <a:path w="27304" h="24765">
                <a:moveTo>
                  <a:pt x="21161" y="0"/>
                </a:moveTo>
                <a:lnTo>
                  <a:pt x="6125" y="0"/>
                </a:lnTo>
                <a:lnTo>
                  <a:pt x="0" y="5423"/>
                </a:lnTo>
                <a:lnTo>
                  <a:pt x="0" y="18805"/>
                </a:lnTo>
                <a:lnTo>
                  <a:pt x="6125"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573" name="object 573"/>
          <p:cNvSpPr/>
          <p:nvPr/>
        </p:nvSpPr>
        <p:spPr>
          <a:xfrm>
            <a:off x="4984006" y="5198989"/>
            <a:ext cx="14604" cy="13335"/>
          </a:xfrm>
          <a:custGeom>
            <a:avLst/>
            <a:gdLst/>
            <a:ahLst/>
            <a:cxnLst/>
            <a:rect l="l" t="t" r="r" b="b"/>
            <a:pathLst>
              <a:path w="14604" h="13335">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574" name="object 574"/>
          <p:cNvSpPr/>
          <p:nvPr/>
        </p:nvSpPr>
        <p:spPr>
          <a:xfrm>
            <a:off x="5740981" y="5601080"/>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575" name="object 575"/>
          <p:cNvSpPr/>
          <p:nvPr/>
        </p:nvSpPr>
        <p:spPr>
          <a:xfrm>
            <a:off x="3198113" y="6226366"/>
            <a:ext cx="16510" cy="14604"/>
          </a:xfrm>
          <a:custGeom>
            <a:avLst/>
            <a:gdLst/>
            <a:ahLst/>
            <a:cxnLst/>
            <a:rect l="l" t="t" r="r" b="b"/>
            <a:pathLst>
              <a:path w="16510" h="14604">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576" name="object 576"/>
          <p:cNvSpPr/>
          <p:nvPr/>
        </p:nvSpPr>
        <p:spPr>
          <a:xfrm>
            <a:off x="4096470" y="6957096"/>
            <a:ext cx="24765" cy="22225"/>
          </a:xfrm>
          <a:custGeom>
            <a:avLst/>
            <a:gdLst/>
            <a:ahLst/>
            <a:cxnLst/>
            <a:rect l="l" t="t" r="r" b="b"/>
            <a:pathLst>
              <a:path w="24764"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577" name="object 577"/>
          <p:cNvSpPr/>
          <p:nvPr/>
        </p:nvSpPr>
        <p:spPr>
          <a:xfrm>
            <a:off x="4626924" y="5452417"/>
            <a:ext cx="19685" cy="17145"/>
          </a:xfrm>
          <a:custGeom>
            <a:avLst/>
            <a:gdLst/>
            <a:ahLst/>
            <a:cxnLst/>
            <a:rect l="l" t="t" r="r" b="b"/>
            <a:pathLst>
              <a:path w="19685" h="17145">
                <a:moveTo>
                  <a:pt x="14879" y="0"/>
                </a:moveTo>
                <a:lnTo>
                  <a:pt x="4230" y="0"/>
                </a:lnTo>
                <a:lnTo>
                  <a:pt x="0" y="3853"/>
                </a:lnTo>
                <a:lnTo>
                  <a:pt x="0" y="13277"/>
                </a:lnTo>
                <a:lnTo>
                  <a:pt x="4230" y="17109"/>
                </a:lnTo>
                <a:lnTo>
                  <a:pt x="14879" y="17109"/>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578" name="object 578"/>
          <p:cNvSpPr/>
          <p:nvPr/>
        </p:nvSpPr>
        <p:spPr>
          <a:xfrm>
            <a:off x="3864673" y="5791920"/>
            <a:ext cx="26670" cy="23495"/>
          </a:xfrm>
          <a:custGeom>
            <a:avLst/>
            <a:gdLst/>
            <a:ahLst/>
            <a:cxnLst/>
            <a:rect l="l" t="t" r="r" b="b"/>
            <a:pathLst>
              <a:path w="26670"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579" name="object 579"/>
          <p:cNvSpPr/>
          <p:nvPr/>
        </p:nvSpPr>
        <p:spPr>
          <a:xfrm>
            <a:off x="4572756" y="4845665"/>
            <a:ext cx="14604" cy="13335"/>
          </a:xfrm>
          <a:custGeom>
            <a:avLst/>
            <a:gdLst/>
            <a:ahLst/>
            <a:cxnLst/>
            <a:rect l="l" t="t" r="r" b="b"/>
            <a:pathLst>
              <a:path w="14604" h="13335">
                <a:moveTo>
                  <a:pt x="11287" y="0"/>
                </a:moveTo>
                <a:lnTo>
                  <a:pt x="3235" y="0"/>
                </a:lnTo>
                <a:lnTo>
                  <a:pt x="0" y="2889"/>
                </a:lnTo>
                <a:lnTo>
                  <a:pt x="0" y="9989"/>
                </a:lnTo>
                <a:lnTo>
                  <a:pt x="3235" y="12921"/>
                </a:lnTo>
                <a:lnTo>
                  <a:pt x="11287" y="12921"/>
                </a:lnTo>
                <a:lnTo>
                  <a:pt x="14533" y="9989"/>
                </a:lnTo>
                <a:lnTo>
                  <a:pt x="14533" y="6439"/>
                </a:lnTo>
                <a:lnTo>
                  <a:pt x="14533" y="2889"/>
                </a:lnTo>
                <a:lnTo>
                  <a:pt x="11287" y="0"/>
                </a:lnTo>
                <a:close/>
              </a:path>
            </a:pathLst>
          </a:custGeom>
          <a:solidFill>
            <a:srgbClr val="FFFFFF">
              <a:alpha val="62399"/>
            </a:srgbClr>
          </a:solidFill>
        </p:spPr>
        <p:txBody>
          <a:bodyPr wrap="square" lIns="0" tIns="0" rIns="0" bIns="0" rtlCol="0"/>
          <a:lstStyle/>
          <a:p>
            <a:endParaRPr/>
          </a:p>
        </p:txBody>
      </p:sp>
      <p:sp>
        <p:nvSpPr>
          <p:cNvPr id="580" name="object 580"/>
          <p:cNvSpPr/>
          <p:nvPr/>
        </p:nvSpPr>
        <p:spPr>
          <a:xfrm>
            <a:off x="3868417" y="658630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581" name="object 581"/>
          <p:cNvSpPr/>
          <p:nvPr/>
        </p:nvSpPr>
        <p:spPr>
          <a:xfrm>
            <a:off x="5401467" y="5205422"/>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582" name="object 582"/>
          <p:cNvSpPr/>
          <p:nvPr/>
        </p:nvSpPr>
        <p:spPr>
          <a:xfrm>
            <a:off x="4543193" y="4334077"/>
            <a:ext cx="24765" cy="21590"/>
          </a:xfrm>
          <a:custGeom>
            <a:avLst/>
            <a:gdLst/>
            <a:ahLst/>
            <a:cxnLst/>
            <a:rect l="l" t="t" r="r" b="b"/>
            <a:pathLst>
              <a:path w="24764"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583" name="object 583"/>
          <p:cNvSpPr/>
          <p:nvPr/>
        </p:nvSpPr>
        <p:spPr>
          <a:xfrm>
            <a:off x="3462422" y="5950737"/>
            <a:ext cx="15240" cy="13335"/>
          </a:xfrm>
          <a:custGeom>
            <a:avLst/>
            <a:gdLst/>
            <a:ahLst/>
            <a:cxnLst/>
            <a:rect l="l" t="t" r="r" b="b"/>
            <a:pathLst>
              <a:path w="15239"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584" name="object 584"/>
          <p:cNvSpPr/>
          <p:nvPr/>
        </p:nvSpPr>
        <p:spPr>
          <a:xfrm>
            <a:off x="3759597" y="5825387"/>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585" name="object 585"/>
          <p:cNvSpPr/>
          <p:nvPr/>
        </p:nvSpPr>
        <p:spPr>
          <a:xfrm>
            <a:off x="5420645" y="3699739"/>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586" name="object 586"/>
          <p:cNvSpPr/>
          <p:nvPr/>
        </p:nvSpPr>
        <p:spPr>
          <a:xfrm>
            <a:off x="5661223" y="3996013"/>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587" name="object 587"/>
          <p:cNvSpPr/>
          <p:nvPr/>
        </p:nvSpPr>
        <p:spPr>
          <a:xfrm>
            <a:off x="3214860" y="5803521"/>
            <a:ext cx="24765" cy="22225"/>
          </a:xfrm>
          <a:custGeom>
            <a:avLst/>
            <a:gdLst/>
            <a:ahLst/>
            <a:cxnLst/>
            <a:rect l="l" t="t" r="r" b="b"/>
            <a:pathLst>
              <a:path w="24764" h="22225">
                <a:moveTo>
                  <a:pt x="19098" y="0"/>
                </a:moveTo>
                <a:lnTo>
                  <a:pt x="5507" y="0"/>
                </a:lnTo>
                <a:lnTo>
                  <a:pt x="0" y="4900"/>
                </a:lnTo>
                <a:lnTo>
                  <a:pt x="0" y="16962"/>
                </a:lnTo>
                <a:lnTo>
                  <a:pt x="5507" y="21863"/>
                </a:lnTo>
                <a:lnTo>
                  <a:pt x="19098" y="21863"/>
                </a:lnTo>
                <a:lnTo>
                  <a:pt x="24564" y="16962"/>
                </a:lnTo>
                <a:lnTo>
                  <a:pt x="24564" y="10921"/>
                </a:lnTo>
                <a:lnTo>
                  <a:pt x="24564" y="4900"/>
                </a:lnTo>
                <a:lnTo>
                  <a:pt x="19098" y="0"/>
                </a:lnTo>
                <a:close/>
              </a:path>
            </a:pathLst>
          </a:custGeom>
          <a:solidFill>
            <a:srgbClr val="FFFFFF">
              <a:alpha val="79998"/>
            </a:srgbClr>
          </a:solidFill>
        </p:spPr>
        <p:txBody>
          <a:bodyPr wrap="square" lIns="0" tIns="0" rIns="0" bIns="0" rtlCol="0"/>
          <a:lstStyle/>
          <a:p>
            <a:endParaRPr/>
          </a:p>
        </p:txBody>
      </p:sp>
      <p:sp>
        <p:nvSpPr>
          <p:cNvPr id="588" name="object 588"/>
          <p:cNvSpPr/>
          <p:nvPr/>
        </p:nvSpPr>
        <p:spPr>
          <a:xfrm>
            <a:off x="5019674" y="347008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589" name="object 589"/>
          <p:cNvSpPr/>
          <p:nvPr/>
        </p:nvSpPr>
        <p:spPr>
          <a:xfrm>
            <a:off x="4891930" y="3576700"/>
            <a:ext cx="11430" cy="10160"/>
          </a:xfrm>
          <a:custGeom>
            <a:avLst/>
            <a:gdLst/>
            <a:ahLst/>
            <a:cxnLst/>
            <a:rect l="l" t="t" r="r" b="b"/>
            <a:pathLst>
              <a:path w="11429" h="10160">
                <a:moveTo>
                  <a:pt x="8701" y="0"/>
                </a:moveTo>
                <a:lnTo>
                  <a:pt x="2523" y="0"/>
                </a:lnTo>
                <a:lnTo>
                  <a:pt x="0" y="2240"/>
                </a:lnTo>
                <a:lnTo>
                  <a:pt x="0" y="7727"/>
                </a:lnTo>
                <a:lnTo>
                  <a:pt x="2523" y="9978"/>
                </a:lnTo>
                <a:lnTo>
                  <a:pt x="8701" y="997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590" name="object 590"/>
          <p:cNvSpPr/>
          <p:nvPr/>
        </p:nvSpPr>
        <p:spPr>
          <a:xfrm>
            <a:off x="4991219" y="2922693"/>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591" name="object 591"/>
          <p:cNvSpPr/>
          <p:nvPr/>
        </p:nvSpPr>
        <p:spPr>
          <a:xfrm>
            <a:off x="3367216" y="6605863"/>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592" name="object 592"/>
          <p:cNvSpPr/>
          <p:nvPr/>
        </p:nvSpPr>
        <p:spPr>
          <a:xfrm>
            <a:off x="5858605" y="6295254"/>
            <a:ext cx="23495" cy="20320"/>
          </a:xfrm>
          <a:custGeom>
            <a:avLst/>
            <a:gdLst/>
            <a:ahLst/>
            <a:cxnLst/>
            <a:rect l="l" t="t" r="r" b="b"/>
            <a:pathLst>
              <a:path w="23495" h="20320">
                <a:moveTo>
                  <a:pt x="17769" y="0"/>
                </a:moveTo>
                <a:lnTo>
                  <a:pt x="5120" y="0"/>
                </a:lnTo>
                <a:lnTo>
                  <a:pt x="0" y="4523"/>
                </a:lnTo>
                <a:lnTo>
                  <a:pt x="0" y="15769"/>
                </a:lnTo>
                <a:lnTo>
                  <a:pt x="5120" y="20323"/>
                </a:lnTo>
                <a:lnTo>
                  <a:pt x="17769" y="20323"/>
                </a:lnTo>
                <a:lnTo>
                  <a:pt x="22889" y="15769"/>
                </a:lnTo>
                <a:lnTo>
                  <a:pt x="22889" y="10135"/>
                </a:lnTo>
                <a:lnTo>
                  <a:pt x="22889" y="4523"/>
                </a:lnTo>
                <a:lnTo>
                  <a:pt x="17769" y="0"/>
                </a:lnTo>
                <a:close/>
              </a:path>
            </a:pathLst>
          </a:custGeom>
          <a:solidFill>
            <a:srgbClr val="FFFFFF">
              <a:alpha val="47999"/>
            </a:srgbClr>
          </a:solidFill>
        </p:spPr>
        <p:txBody>
          <a:bodyPr wrap="square" lIns="0" tIns="0" rIns="0" bIns="0" rtlCol="0"/>
          <a:lstStyle/>
          <a:p>
            <a:endParaRPr/>
          </a:p>
        </p:txBody>
      </p:sp>
      <p:sp>
        <p:nvSpPr>
          <p:cNvPr id="593" name="object 593"/>
          <p:cNvSpPr/>
          <p:nvPr/>
        </p:nvSpPr>
        <p:spPr>
          <a:xfrm>
            <a:off x="4209653" y="5150753"/>
            <a:ext cx="16510" cy="14604"/>
          </a:xfrm>
          <a:custGeom>
            <a:avLst/>
            <a:gdLst/>
            <a:ahLst/>
            <a:cxnLst/>
            <a:rect l="l" t="t" r="r" b="b"/>
            <a:pathLst>
              <a:path w="16510" h="14604">
                <a:moveTo>
                  <a:pt x="12638" y="0"/>
                </a:moveTo>
                <a:lnTo>
                  <a:pt x="3601" y="0"/>
                </a:lnTo>
                <a:lnTo>
                  <a:pt x="0" y="3235"/>
                </a:lnTo>
                <a:lnTo>
                  <a:pt x="0" y="11245"/>
                </a:lnTo>
                <a:lnTo>
                  <a:pt x="3601" y="14491"/>
                </a:lnTo>
                <a:lnTo>
                  <a:pt x="12638" y="14491"/>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594" name="object 594"/>
          <p:cNvSpPr/>
          <p:nvPr/>
        </p:nvSpPr>
        <p:spPr>
          <a:xfrm>
            <a:off x="5154855" y="4723221"/>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595" name="object 595"/>
          <p:cNvSpPr/>
          <p:nvPr/>
        </p:nvSpPr>
        <p:spPr>
          <a:xfrm>
            <a:off x="5083387" y="4601808"/>
            <a:ext cx="24765" cy="22225"/>
          </a:xfrm>
          <a:custGeom>
            <a:avLst/>
            <a:gdLst/>
            <a:ahLst/>
            <a:cxnLst/>
            <a:rect l="l" t="t" r="r" b="b"/>
            <a:pathLst>
              <a:path w="24764" h="22225">
                <a:moveTo>
                  <a:pt x="18920" y="0"/>
                </a:moveTo>
                <a:lnTo>
                  <a:pt x="5423" y="0"/>
                </a:lnTo>
                <a:lnTo>
                  <a:pt x="0" y="4879"/>
                </a:lnTo>
                <a:lnTo>
                  <a:pt x="0" y="16816"/>
                </a:lnTo>
                <a:lnTo>
                  <a:pt x="5423" y="21695"/>
                </a:lnTo>
                <a:lnTo>
                  <a:pt x="18920" y="21695"/>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596" name="object 596"/>
          <p:cNvSpPr/>
          <p:nvPr/>
        </p:nvSpPr>
        <p:spPr>
          <a:xfrm>
            <a:off x="5375370" y="3742085"/>
            <a:ext cx="15240" cy="13335"/>
          </a:xfrm>
          <a:custGeom>
            <a:avLst/>
            <a:gdLst/>
            <a:ahLst/>
            <a:cxnLst/>
            <a:rect l="l" t="t" r="r" b="b"/>
            <a:pathLst>
              <a:path w="15239"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597" name="object 597"/>
          <p:cNvSpPr/>
          <p:nvPr/>
        </p:nvSpPr>
        <p:spPr>
          <a:xfrm>
            <a:off x="6061911" y="4001546"/>
            <a:ext cx="36195" cy="32384"/>
          </a:xfrm>
          <a:custGeom>
            <a:avLst/>
            <a:gdLst/>
            <a:ahLst/>
            <a:cxnLst/>
            <a:rect l="l" t="t" r="r" b="b"/>
            <a:pathLst>
              <a:path w="36195"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598" name="object 598"/>
          <p:cNvSpPr/>
          <p:nvPr/>
        </p:nvSpPr>
        <p:spPr>
          <a:xfrm>
            <a:off x="5219415" y="671764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599" name="object 599"/>
          <p:cNvSpPr/>
          <p:nvPr/>
        </p:nvSpPr>
        <p:spPr>
          <a:xfrm>
            <a:off x="4709141" y="7099372"/>
            <a:ext cx="12700" cy="10795"/>
          </a:xfrm>
          <a:custGeom>
            <a:avLst/>
            <a:gdLst/>
            <a:ahLst/>
            <a:cxnLst/>
            <a:rect l="l" t="t" r="r" b="b"/>
            <a:pathLst>
              <a:path w="12700" h="10795">
                <a:moveTo>
                  <a:pt x="9402" y="0"/>
                </a:moveTo>
                <a:lnTo>
                  <a:pt x="2701" y="0"/>
                </a:lnTo>
                <a:lnTo>
                  <a:pt x="0" y="2429"/>
                </a:lnTo>
                <a:lnTo>
                  <a:pt x="0" y="8334"/>
                </a:lnTo>
                <a:lnTo>
                  <a:pt x="2701" y="10764"/>
                </a:lnTo>
                <a:lnTo>
                  <a:pt x="9402" y="10764"/>
                </a:lnTo>
                <a:lnTo>
                  <a:pt x="12072" y="8334"/>
                </a:lnTo>
                <a:lnTo>
                  <a:pt x="12072" y="5382"/>
                </a:lnTo>
                <a:lnTo>
                  <a:pt x="12072" y="2429"/>
                </a:lnTo>
                <a:lnTo>
                  <a:pt x="9402" y="0"/>
                </a:lnTo>
                <a:close/>
              </a:path>
            </a:pathLst>
          </a:custGeom>
          <a:solidFill>
            <a:srgbClr val="FFFFFF">
              <a:alpha val="79998"/>
            </a:srgbClr>
          </a:solidFill>
        </p:spPr>
        <p:txBody>
          <a:bodyPr wrap="square" lIns="0" tIns="0" rIns="0" bIns="0" rtlCol="0"/>
          <a:lstStyle/>
          <a:p>
            <a:endParaRPr/>
          </a:p>
        </p:txBody>
      </p:sp>
      <p:sp>
        <p:nvSpPr>
          <p:cNvPr id="600" name="object 600"/>
          <p:cNvSpPr/>
          <p:nvPr/>
        </p:nvSpPr>
        <p:spPr>
          <a:xfrm>
            <a:off x="4765439" y="6353199"/>
            <a:ext cx="17780" cy="15875"/>
          </a:xfrm>
          <a:custGeom>
            <a:avLst/>
            <a:gdLst/>
            <a:ahLst/>
            <a:cxnLst/>
            <a:rect l="l" t="t" r="r" b="b"/>
            <a:pathLst>
              <a:path w="17779" h="15875">
                <a:moveTo>
                  <a:pt x="13507" y="0"/>
                </a:moveTo>
                <a:lnTo>
                  <a:pt x="3884" y="0"/>
                </a:lnTo>
                <a:lnTo>
                  <a:pt x="0" y="3444"/>
                </a:lnTo>
                <a:lnTo>
                  <a:pt x="0" y="12041"/>
                </a:lnTo>
                <a:lnTo>
                  <a:pt x="3884" y="15496"/>
                </a:lnTo>
                <a:lnTo>
                  <a:pt x="13507" y="15496"/>
                </a:lnTo>
                <a:lnTo>
                  <a:pt x="17392" y="12041"/>
                </a:lnTo>
                <a:lnTo>
                  <a:pt x="17392" y="7758"/>
                </a:lnTo>
                <a:lnTo>
                  <a:pt x="17392" y="3444"/>
                </a:lnTo>
                <a:lnTo>
                  <a:pt x="13507" y="0"/>
                </a:lnTo>
                <a:close/>
              </a:path>
            </a:pathLst>
          </a:custGeom>
          <a:solidFill>
            <a:srgbClr val="FFFFFF">
              <a:alpha val="79998"/>
            </a:srgbClr>
          </a:solidFill>
        </p:spPr>
        <p:txBody>
          <a:bodyPr wrap="square" lIns="0" tIns="0" rIns="0" bIns="0" rtlCol="0"/>
          <a:lstStyle/>
          <a:p>
            <a:endParaRPr/>
          </a:p>
        </p:txBody>
      </p:sp>
      <p:sp>
        <p:nvSpPr>
          <p:cNvPr id="601" name="object 601"/>
          <p:cNvSpPr/>
          <p:nvPr/>
        </p:nvSpPr>
        <p:spPr>
          <a:xfrm>
            <a:off x="4624348" y="5900864"/>
            <a:ext cx="24765" cy="22225"/>
          </a:xfrm>
          <a:custGeom>
            <a:avLst/>
            <a:gdLst/>
            <a:ahLst/>
            <a:cxnLst/>
            <a:rect l="l" t="t" r="r" b="b"/>
            <a:pathLst>
              <a:path w="24764"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602" name="object 602"/>
          <p:cNvSpPr/>
          <p:nvPr/>
        </p:nvSpPr>
        <p:spPr>
          <a:xfrm>
            <a:off x="5451067" y="1876296"/>
            <a:ext cx="17780" cy="15875"/>
          </a:xfrm>
          <a:custGeom>
            <a:avLst/>
            <a:gdLst/>
            <a:ahLst/>
            <a:cxnLst/>
            <a:rect l="l" t="t" r="r" b="b"/>
            <a:pathLst>
              <a:path w="17779" h="15875">
                <a:moveTo>
                  <a:pt x="13591" y="0"/>
                </a:moveTo>
                <a:lnTo>
                  <a:pt x="3916" y="0"/>
                </a:lnTo>
                <a:lnTo>
                  <a:pt x="0" y="3486"/>
                </a:lnTo>
                <a:lnTo>
                  <a:pt x="0" y="12093"/>
                </a:lnTo>
                <a:lnTo>
                  <a:pt x="3916" y="15580"/>
                </a:lnTo>
                <a:lnTo>
                  <a:pt x="13591" y="15580"/>
                </a:lnTo>
                <a:lnTo>
                  <a:pt x="17507" y="12093"/>
                </a:lnTo>
                <a:lnTo>
                  <a:pt x="17507" y="7790"/>
                </a:lnTo>
                <a:lnTo>
                  <a:pt x="17507" y="3486"/>
                </a:lnTo>
                <a:lnTo>
                  <a:pt x="13591" y="0"/>
                </a:lnTo>
                <a:close/>
              </a:path>
            </a:pathLst>
          </a:custGeom>
          <a:solidFill>
            <a:srgbClr val="384746">
              <a:alpha val="79998"/>
            </a:srgbClr>
          </a:solidFill>
        </p:spPr>
        <p:txBody>
          <a:bodyPr wrap="square" lIns="0" tIns="0" rIns="0" bIns="0" rtlCol="0"/>
          <a:lstStyle/>
          <a:p>
            <a:endParaRPr/>
          </a:p>
        </p:txBody>
      </p:sp>
      <p:sp>
        <p:nvSpPr>
          <p:cNvPr id="603" name="object 603"/>
          <p:cNvSpPr/>
          <p:nvPr/>
        </p:nvSpPr>
        <p:spPr>
          <a:xfrm>
            <a:off x="3380592" y="3403203"/>
            <a:ext cx="15240" cy="13335"/>
          </a:xfrm>
          <a:custGeom>
            <a:avLst/>
            <a:gdLst/>
            <a:ahLst/>
            <a:cxnLst/>
            <a:rect l="l" t="t" r="r" b="b"/>
            <a:pathLst>
              <a:path w="15239"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04" name="object 604"/>
          <p:cNvSpPr/>
          <p:nvPr/>
        </p:nvSpPr>
        <p:spPr>
          <a:xfrm>
            <a:off x="4318877" y="2372016"/>
            <a:ext cx="19050" cy="17145"/>
          </a:xfrm>
          <a:custGeom>
            <a:avLst/>
            <a:gdLst/>
            <a:ahLst/>
            <a:cxnLst/>
            <a:rect l="l" t="t" r="r" b="b"/>
            <a:pathLst>
              <a:path w="19050" h="17144">
                <a:moveTo>
                  <a:pt x="14753" y="0"/>
                </a:moveTo>
                <a:lnTo>
                  <a:pt x="4272" y="0"/>
                </a:lnTo>
                <a:lnTo>
                  <a:pt x="0" y="3769"/>
                </a:lnTo>
                <a:lnTo>
                  <a:pt x="0" y="13109"/>
                </a:lnTo>
                <a:lnTo>
                  <a:pt x="4272" y="16900"/>
                </a:lnTo>
                <a:lnTo>
                  <a:pt x="14753" y="16900"/>
                </a:lnTo>
                <a:lnTo>
                  <a:pt x="19015" y="13109"/>
                </a:lnTo>
                <a:lnTo>
                  <a:pt x="19015" y="8439"/>
                </a:lnTo>
                <a:lnTo>
                  <a:pt x="19015" y="3769"/>
                </a:lnTo>
                <a:lnTo>
                  <a:pt x="14753" y="0"/>
                </a:lnTo>
                <a:close/>
              </a:path>
            </a:pathLst>
          </a:custGeom>
          <a:solidFill>
            <a:srgbClr val="FFFFFF">
              <a:alpha val="79998"/>
            </a:srgbClr>
          </a:solidFill>
        </p:spPr>
        <p:txBody>
          <a:bodyPr wrap="square" lIns="0" tIns="0" rIns="0" bIns="0" rtlCol="0"/>
          <a:lstStyle/>
          <a:p>
            <a:endParaRPr/>
          </a:p>
        </p:txBody>
      </p:sp>
      <p:sp>
        <p:nvSpPr>
          <p:cNvPr id="605" name="object 605"/>
          <p:cNvSpPr/>
          <p:nvPr/>
        </p:nvSpPr>
        <p:spPr>
          <a:xfrm>
            <a:off x="3565119" y="2010273"/>
            <a:ext cx="17780" cy="15875"/>
          </a:xfrm>
          <a:custGeom>
            <a:avLst/>
            <a:gdLst/>
            <a:ahLst/>
            <a:cxnLst/>
            <a:rect l="l" t="t" r="r" b="b"/>
            <a:pathLst>
              <a:path w="17779"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79998"/>
            </a:srgbClr>
          </a:solidFill>
        </p:spPr>
        <p:txBody>
          <a:bodyPr wrap="square" lIns="0" tIns="0" rIns="0" bIns="0" rtlCol="0"/>
          <a:lstStyle/>
          <a:p>
            <a:endParaRPr/>
          </a:p>
        </p:txBody>
      </p:sp>
      <p:sp>
        <p:nvSpPr>
          <p:cNvPr id="606" name="object 606"/>
          <p:cNvSpPr/>
          <p:nvPr/>
        </p:nvSpPr>
        <p:spPr>
          <a:xfrm>
            <a:off x="237359" y="256478"/>
            <a:ext cx="20955" cy="19050"/>
          </a:xfrm>
          <a:custGeom>
            <a:avLst/>
            <a:gdLst/>
            <a:ahLst/>
            <a:cxnLst/>
            <a:rect l="l" t="t" r="r" b="b"/>
            <a:pathLst>
              <a:path w="20954" h="19050">
                <a:moveTo>
                  <a:pt x="16198" y="0"/>
                </a:moveTo>
                <a:lnTo>
                  <a:pt x="4680" y="0"/>
                </a:lnTo>
                <a:lnTo>
                  <a:pt x="0" y="4135"/>
                </a:lnTo>
                <a:lnTo>
                  <a:pt x="0" y="14334"/>
                </a:lnTo>
                <a:lnTo>
                  <a:pt x="4680" y="18491"/>
                </a:lnTo>
                <a:lnTo>
                  <a:pt x="16198" y="18491"/>
                </a:lnTo>
                <a:lnTo>
                  <a:pt x="20868" y="14334"/>
                </a:lnTo>
                <a:lnTo>
                  <a:pt x="20868" y="9245"/>
                </a:lnTo>
                <a:lnTo>
                  <a:pt x="20868" y="4135"/>
                </a:lnTo>
                <a:lnTo>
                  <a:pt x="16198" y="0"/>
                </a:lnTo>
                <a:close/>
              </a:path>
            </a:pathLst>
          </a:custGeom>
          <a:solidFill>
            <a:srgbClr val="FFFFFF">
              <a:alpha val="62399"/>
            </a:srgbClr>
          </a:solidFill>
        </p:spPr>
        <p:txBody>
          <a:bodyPr wrap="square" lIns="0" tIns="0" rIns="0" bIns="0" rtlCol="0"/>
          <a:lstStyle/>
          <a:p>
            <a:endParaRPr/>
          </a:p>
        </p:txBody>
      </p:sp>
      <p:sp>
        <p:nvSpPr>
          <p:cNvPr id="607" name="object 607"/>
          <p:cNvSpPr/>
          <p:nvPr/>
        </p:nvSpPr>
        <p:spPr>
          <a:xfrm>
            <a:off x="3980930" y="2952336"/>
            <a:ext cx="27305" cy="24765"/>
          </a:xfrm>
          <a:custGeom>
            <a:avLst/>
            <a:gdLst/>
            <a:ahLst/>
            <a:cxnLst/>
            <a:rect l="l" t="t" r="r" b="b"/>
            <a:pathLst>
              <a:path w="27304" h="24764">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608" name="object 608"/>
          <p:cNvSpPr/>
          <p:nvPr/>
        </p:nvSpPr>
        <p:spPr>
          <a:xfrm>
            <a:off x="5382931" y="1828957"/>
            <a:ext cx="21590" cy="19685"/>
          </a:xfrm>
          <a:custGeom>
            <a:avLst/>
            <a:gdLst/>
            <a:ahLst/>
            <a:cxnLst/>
            <a:rect l="l" t="t" r="r" b="b"/>
            <a:pathLst>
              <a:path w="21589" h="19685">
                <a:moveTo>
                  <a:pt x="16638" y="0"/>
                </a:moveTo>
                <a:lnTo>
                  <a:pt x="4785" y="0"/>
                </a:lnTo>
                <a:lnTo>
                  <a:pt x="0" y="4251"/>
                </a:lnTo>
                <a:lnTo>
                  <a:pt x="0" y="14795"/>
                </a:lnTo>
                <a:lnTo>
                  <a:pt x="478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609" name="object 609"/>
          <p:cNvSpPr/>
          <p:nvPr/>
        </p:nvSpPr>
        <p:spPr>
          <a:xfrm>
            <a:off x="4632150" y="881672"/>
            <a:ext cx="25400" cy="22860"/>
          </a:xfrm>
          <a:custGeom>
            <a:avLst/>
            <a:gdLst/>
            <a:ahLst/>
            <a:cxnLst/>
            <a:rect l="l" t="t" r="r" b="b"/>
            <a:pathLst>
              <a:path w="25400" h="22859">
                <a:moveTo>
                  <a:pt x="19517" y="0"/>
                </a:moveTo>
                <a:lnTo>
                  <a:pt x="5664" y="0"/>
                </a:lnTo>
                <a:lnTo>
                  <a:pt x="0" y="4994"/>
                </a:lnTo>
                <a:lnTo>
                  <a:pt x="0" y="17329"/>
                </a:lnTo>
                <a:lnTo>
                  <a:pt x="5664" y="22334"/>
                </a:lnTo>
                <a:lnTo>
                  <a:pt x="19517" y="22334"/>
                </a:lnTo>
                <a:lnTo>
                  <a:pt x="25130" y="17329"/>
                </a:lnTo>
                <a:lnTo>
                  <a:pt x="25130" y="11182"/>
                </a:lnTo>
                <a:lnTo>
                  <a:pt x="25130" y="4994"/>
                </a:lnTo>
                <a:lnTo>
                  <a:pt x="19517" y="0"/>
                </a:lnTo>
                <a:close/>
              </a:path>
            </a:pathLst>
          </a:custGeom>
          <a:solidFill>
            <a:srgbClr val="FFFFFF">
              <a:alpha val="79998"/>
            </a:srgbClr>
          </a:solidFill>
        </p:spPr>
        <p:txBody>
          <a:bodyPr wrap="square" lIns="0" tIns="0" rIns="0" bIns="0" rtlCol="0"/>
          <a:lstStyle/>
          <a:p>
            <a:endParaRPr/>
          </a:p>
        </p:txBody>
      </p:sp>
      <p:sp>
        <p:nvSpPr>
          <p:cNvPr id="610" name="object 610"/>
          <p:cNvSpPr/>
          <p:nvPr/>
        </p:nvSpPr>
        <p:spPr>
          <a:xfrm>
            <a:off x="4067133" y="3662664"/>
            <a:ext cx="36195" cy="32384"/>
          </a:xfrm>
          <a:custGeom>
            <a:avLst/>
            <a:gdLst/>
            <a:ahLst/>
            <a:cxnLst/>
            <a:rect l="l" t="t" r="r" b="b"/>
            <a:pathLst>
              <a:path w="36195"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611" name="object 611"/>
          <p:cNvSpPr/>
          <p:nvPr/>
        </p:nvSpPr>
        <p:spPr>
          <a:xfrm>
            <a:off x="5434412" y="1530859"/>
            <a:ext cx="14604" cy="13335"/>
          </a:xfrm>
          <a:custGeom>
            <a:avLst/>
            <a:gdLst/>
            <a:ahLst/>
            <a:cxnLst/>
            <a:rect l="l" t="t" r="r" b="b"/>
            <a:pathLst>
              <a:path w="14604"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612" name="object 612"/>
          <p:cNvSpPr/>
          <p:nvPr/>
        </p:nvSpPr>
        <p:spPr>
          <a:xfrm>
            <a:off x="5186891" y="2018007"/>
            <a:ext cx="29209" cy="26034"/>
          </a:xfrm>
          <a:custGeom>
            <a:avLst/>
            <a:gdLst/>
            <a:ahLst/>
            <a:cxnLst/>
            <a:rect l="l" t="t" r="r" b="b"/>
            <a:pathLst>
              <a:path w="29210"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79998"/>
            </a:srgbClr>
          </a:solidFill>
        </p:spPr>
        <p:txBody>
          <a:bodyPr wrap="square" lIns="0" tIns="0" rIns="0" bIns="0" rtlCol="0"/>
          <a:lstStyle/>
          <a:p>
            <a:endParaRPr/>
          </a:p>
        </p:txBody>
      </p:sp>
      <p:sp>
        <p:nvSpPr>
          <p:cNvPr id="613" name="object 613"/>
          <p:cNvSpPr/>
          <p:nvPr/>
        </p:nvSpPr>
        <p:spPr>
          <a:xfrm>
            <a:off x="5921753" y="3347630"/>
            <a:ext cx="31115" cy="27940"/>
          </a:xfrm>
          <a:custGeom>
            <a:avLst/>
            <a:gdLst/>
            <a:ahLst/>
            <a:cxnLst/>
            <a:rect l="l" t="t" r="r" b="b"/>
            <a:pathLst>
              <a:path w="31114" h="27939">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614" name="object 614"/>
          <p:cNvSpPr/>
          <p:nvPr/>
        </p:nvSpPr>
        <p:spPr>
          <a:xfrm>
            <a:off x="97202" y="778472"/>
            <a:ext cx="15240" cy="13335"/>
          </a:xfrm>
          <a:custGeom>
            <a:avLst/>
            <a:gdLst/>
            <a:ahLst/>
            <a:cxnLst/>
            <a:rect l="l" t="t" r="r" b="b"/>
            <a:pathLst>
              <a:path w="15239"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15" name="object 615"/>
          <p:cNvSpPr/>
          <p:nvPr/>
        </p:nvSpPr>
        <p:spPr>
          <a:xfrm>
            <a:off x="5281" y="587257"/>
            <a:ext cx="14604" cy="13335"/>
          </a:xfrm>
          <a:custGeom>
            <a:avLst/>
            <a:gdLst/>
            <a:ahLst/>
            <a:cxnLst/>
            <a:rect l="l" t="t" r="r" b="b"/>
            <a:pathLst>
              <a:path w="14604"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616" name="object 616"/>
          <p:cNvSpPr/>
          <p:nvPr/>
        </p:nvSpPr>
        <p:spPr>
          <a:xfrm>
            <a:off x="422739" y="593683"/>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617" name="object 617"/>
          <p:cNvSpPr/>
          <p:nvPr/>
        </p:nvSpPr>
        <p:spPr>
          <a:xfrm>
            <a:off x="5951321" y="4074278"/>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618" name="object 618"/>
          <p:cNvSpPr/>
          <p:nvPr/>
        </p:nvSpPr>
        <p:spPr>
          <a:xfrm>
            <a:off x="5823578" y="4180890"/>
            <a:ext cx="11430" cy="10160"/>
          </a:xfrm>
          <a:custGeom>
            <a:avLst/>
            <a:gdLst/>
            <a:ahLst/>
            <a:cxnLst/>
            <a:rect l="l" t="t" r="r" b="b"/>
            <a:pathLst>
              <a:path w="11429" h="10160">
                <a:moveTo>
                  <a:pt x="8701" y="0"/>
                </a:moveTo>
                <a:lnTo>
                  <a:pt x="2523" y="0"/>
                </a:lnTo>
                <a:lnTo>
                  <a:pt x="0" y="2240"/>
                </a:lnTo>
                <a:lnTo>
                  <a:pt x="0" y="7727"/>
                </a:lnTo>
                <a:lnTo>
                  <a:pt x="2523" y="9968"/>
                </a:lnTo>
                <a:lnTo>
                  <a:pt x="8701" y="996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619" name="object 619"/>
          <p:cNvSpPr/>
          <p:nvPr/>
        </p:nvSpPr>
        <p:spPr>
          <a:xfrm>
            <a:off x="5962969" y="3142395"/>
            <a:ext cx="9525" cy="8255"/>
          </a:xfrm>
          <a:custGeom>
            <a:avLst/>
            <a:gdLst/>
            <a:ahLst/>
            <a:cxnLst/>
            <a:rect l="l" t="t" r="r" b="b"/>
            <a:pathLst>
              <a:path w="9525" h="8255">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620" name="object 620"/>
          <p:cNvSpPr/>
          <p:nvPr/>
        </p:nvSpPr>
        <p:spPr>
          <a:xfrm>
            <a:off x="5406469" y="1511163"/>
            <a:ext cx="19685" cy="17145"/>
          </a:xfrm>
          <a:custGeom>
            <a:avLst/>
            <a:gdLst/>
            <a:ahLst/>
            <a:cxnLst/>
            <a:rect l="l" t="t" r="r" b="b"/>
            <a:pathLst>
              <a:path w="19685" h="17144">
                <a:moveTo>
                  <a:pt x="14879" y="0"/>
                </a:moveTo>
                <a:lnTo>
                  <a:pt x="4230" y="0"/>
                </a:lnTo>
                <a:lnTo>
                  <a:pt x="0" y="3853"/>
                </a:lnTo>
                <a:lnTo>
                  <a:pt x="0" y="13277"/>
                </a:lnTo>
                <a:lnTo>
                  <a:pt x="423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621" name="object 621"/>
          <p:cNvSpPr/>
          <p:nvPr/>
        </p:nvSpPr>
        <p:spPr>
          <a:xfrm>
            <a:off x="5175378" y="1121360"/>
            <a:ext cx="26670" cy="23495"/>
          </a:xfrm>
          <a:custGeom>
            <a:avLst/>
            <a:gdLst/>
            <a:ahLst/>
            <a:cxnLst/>
            <a:rect l="l" t="t" r="r" b="b"/>
            <a:pathLst>
              <a:path w="26670" h="23494">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622" name="object 622"/>
          <p:cNvSpPr/>
          <p:nvPr/>
        </p:nvSpPr>
        <p:spPr>
          <a:xfrm>
            <a:off x="5352310" y="904412"/>
            <a:ext cx="14604" cy="13335"/>
          </a:xfrm>
          <a:custGeom>
            <a:avLst/>
            <a:gdLst/>
            <a:ahLst/>
            <a:cxnLst/>
            <a:rect l="l" t="t" r="r" b="b"/>
            <a:pathLst>
              <a:path w="14604" h="13334">
                <a:moveTo>
                  <a:pt x="11277" y="0"/>
                </a:moveTo>
                <a:lnTo>
                  <a:pt x="3235" y="0"/>
                </a:lnTo>
                <a:lnTo>
                  <a:pt x="0" y="2889"/>
                </a:lnTo>
                <a:lnTo>
                  <a:pt x="0" y="9989"/>
                </a:lnTo>
                <a:lnTo>
                  <a:pt x="3235" y="12921"/>
                </a:lnTo>
                <a:lnTo>
                  <a:pt x="11277" y="12921"/>
                </a:lnTo>
                <a:lnTo>
                  <a:pt x="14523" y="9989"/>
                </a:lnTo>
                <a:lnTo>
                  <a:pt x="14523" y="6439"/>
                </a:lnTo>
                <a:lnTo>
                  <a:pt x="14523" y="2889"/>
                </a:lnTo>
                <a:lnTo>
                  <a:pt x="11277" y="0"/>
                </a:lnTo>
                <a:close/>
              </a:path>
            </a:pathLst>
          </a:custGeom>
          <a:solidFill>
            <a:srgbClr val="FFFFFF">
              <a:alpha val="62399"/>
            </a:srgbClr>
          </a:solidFill>
        </p:spPr>
        <p:txBody>
          <a:bodyPr wrap="square" lIns="0" tIns="0" rIns="0" bIns="0" rtlCol="0"/>
          <a:lstStyle/>
          <a:p>
            <a:endParaRPr/>
          </a:p>
        </p:txBody>
      </p:sp>
      <p:sp>
        <p:nvSpPr>
          <p:cNvPr id="623" name="object 623"/>
          <p:cNvSpPr/>
          <p:nvPr/>
        </p:nvSpPr>
        <p:spPr>
          <a:xfrm>
            <a:off x="4286300" y="2850178"/>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624" name="object 624"/>
          <p:cNvSpPr/>
          <p:nvPr/>
        </p:nvSpPr>
        <p:spPr>
          <a:xfrm>
            <a:off x="4214415" y="1261741"/>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625" name="object 625"/>
          <p:cNvSpPr/>
          <p:nvPr/>
        </p:nvSpPr>
        <p:spPr>
          <a:xfrm>
            <a:off x="5764665" y="2559729"/>
            <a:ext cx="12700" cy="11430"/>
          </a:xfrm>
          <a:custGeom>
            <a:avLst/>
            <a:gdLst/>
            <a:ahLst/>
            <a:cxnLst/>
            <a:rect l="l" t="t" r="r" b="b"/>
            <a:pathLst>
              <a:path w="12700" h="11430">
                <a:moveTo>
                  <a:pt x="9465" y="0"/>
                </a:moveTo>
                <a:lnTo>
                  <a:pt x="2732" y="0"/>
                </a:lnTo>
                <a:lnTo>
                  <a:pt x="0" y="2439"/>
                </a:lnTo>
                <a:lnTo>
                  <a:pt x="0" y="8418"/>
                </a:lnTo>
                <a:lnTo>
                  <a:pt x="2732" y="10858"/>
                </a:lnTo>
                <a:lnTo>
                  <a:pt x="9465" y="10858"/>
                </a:lnTo>
                <a:lnTo>
                  <a:pt x="12198" y="8418"/>
                </a:lnTo>
                <a:lnTo>
                  <a:pt x="12198" y="5423"/>
                </a:lnTo>
                <a:lnTo>
                  <a:pt x="12198" y="2439"/>
                </a:lnTo>
                <a:lnTo>
                  <a:pt x="9465" y="0"/>
                </a:lnTo>
                <a:close/>
              </a:path>
            </a:pathLst>
          </a:custGeom>
          <a:solidFill>
            <a:srgbClr val="FFFFFF">
              <a:alpha val="59999"/>
            </a:srgbClr>
          </a:solidFill>
        </p:spPr>
        <p:txBody>
          <a:bodyPr wrap="square" lIns="0" tIns="0" rIns="0" bIns="0" rtlCol="0"/>
          <a:lstStyle/>
          <a:p>
            <a:endParaRPr/>
          </a:p>
        </p:txBody>
      </p:sp>
      <p:sp>
        <p:nvSpPr>
          <p:cNvPr id="626" name="object 626"/>
          <p:cNvSpPr/>
          <p:nvPr/>
        </p:nvSpPr>
        <p:spPr>
          <a:xfrm>
            <a:off x="3776027" y="3231904"/>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627" name="object 627"/>
          <p:cNvSpPr/>
          <p:nvPr/>
        </p:nvSpPr>
        <p:spPr>
          <a:xfrm>
            <a:off x="5558576" y="3203517"/>
            <a:ext cx="15240" cy="13335"/>
          </a:xfrm>
          <a:custGeom>
            <a:avLst/>
            <a:gdLst/>
            <a:ahLst/>
            <a:cxnLst/>
            <a:rect l="l" t="t" r="r" b="b"/>
            <a:pathLst>
              <a:path w="15239" h="13335">
                <a:moveTo>
                  <a:pt x="11476" y="0"/>
                </a:moveTo>
                <a:lnTo>
                  <a:pt x="3287" y="0"/>
                </a:lnTo>
                <a:lnTo>
                  <a:pt x="0" y="2952"/>
                </a:lnTo>
                <a:lnTo>
                  <a:pt x="0" y="10188"/>
                </a:lnTo>
                <a:lnTo>
                  <a:pt x="3287" y="13140"/>
                </a:lnTo>
                <a:lnTo>
                  <a:pt x="11476" y="13140"/>
                </a:lnTo>
                <a:lnTo>
                  <a:pt x="14805" y="10188"/>
                </a:lnTo>
                <a:lnTo>
                  <a:pt x="14805" y="6554"/>
                </a:lnTo>
                <a:lnTo>
                  <a:pt x="14805" y="2952"/>
                </a:lnTo>
                <a:lnTo>
                  <a:pt x="11476" y="0"/>
                </a:lnTo>
                <a:close/>
              </a:path>
            </a:pathLst>
          </a:custGeom>
          <a:solidFill>
            <a:srgbClr val="FFFFFF">
              <a:alpha val="47999"/>
            </a:srgbClr>
          </a:solidFill>
        </p:spPr>
        <p:txBody>
          <a:bodyPr wrap="square" lIns="0" tIns="0" rIns="0" bIns="0" rtlCol="0"/>
          <a:lstStyle/>
          <a:p>
            <a:endParaRPr/>
          </a:p>
        </p:txBody>
      </p:sp>
      <p:sp>
        <p:nvSpPr>
          <p:cNvPr id="628" name="object 628"/>
          <p:cNvSpPr/>
          <p:nvPr/>
        </p:nvSpPr>
        <p:spPr>
          <a:xfrm>
            <a:off x="3719806" y="4197211"/>
            <a:ext cx="6985" cy="6350"/>
          </a:xfrm>
          <a:custGeom>
            <a:avLst/>
            <a:gdLst/>
            <a:ahLst/>
            <a:cxnLst/>
            <a:rect l="l" t="t" r="r" b="b"/>
            <a:pathLst>
              <a:path w="6985" h="6350">
                <a:moveTo>
                  <a:pt x="5235" y="0"/>
                </a:moveTo>
                <a:lnTo>
                  <a:pt x="1518" y="0"/>
                </a:lnTo>
                <a:lnTo>
                  <a:pt x="0" y="1361"/>
                </a:lnTo>
                <a:lnTo>
                  <a:pt x="0" y="4638"/>
                </a:lnTo>
                <a:lnTo>
                  <a:pt x="1518" y="5989"/>
                </a:lnTo>
                <a:lnTo>
                  <a:pt x="5235" y="5989"/>
                </a:lnTo>
                <a:lnTo>
                  <a:pt x="6732" y="4638"/>
                </a:lnTo>
                <a:lnTo>
                  <a:pt x="6732" y="2984"/>
                </a:lnTo>
                <a:lnTo>
                  <a:pt x="6732" y="1361"/>
                </a:lnTo>
                <a:lnTo>
                  <a:pt x="5235" y="0"/>
                </a:lnTo>
                <a:close/>
              </a:path>
            </a:pathLst>
          </a:custGeom>
          <a:solidFill>
            <a:srgbClr val="FFFFFF">
              <a:alpha val="59999"/>
            </a:srgbClr>
          </a:solidFill>
        </p:spPr>
        <p:txBody>
          <a:bodyPr wrap="square" lIns="0" tIns="0" rIns="0" bIns="0" rtlCol="0"/>
          <a:lstStyle/>
          <a:p>
            <a:endParaRPr/>
          </a:p>
        </p:txBody>
      </p:sp>
      <p:sp>
        <p:nvSpPr>
          <p:cNvPr id="629" name="object 629"/>
          <p:cNvSpPr/>
          <p:nvPr/>
        </p:nvSpPr>
        <p:spPr>
          <a:xfrm>
            <a:off x="3946268" y="2072579"/>
            <a:ext cx="6985" cy="6350"/>
          </a:xfrm>
          <a:custGeom>
            <a:avLst/>
            <a:gdLst/>
            <a:ahLst/>
            <a:cxnLst/>
            <a:rect l="l" t="t" r="r" b="b"/>
            <a:pathLst>
              <a:path w="6985" h="6350">
                <a:moveTo>
                  <a:pt x="5204" y="0"/>
                </a:moveTo>
                <a:lnTo>
                  <a:pt x="1455" y="0"/>
                </a:lnTo>
                <a:lnTo>
                  <a:pt x="0" y="1350"/>
                </a:lnTo>
                <a:lnTo>
                  <a:pt x="0" y="4659"/>
                </a:lnTo>
                <a:lnTo>
                  <a:pt x="1455" y="5957"/>
                </a:lnTo>
                <a:lnTo>
                  <a:pt x="5204" y="5957"/>
                </a:lnTo>
                <a:lnTo>
                  <a:pt x="6669" y="4659"/>
                </a:lnTo>
                <a:lnTo>
                  <a:pt x="6669" y="3005"/>
                </a:lnTo>
                <a:lnTo>
                  <a:pt x="6669" y="1350"/>
                </a:lnTo>
                <a:lnTo>
                  <a:pt x="5204" y="0"/>
                </a:lnTo>
                <a:close/>
              </a:path>
            </a:pathLst>
          </a:custGeom>
          <a:solidFill>
            <a:srgbClr val="FFFFFF">
              <a:alpha val="59999"/>
            </a:srgbClr>
          </a:solidFill>
        </p:spPr>
        <p:txBody>
          <a:bodyPr wrap="square" lIns="0" tIns="0" rIns="0" bIns="0" rtlCol="0"/>
          <a:lstStyle/>
          <a:p>
            <a:endParaRPr/>
          </a:p>
        </p:txBody>
      </p:sp>
      <p:sp>
        <p:nvSpPr>
          <p:cNvPr id="630" name="object 630"/>
          <p:cNvSpPr/>
          <p:nvPr/>
        </p:nvSpPr>
        <p:spPr>
          <a:xfrm>
            <a:off x="4209274" y="1657281"/>
            <a:ext cx="21590" cy="13970"/>
          </a:xfrm>
          <a:custGeom>
            <a:avLst/>
            <a:gdLst/>
            <a:ahLst/>
            <a:cxnLst/>
            <a:rect l="l" t="t" r="r" b="b"/>
            <a:pathLst>
              <a:path w="21589" h="13969">
                <a:moveTo>
                  <a:pt x="16690" y="0"/>
                </a:moveTo>
                <a:lnTo>
                  <a:pt x="4837" y="0"/>
                </a:lnTo>
                <a:lnTo>
                  <a:pt x="0" y="3078"/>
                </a:lnTo>
                <a:lnTo>
                  <a:pt x="0" y="10659"/>
                </a:lnTo>
                <a:lnTo>
                  <a:pt x="4837" y="13737"/>
                </a:lnTo>
                <a:lnTo>
                  <a:pt x="16690" y="13737"/>
                </a:lnTo>
                <a:lnTo>
                  <a:pt x="21507" y="10659"/>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631" name="object 631"/>
          <p:cNvSpPr/>
          <p:nvPr/>
        </p:nvSpPr>
        <p:spPr>
          <a:xfrm>
            <a:off x="3851771" y="1948493"/>
            <a:ext cx="28575" cy="25400"/>
          </a:xfrm>
          <a:custGeom>
            <a:avLst/>
            <a:gdLst/>
            <a:ahLst/>
            <a:cxnLst/>
            <a:rect l="l" t="t" r="r" b="b"/>
            <a:pathLst>
              <a:path w="28575" h="25400">
                <a:moveTo>
                  <a:pt x="22104" y="0"/>
                </a:moveTo>
                <a:lnTo>
                  <a:pt x="6376" y="0"/>
                </a:lnTo>
                <a:lnTo>
                  <a:pt x="0" y="5654"/>
                </a:lnTo>
                <a:lnTo>
                  <a:pt x="0" y="19622"/>
                </a:lnTo>
                <a:lnTo>
                  <a:pt x="637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632" name="object 632"/>
          <p:cNvSpPr/>
          <p:nvPr/>
        </p:nvSpPr>
        <p:spPr>
          <a:xfrm>
            <a:off x="3894916" y="1736910"/>
            <a:ext cx="6350" cy="5715"/>
          </a:xfrm>
          <a:custGeom>
            <a:avLst/>
            <a:gdLst/>
            <a:ahLst/>
            <a:cxnLst/>
            <a:rect l="l" t="t" r="r" b="b"/>
            <a:pathLst>
              <a:path w="6350" h="5714">
                <a:moveTo>
                  <a:pt x="4670" y="0"/>
                </a:moveTo>
                <a:lnTo>
                  <a:pt x="1340" y="0"/>
                </a:lnTo>
                <a:lnTo>
                  <a:pt x="0" y="1193"/>
                </a:lnTo>
                <a:lnTo>
                  <a:pt x="0" y="4135"/>
                </a:lnTo>
                <a:lnTo>
                  <a:pt x="134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633" name="object 633"/>
          <p:cNvSpPr/>
          <p:nvPr/>
        </p:nvSpPr>
        <p:spPr>
          <a:xfrm>
            <a:off x="3363622" y="1788458"/>
            <a:ext cx="22225" cy="19685"/>
          </a:xfrm>
          <a:custGeom>
            <a:avLst/>
            <a:gdLst/>
            <a:ahLst/>
            <a:cxnLst/>
            <a:rect l="l" t="t" r="r" b="b"/>
            <a:pathLst>
              <a:path w="22225" h="19685">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62399"/>
            </a:srgbClr>
          </a:solidFill>
        </p:spPr>
        <p:txBody>
          <a:bodyPr wrap="square" lIns="0" tIns="0" rIns="0" bIns="0" rtlCol="0"/>
          <a:lstStyle/>
          <a:p>
            <a:endParaRPr/>
          </a:p>
        </p:txBody>
      </p:sp>
      <p:sp>
        <p:nvSpPr>
          <p:cNvPr id="634" name="object 634"/>
          <p:cNvSpPr/>
          <p:nvPr/>
        </p:nvSpPr>
        <p:spPr>
          <a:xfrm>
            <a:off x="4577224" y="2977657"/>
            <a:ext cx="15240" cy="13335"/>
          </a:xfrm>
          <a:custGeom>
            <a:avLst/>
            <a:gdLst/>
            <a:ahLst/>
            <a:cxnLst/>
            <a:rect l="l" t="t" r="r" b="b"/>
            <a:pathLst>
              <a:path w="15239" h="13335">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79998"/>
            </a:srgbClr>
          </a:solidFill>
        </p:spPr>
        <p:txBody>
          <a:bodyPr wrap="square" lIns="0" tIns="0" rIns="0" bIns="0" rtlCol="0"/>
          <a:lstStyle/>
          <a:p>
            <a:endParaRPr/>
          </a:p>
        </p:txBody>
      </p:sp>
      <p:sp>
        <p:nvSpPr>
          <p:cNvPr id="635" name="object 635"/>
          <p:cNvSpPr/>
          <p:nvPr/>
        </p:nvSpPr>
        <p:spPr>
          <a:xfrm>
            <a:off x="3369453" y="895567"/>
            <a:ext cx="10160" cy="9525"/>
          </a:xfrm>
          <a:custGeom>
            <a:avLst/>
            <a:gdLst/>
            <a:ahLst/>
            <a:cxnLst/>
            <a:rect l="l" t="t" r="r" b="b"/>
            <a:pathLst>
              <a:path w="10160"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79998"/>
            </a:srgbClr>
          </a:solidFill>
        </p:spPr>
        <p:txBody>
          <a:bodyPr wrap="square" lIns="0" tIns="0" rIns="0" bIns="0" rtlCol="0"/>
          <a:lstStyle/>
          <a:p>
            <a:endParaRPr/>
          </a:p>
        </p:txBody>
      </p:sp>
      <p:sp>
        <p:nvSpPr>
          <p:cNvPr id="636" name="object 636"/>
          <p:cNvSpPr/>
          <p:nvPr/>
        </p:nvSpPr>
        <p:spPr>
          <a:xfrm>
            <a:off x="4989195" y="1209500"/>
            <a:ext cx="16510" cy="14604"/>
          </a:xfrm>
          <a:custGeom>
            <a:avLst/>
            <a:gdLst/>
            <a:ahLst/>
            <a:cxnLst/>
            <a:rect l="l" t="t" r="r" b="b"/>
            <a:pathLst>
              <a:path w="16510" h="14605">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637" name="object 637"/>
          <p:cNvSpPr/>
          <p:nvPr/>
        </p:nvSpPr>
        <p:spPr>
          <a:xfrm>
            <a:off x="3335594" y="2778473"/>
            <a:ext cx="23495" cy="20955"/>
          </a:xfrm>
          <a:custGeom>
            <a:avLst/>
            <a:gdLst/>
            <a:ahLst/>
            <a:cxnLst/>
            <a:rect l="l" t="t" r="r" b="b"/>
            <a:pathLst>
              <a:path w="23495" h="20955">
                <a:moveTo>
                  <a:pt x="17873" y="0"/>
                </a:moveTo>
                <a:lnTo>
                  <a:pt x="5172" y="0"/>
                </a:lnTo>
                <a:lnTo>
                  <a:pt x="0" y="4617"/>
                </a:lnTo>
                <a:lnTo>
                  <a:pt x="0" y="15884"/>
                </a:lnTo>
                <a:lnTo>
                  <a:pt x="5172" y="20491"/>
                </a:lnTo>
                <a:lnTo>
                  <a:pt x="17873" y="20491"/>
                </a:lnTo>
                <a:lnTo>
                  <a:pt x="23004" y="15884"/>
                </a:lnTo>
                <a:lnTo>
                  <a:pt x="23004" y="10250"/>
                </a:lnTo>
                <a:lnTo>
                  <a:pt x="23004" y="4617"/>
                </a:lnTo>
                <a:lnTo>
                  <a:pt x="17873" y="0"/>
                </a:lnTo>
                <a:close/>
              </a:path>
            </a:pathLst>
          </a:custGeom>
          <a:solidFill>
            <a:srgbClr val="384746">
              <a:alpha val="79998"/>
            </a:srgbClr>
          </a:solidFill>
        </p:spPr>
        <p:txBody>
          <a:bodyPr wrap="square" lIns="0" tIns="0" rIns="0" bIns="0" rtlCol="0"/>
          <a:lstStyle/>
          <a:p>
            <a:endParaRPr/>
          </a:p>
        </p:txBody>
      </p:sp>
      <p:sp>
        <p:nvSpPr>
          <p:cNvPr id="638" name="object 638"/>
          <p:cNvSpPr/>
          <p:nvPr/>
        </p:nvSpPr>
        <p:spPr>
          <a:xfrm>
            <a:off x="3223187" y="406632"/>
            <a:ext cx="21590" cy="19050"/>
          </a:xfrm>
          <a:custGeom>
            <a:avLst/>
            <a:gdLst/>
            <a:ahLst/>
            <a:cxnLst/>
            <a:rect l="l" t="t" r="r" b="b"/>
            <a:pathLst>
              <a:path w="21589"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639" name="object 639"/>
          <p:cNvSpPr/>
          <p:nvPr/>
        </p:nvSpPr>
        <p:spPr>
          <a:xfrm>
            <a:off x="1453741" y="1150610"/>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640" name="object 640"/>
          <p:cNvSpPr/>
          <p:nvPr/>
        </p:nvSpPr>
        <p:spPr>
          <a:xfrm>
            <a:off x="3631676" y="63229"/>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641" name="object 641"/>
          <p:cNvSpPr/>
          <p:nvPr/>
        </p:nvSpPr>
        <p:spPr>
          <a:xfrm>
            <a:off x="2528785" y="1049571"/>
            <a:ext cx="16510" cy="14604"/>
          </a:xfrm>
          <a:custGeom>
            <a:avLst/>
            <a:gdLst/>
            <a:ahLst/>
            <a:cxnLst/>
            <a:rect l="l" t="t" r="r" b="b"/>
            <a:pathLst>
              <a:path w="16510"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642" name="object 642"/>
          <p:cNvSpPr/>
          <p:nvPr/>
        </p:nvSpPr>
        <p:spPr>
          <a:xfrm>
            <a:off x="1987165" y="1419243"/>
            <a:ext cx="24765" cy="22225"/>
          </a:xfrm>
          <a:custGeom>
            <a:avLst/>
            <a:gdLst/>
            <a:ahLst/>
            <a:cxnLst/>
            <a:rect l="l" t="t" r="r" b="b"/>
            <a:pathLst>
              <a:path w="24764"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643" name="object 643"/>
          <p:cNvSpPr/>
          <p:nvPr/>
        </p:nvSpPr>
        <p:spPr>
          <a:xfrm>
            <a:off x="2995587" y="3258778"/>
            <a:ext cx="26670" cy="23495"/>
          </a:xfrm>
          <a:custGeom>
            <a:avLst/>
            <a:gdLst/>
            <a:ahLst/>
            <a:cxnLst/>
            <a:rect l="l" t="t" r="r" b="b"/>
            <a:pathLst>
              <a:path w="26669"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644" name="object 644"/>
          <p:cNvSpPr/>
          <p:nvPr/>
        </p:nvSpPr>
        <p:spPr>
          <a:xfrm>
            <a:off x="1759112" y="1048451"/>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645" name="object 645"/>
          <p:cNvSpPr/>
          <p:nvPr/>
        </p:nvSpPr>
        <p:spPr>
          <a:xfrm>
            <a:off x="1353115" y="412883"/>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46" name="object 646"/>
          <p:cNvSpPr/>
          <p:nvPr/>
        </p:nvSpPr>
        <p:spPr>
          <a:xfrm>
            <a:off x="1650293" y="287533"/>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647" name="object 647"/>
          <p:cNvSpPr/>
          <p:nvPr/>
        </p:nvSpPr>
        <p:spPr>
          <a:xfrm>
            <a:off x="4514878" y="3534545"/>
            <a:ext cx="24765" cy="22225"/>
          </a:xfrm>
          <a:custGeom>
            <a:avLst/>
            <a:gdLst/>
            <a:ahLst/>
            <a:cxnLst/>
            <a:rect l="l" t="t" r="r" b="b"/>
            <a:pathLst>
              <a:path w="24764" h="22225">
                <a:moveTo>
                  <a:pt x="19098" y="0"/>
                </a:moveTo>
                <a:lnTo>
                  <a:pt x="5507" y="0"/>
                </a:lnTo>
                <a:lnTo>
                  <a:pt x="0" y="4900"/>
                </a:lnTo>
                <a:lnTo>
                  <a:pt x="0" y="16962"/>
                </a:lnTo>
                <a:lnTo>
                  <a:pt x="5507" y="21863"/>
                </a:lnTo>
                <a:lnTo>
                  <a:pt x="19098" y="21863"/>
                </a:lnTo>
                <a:lnTo>
                  <a:pt x="24554" y="16962"/>
                </a:lnTo>
                <a:lnTo>
                  <a:pt x="24554" y="10921"/>
                </a:lnTo>
                <a:lnTo>
                  <a:pt x="24554" y="4900"/>
                </a:lnTo>
                <a:lnTo>
                  <a:pt x="19098" y="0"/>
                </a:lnTo>
                <a:close/>
              </a:path>
            </a:pathLst>
          </a:custGeom>
          <a:solidFill>
            <a:srgbClr val="FFFFFF">
              <a:alpha val="79998"/>
            </a:srgbClr>
          </a:solidFill>
        </p:spPr>
        <p:txBody>
          <a:bodyPr wrap="square" lIns="0" tIns="0" rIns="0" bIns="0" rtlCol="0"/>
          <a:lstStyle/>
          <a:p>
            <a:endParaRPr/>
          </a:p>
        </p:txBody>
      </p:sp>
      <p:sp>
        <p:nvSpPr>
          <p:cNvPr id="648" name="object 648"/>
          <p:cNvSpPr/>
          <p:nvPr/>
        </p:nvSpPr>
        <p:spPr>
          <a:xfrm>
            <a:off x="1248841" y="1430179"/>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649" name="object 649"/>
          <p:cNvSpPr/>
          <p:nvPr/>
        </p:nvSpPr>
        <p:spPr>
          <a:xfrm>
            <a:off x="3749301" y="757403"/>
            <a:ext cx="23495" cy="20320"/>
          </a:xfrm>
          <a:custGeom>
            <a:avLst/>
            <a:gdLst/>
            <a:ahLst/>
            <a:cxnLst/>
            <a:rect l="l" t="t" r="r" b="b"/>
            <a:pathLst>
              <a:path w="23495" h="20320">
                <a:moveTo>
                  <a:pt x="17769" y="0"/>
                </a:moveTo>
                <a:lnTo>
                  <a:pt x="5120" y="0"/>
                </a:lnTo>
                <a:lnTo>
                  <a:pt x="0" y="4523"/>
                </a:lnTo>
                <a:lnTo>
                  <a:pt x="0" y="15769"/>
                </a:lnTo>
                <a:lnTo>
                  <a:pt x="5120" y="20323"/>
                </a:lnTo>
                <a:lnTo>
                  <a:pt x="17769" y="20323"/>
                </a:lnTo>
                <a:lnTo>
                  <a:pt x="22889" y="15769"/>
                </a:lnTo>
                <a:lnTo>
                  <a:pt x="22889" y="10135"/>
                </a:lnTo>
                <a:lnTo>
                  <a:pt x="22889" y="4523"/>
                </a:lnTo>
                <a:lnTo>
                  <a:pt x="17769" y="0"/>
                </a:lnTo>
                <a:close/>
              </a:path>
            </a:pathLst>
          </a:custGeom>
          <a:solidFill>
            <a:srgbClr val="FFFFFF">
              <a:alpha val="47999"/>
            </a:srgbClr>
          </a:solidFill>
        </p:spPr>
        <p:txBody>
          <a:bodyPr wrap="square" lIns="0" tIns="0" rIns="0" bIns="0" rtlCol="0"/>
          <a:lstStyle/>
          <a:p>
            <a:endParaRPr/>
          </a:p>
        </p:txBody>
      </p:sp>
      <p:sp>
        <p:nvSpPr>
          <p:cNvPr id="650" name="object 650"/>
          <p:cNvSpPr/>
          <p:nvPr/>
        </p:nvSpPr>
        <p:spPr>
          <a:xfrm>
            <a:off x="1146348" y="251789"/>
            <a:ext cx="16510" cy="14604"/>
          </a:xfrm>
          <a:custGeom>
            <a:avLst/>
            <a:gdLst/>
            <a:ahLst/>
            <a:cxnLst/>
            <a:rect l="l" t="t" r="r" b="b"/>
            <a:pathLst>
              <a:path w="16509" h="14604">
                <a:moveTo>
                  <a:pt x="12565" y="0"/>
                </a:moveTo>
                <a:lnTo>
                  <a:pt x="3581" y="0"/>
                </a:lnTo>
                <a:lnTo>
                  <a:pt x="0" y="3193"/>
                </a:lnTo>
                <a:lnTo>
                  <a:pt x="0" y="11130"/>
                </a:lnTo>
                <a:lnTo>
                  <a:pt x="3581" y="14345"/>
                </a:lnTo>
                <a:lnTo>
                  <a:pt x="12565" y="14345"/>
                </a:lnTo>
                <a:lnTo>
                  <a:pt x="16177" y="11130"/>
                </a:lnTo>
                <a:lnTo>
                  <a:pt x="16177" y="7162"/>
                </a:lnTo>
                <a:lnTo>
                  <a:pt x="16177" y="3193"/>
                </a:lnTo>
                <a:lnTo>
                  <a:pt x="12565" y="0"/>
                </a:lnTo>
                <a:close/>
              </a:path>
            </a:pathLst>
          </a:custGeom>
          <a:solidFill>
            <a:srgbClr val="FFFFFF">
              <a:alpha val="79998"/>
            </a:srgbClr>
          </a:solidFill>
        </p:spPr>
        <p:txBody>
          <a:bodyPr wrap="square" lIns="0" tIns="0" rIns="0" bIns="0" rtlCol="0"/>
          <a:lstStyle/>
          <a:p>
            <a:endParaRPr/>
          </a:p>
        </p:txBody>
      </p:sp>
      <p:sp>
        <p:nvSpPr>
          <p:cNvPr id="651" name="object 651"/>
          <p:cNvSpPr/>
          <p:nvPr/>
        </p:nvSpPr>
        <p:spPr>
          <a:xfrm>
            <a:off x="2313008" y="2715625"/>
            <a:ext cx="15240" cy="13335"/>
          </a:xfrm>
          <a:custGeom>
            <a:avLst/>
            <a:gdLst/>
            <a:ahLst/>
            <a:cxnLst/>
            <a:rect l="l" t="t" r="r" b="b"/>
            <a:pathLst>
              <a:path w="15239"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52" name="object 652"/>
          <p:cNvSpPr/>
          <p:nvPr/>
        </p:nvSpPr>
        <p:spPr>
          <a:xfrm>
            <a:off x="2221085" y="2524410"/>
            <a:ext cx="14604" cy="13335"/>
          </a:xfrm>
          <a:custGeom>
            <a:avLst/>
            <a:gdLst/>
            <a:ahLst/>
            <a:cxnLst/>
            <a:rect l="l" t="t" r="r" b="b"/>
            <a:pathLst>
              <a:path w="14605" h="13335">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653" name="object 653"/>
          <p:cNvSpPr/>
          <p:nvPr/>
        </p:nvSpPr>
        <p:spPr>
          <a:xfrm>
            <a:off x="2978060" y="2926493"/>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654" name="object 654"/>
          <p:cNvSpPr/>
          <p:nvPr/>
        </p:nvSpPr>
        <p:spPr>
          <a:xfrm>
            <a:off x="1864004" y="2777829"/>
            <a:ext cx="19685" cy="17145"/>
          </a:xfrm>
          <a:custGeom>
            <a:avLst/>
            <a:gdLst/>
            <a:ahLst/>
            <a:cxnLst/>
            <a:rect l="l" t="t" r="r" b="b"/>
            <a:pathLst>
              <a:path w="19685" h="17144">
                <a:moveTo>
                  <a:pt x="14879" y="0"/>
                </a:moveTo>
                <a:lnTo>
                  <a:pt x="4240" y="0"/>
                </a:lnTo>
                <a:lnTo>
                  <a:pt x="0" y="3853"/>
                </a:lnTo>
                <a:lnTo>
                  <a:pt x="0" y="13277"/>
                </a:lnTo>
                <a:lnTo>
                  <a:pt x="424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655" name="object 655"/>
          <p:cNvSpPr/>
          <p:nvPr/>
        </p:nvSpPr>
        <p:spPr>
          <a:xfrm>
            <a:off x="2638546" y="2530836"/>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656" name="object 656"/>
          <p:cNvSpPr/>
          <p:nvPr/>
        </p:nvSpPr>
        <p:spPr>
          <a:xfrm>
            <a:off x="1446731" y="2476166"/>
            <a:ext cx="16510" cy="14604"/>
          </a:xfrm>
          <a:custGeom>
            <a:avLst/>
            <a:gdLst/>
            <a:ahLst/>
            <a:cxnLst/>
            <a:rect l="l" t="t" r="r" b="b"/>
            <a:pathLst>
              <a:path w="16509" h="14605">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657" name="object 657"/>
          <p:cNvSpPr/>
          <p:nvPr/>
        </p:nvSpPr>
        <p:spPr>
          <a:xfrm>
            <a:off x="2204402" y="1732818"/>
            <a:ext cx="15240" cy="13335"/>
          </a:xfrm>
          <a:custGeom>
            <a:avLst/>
            <a:gdLst/>
            <a:ahLst/>
            <a:cxnLst/>
            <a:rect l="l" t="t" r="r" b="b"/>
            <a:pathLst>
              <a:path w="15239"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58" name="object 658"/>
          <p:cNvSpPr/>
          <p:nvPr/>
        </p:nvSpPr>
        <p:spPr>
          <a:xfrm>
            <a:off x="3960013" y="603793"/>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659" name="object 659"/>
          <p:cNvSpPr/>
          <p:nvPr/>
        </p:nvSpPr>
        <p:spPr>
          <a:xfrm>
            <a:off x="2890943" y="1992279"/>
            <a:ext cx="36195" cy="32384"/>
          </a:xfrm>
          <a:custGeom>
            <a:avLst/>
            <a:gdLst/>
            <a:ahLst/>
            <a:cxnLst/>
            <a:rect l="l" t="t" r="r" b="b"/>
            <a:pathLst>
              <a:path w="36194"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660" name="object 660"/>
          <p:cNvSpPr/>
          <p:nvPr/>
        </p:nvSpPr>
        <p:spPr>
          <a:xfrm>
            <a:off x="3988596" y="350650"/>
            <a:ext cx="16510" cy="14604"/>
          </a:xfrm>
          <a:custGeom>
            <a:avLst/>
            <a:gdLst/>
            <a:ahLst/>
            <a:cxnLst/>
            <a:rect l="l" t="t" r="r" b="b"/>
            <a:pathLst>
              <a:path w="16510" h="14604">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661" name="object 661"/>
          <p:cNvSpPr/>
          <p:nvPr/>
        </p:nvSpPr>
        <p:spPr>
          <a:xfrm>
            <a:off x="3110108" y="1179793"/>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662" name="object 662"/>
          <p:cNvSpPr/>
          <p:nvPr/>
        </p:nvSpPr>
        <p:spPr>
          <a:xfrm>
            <a:off x="2599837" y="1561519"/>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663" name="object 663"/>
          <p:cNvSpPr/>
          <p:nvPr/>
        </p:nvSpPr>
        <p:spPr>
          <a:xfrm>
            <a:off x="2656134" y="815345"/>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664" name="object 664"/>
          <p:cNvSpPr/>
          <p:nvPr/>
        </p:nvSpPr>
        <p:spPr>
          <a:xfrm>
            <a:off x="1768414" y="2139459"/>
            <a:ext cx="24765" cy="22225"/>
          </a:xfrm>
          <a:custGeom>
            <a:avLst/>
            <a:gdLst/>
            <a:ahLst/>
            <a:cxnLst/>
            <a:rect l="l" t="t" r="r" b="b"/>
            <a:pathLst>
              <a:path w="24764"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665" name="object 665"/>
          <p:cNvSpPr/>
          <p:nvPr/>
        </p:nvSpPr>
        <p:spPr>
          <a:xfrm>
            <a:off x="202173" y="1428678"/>
            <a:ext cx="24765" cy="21590"/>
          </a:xfrm>
          <a:custGeom>
            <a:avLst/>
            <a:gdLst/>
            <a:ahLst/>
            <a:cxnLst/>
            <a:rect l="l" t="t" r="r" b="b"/>
            <a:pathLst>
              <a:path w="24764"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666" name="object 666"/>
          <p:cNvSpPr/>
          <p:nvPr/>
        </p:nvSpPr>
        <p:spPr>
          <a:xfrm>
            <a:off x="882871" y="2801803"/>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67" name="object 667"/>
          <p:cNvSpPr/>
          <p:nvPr/>
        </p:nvSpPr>
        <p:spPr>
          <a:xfrm>
            <a:off x="1139436" y="3356074"/>
            <a:ext cx="21590" cy="19050"/>
          </a:xfrm>
          <a:custGeom>
            <a:avLst/>
            <a:gdLst/>
            <a:ahLst/>
            <a:cxnLst/>
            <a:rect l="l" t="t" r="r" b="b"/>
            <a:pathLst>
              <a:path w="21590" h="19050">
                <a:moveTo>
                  <a:pt x="16303" y="0"/>
                </a:moveTo>
                <a:lnTo>
                  <a:pt x="4711" y="0"/>
                </a:lnTo>
                <a:lnTo>
                  <a:pt x="0" y="4177"/>
                </a:lnTo>
                <a:lnTo>
                  <a:pt x="0" y="14491"/>
                </a:lnTo>
                <a:lnTo>
                  <a:pt x="4711" y="18680"/>
                </a:lnTo>
                <a:lnTo>
                  <a:pt x="16303" y="18680"/>
                </a:lnTo>
                <a:lnTo>
                  <a:pt x="20994" y="1449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668" name="object 668"/>
          <p:cNvSpPr/>
          <p:nvPr/>
        </p:nvSpPr>
        <p:spPr>
          <a:xfrm>
            <a:off x="790950" y="2610589"/>
            <a:ext cx="14604" cy="13335"/>
          </a:xfrm>
          <a:custGeom>
            <a:avLst/>
            <a:gdLst/>
            <a:ahLst/>
            <a:cxnLst/>
            <a:rect l="l" t="t" r="r" b="b"/>
            <a:pathLst>
              <a:path w="14604" h="13335">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669" name="object 669"/>
          <p:cNvSpPr/>
          <p:nvPr/>
        </p:nvSpPr>
        <p:spPr>
          <a:xfrm>
            <a:off x="433869" y="2864017"/>
            <a:ext cx="19685" cy="17145"/>
          </a:xfrm>
          <a:custGeom>
            <a:avLst/>
            <a:gdLst/>
            <a:ahLst/>
            <a:cxnLst/>
            <a:rect l="l" t="t" r="r" b="b"/>
            <a:pathLst>
              <a:path w="19684" h="17144">
                <a:moveTo>
                  <a:pt x="14879" y="0"/>
                </a:moveTo>
                <a:lnTo>
                  <a:pt x="4230" y="0"/>
                </a:lnTo>
                <a:lnTo>
                  <a:pt x="0" y="3842"/>
                </a:lnTo>
                <a:lnTo>
                  <a:pt x="0" y="13266"/>
                </a:lnTo>
                <a:lnTo>
                  <a:pt x="4230" y="17088"/>
                </a:lnTo>
                <a:lnTo>
                  <a:pt x="14879" y="1708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670" name="object 670"/>
          <p:cNvSpPr/>
          <p:nvPr/>
        </p:nvSpPr>
        <p:spPr>
          <a:xfrm>
            <a:off x="379702" y="2257256"/>
            <a:ext cx="14604" cy="13335"/>
          </a:xfrm>
          <a:custGeom>
            <a:avLst/>
            <a:gdLst/>
            <a:ahLst/>
            <a:cxnLst/>
            <a:rect l="l" t="t" r="r" b="b"/>
            <a:pathLst>
              <a:path w="14604" h="13335">
                <a:moveTo>
                  <a:pt x="11287" y="0"/>
                </a:moveTo>
                <a:lnTo>
                  <a:pt x="3235" y="0"/>
                </a:lnTo>
                <a:lnTo>
                  <a:pt x="0" y="2889"/>
                </a:lnTo>
                <a:lnTo>
                  <a:pt x="0" y="9989"/>
                </a:lnTo>
                <a:lnTo>
                  <a:pt x="3235" y="12921"/>
                </a:lnTo>
                <a:lnTo>
                  <a:pt x="11287" y="12921"/>
                </a:lnTo>
                <a:lnTo>
                  <a:pt x="14533" y="9989"/>
                </a:lnTo>
                <a:lnTo>
                  <a:pt x="14533" y="6439"/>
                </a:lnTo>
                <a:lnTo>
                  <a:pt x="14533" y="2889"/>
                </a:lnTo>
                <a:lnTo>
                  <a:pt x="11287" y="0"/>
                </a:lnTo>
                <a:close/>
              </a:path>
            </a:pathLst>
          </a:custGeom>
          <a:solidFill>
            <a:srgbClr val="FFFFFF">
              <a:alpha val="62399"/>
            </a:srgbClr>
          </a:solidFill>
        </p:spPr>
        <p:txBody>
          <a:bodyPr wrap="square" lIns="0" tIns="0" rIns="0" bIns="0" rtlCol="0"/>
          <a:lstStyle/>
          <a:p>
            <a:endParaRPr/>
          </a:p>
        </p:txBody>
      </p:sp>
      <p:sp>
        <p:nvSpPr>
          <p:cNvPr id="671" name="object 671"/>
          <p:cNvSpPr/>
          <p:nvPr/>
        </p:nvSpPr>
        <p:spPr>
          <a:xfrm>
            <a:off x="350140" y="1745668"/>
            <a:ext cx="24765" cy="21590"/>
          </a:xfrm>
          <a:custGeom>
            <a:avLst/>
            <a:gdLst/>
            <a:ahLst/>
            <a:cxnLst/>
            <a:rect l="l" t="t" r="r" b="b"/>
            <a:pathLst>
              <a:path w="24764"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672" name="object 672"/>
          <p:cNvSpPr/>
          <p:nvPr/>
        </p:nvSpPr>
        <p:spPr>
          <a:xfrm>
            <a:off x="826618" y="881677"/>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673" name="object 673"/>
          <p:cNvSpPr/>
          <p:nvPr/>
        </p:nvSpPr>
        <p:spPr>
          <a:xfrm>
            <a:off x="698876" y="988289"/>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674" name="object 674"/>
          <p:cNvSpPr/>
          <p:nvPr/>
        </p:nvSpPr>
        <p:spPr>
          <a:xfrm>
            <a:off x="798162" y="334286"/>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675" name="object 675"/>
          <p:cNvSpPr/>
          <p:nvPr/>
        </p:nvSpPr>
        <p:spPr>
          <a:xfrm>
            <a:off x="16597" y="2562344"/>
            <a:ext cx="16510" cy="14604"/>
          </a:xfrm>
          <a:custGeom>
            <a:avLst/>
            <a:gdLst/>
            <a:ahLst/>
            <a:cxnLst/>
            <a:rect l="l" t="t" r="r" b="b"/>
            <a:pathLst>
              <a:path w="16509" h="14605">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676" name="object 676"/>
          <p:cNvSpPr/>
          <p:nvPr/>
        </p:nvSpPr>
        <p:spPr>
          <a:xfrm>
            <a:off x="961800" y="2134813"/>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677" name="object 677"/>
          <p:cNvSpPr/>
          <p:nvPr/>
        </p:nvSpPr>
        <p:spPr>
          <a:xfrm>
            <a:off x="890332" y="2013398"/>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678" name="object 678"/>
          <p:cNvSpPr/>
          <p:nvPr/>
        </p:nvSpPr>
        <p:spPr>
          <a:xfrm>
            <a:off x="1026360" y="412923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679" name="object 679"/>
          <p:cNvSpPr/>
          <p:nvPr/>
        </p:nvSpPr>
        <p:spPr>
          <a:xfrm>
            <a:off x="572383" y="3764789"/>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680" name="object 680"/>
          <p:cNvSpPr/>
          <p:nvPr/>
        </p:nvSpPr>
        <p:spPr>
          <a:xfrm>
            <a:off x="431290" y="3312454"/>
            <a:ext cx="24765" cy="22225"/>
          </a:xfrm>
          <a:custGeom>
            <a:avLst/>
            <a:gdLst/>
            <a:ahLst/>
            <a:cxnLst/>
            <a:rect l="l" t="t" r="r" b="b"/>
            <a:pathLst>
              <a:path w="24765" h="22225">
                <a:moveTo>
                  <a:pt x="18920" y="0"/>
                </a:moveTo>
                <a:lnTo>
                  <a:pt x="5423" y="0"/>
                </a:lnTo>
                <a:lnTo>
                  <a:pt x="0" y="4879"/>
                </a:lnTo>
                <a:lnTo>
                  <a:pt x="0" y="16826"/>
                </a:lnTo>
                <a:lnTo>
                  <a:pt x="5423" y="21706"/>
                </a:lnTo>
                <a:lnTo>
                  <a:pt x="18920" y="21706"/>
                </a:lnTo>
                <a:lnTo>
                  <a:pt x="24344" y="1682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681" name="object 681"/>
          <p:cNvSpPr/>
          <p:nvPr/>
        </p:nvSpPr>
        <p:spPr>
          <a:xfrm>
            <a:off x="8709475" y="4299055"/>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682" name="object 682"/>
          <p:cNvSpPr/>
          <p:nvPr/>
        </p:nvSpPr>
        <p:spPr>
          <a:xfrm>
            <a:off x="8985767" y="6099526"/>
            <a:ext cx="17780" cy="15875"/>
          </a:xfrm>
          <a:custGeom>
            <a:avLst/>
            <a:gdLst/>
            <a:ahLst/>
            <a:cxnLst/>
            <a:rect l="l" t="t" r="r" b="b"/>
            <a:pathLst>
              <a:path w="17779" h="15875">
                <a:moveTo>
                  <a:pt x="13591" y="0"/>
                </a:moveTo>
                <a:lnTo>
                  <a:pt x="3916" y="0"/>
                </a:lnTo>
                <a:lnTo>
                  <a:pt x="0" y="3476"/>
                </a:lnTo>
                <a:lnTo>
                  <a:pt x="0" y="12093"/>
                </a:lnTo>
                <a:lnTo>
                  <a:pt x="3916" y="15570"/>
                </a:lnTo>
                <a:lnTo>
                  <a:pt x="13591" y="15570"/>
                </a:lnTo>
                <a:lnTo>
                  <a:pt x="17507" y="12093"/>
                </a:lnTo>
                <a:lnTo>
                  <a:pt x="17507" y="7779"/>
                </a:lnTo>
                <a:lnTo>
                  <a:pt x="17507" y="3476"/>
                </a:lnTo>
                <a:lnTo>
                  <a:pt x="13591" y="0"/>
                </a:lnTo>
                <a:close/>
              </a:path>
            </a:pathLst>
          </a:custGeom>
          <a:solidFill>
            <a:srgbClr val="384746">
              <a:alpha val="79998"/>
            </a:srgbClr>
          </a:solidFill>
        </p:spPr>
        <p:txBody>
          <a:bodyPr wrap="square" lIns="0" tIns="0" rIns="0" bIns="0" rtlCol="0"/>
          <a:lstStyle/>
          <a:p>
            <a:endParaRPr/>
          </a:p>
        </p:txBody>
      </p:sp>
      <p:sp>
        <p:nvSpPr>
          <p:cNvPr id="683" name="object 683"/>
          <p:cNvSpPr/>
          <p:nvPr/>
        </p:nvSpPr>
        <p:spPr>
          <a:xfrm>
            <a:off x="9390172" y="5672180"/>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84" name="object 684"/>
          <p:cNvSpPr/>
          <p:nvPr/>
        </p:nvSpPr>
        <p:spPr>
          <a:xfrm>
            <a:off x="7853572" y="6595237"/>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685" name="object 685"/>
          <p:cNvSpPr/>
          <p:nvPr/>
        </p:nvSpPr>
        <p:spPr>
          <a:xfrm>
            <a:off x="7099820" y="6233495"/>
            <a:ext cx="17780" cy="15875"/>
          </a:xfrm>
          <a:custGeom>
            <a:avLst/>
            <a:gdLst/>
            <a:ahLst/>
            <a:cxnLst/>
            <a:rect l="l" t="t" r="r" b="b"/>
            <a:pathLst>
              <a:path w="17779"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79998"/>
            </a:srgbClr>
          </a:solidFill>
        </p:spPr>
        <p:txBody>
          <a:bodyPr wrap="square" lIns="0" tIns="0" rIns="0" bIns="0" rtlCol="0"/>
          <a:lstStyle/>
          <a:p>
            <a:endParaRPr/>
          </a:p>
        </p:txBody>
      </p:sp>
      <p:sp>
        <p:nvSpPr>
          <p:cNvPr id="686" name="object 686"/>
          <p:cNvSpPr/>
          <p:nvPr/>
        </p:nvSpPr>
        <p:spPr>
          <a:xfrm>
            <a:off x="9990509" y="5221312"/>
            <a:ext cx="27305" cy="24765"/>
          </a:xfrm>
          <a:custGeom>
            <a:avLst/>
            <a:gdLst/>
            <a:ahLst/>
            <a:cxnLst/>
            <a:rect l="l" t="t" r="r" b="b"/>
            <a:pathLst>
              <a:path w="27304" h="24764">
                <a:moveTo>
                  <a:pt x="21161" y="0"/>
                </a:moveTo>
                <a:lnTo>
                  <a:pt x="6125" y="0"/>
                </a:lnTo>
                <a:lnTo>
                  <a:pt x="0" y="5423"/>
                </a:lnTo>
                <a:lnTo>
                  <a:pt x="0" y="18805"/>
                </a:lnTo>
                <a:lnTo>
                  <a:pt x="6125"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687" name="object 687"/>
          <p:cNvSpPr/>
          <p:nvPr/>
        </p:nvSpPr>
        <p:spPr>
          <a:xfrm>
            <a:off x="8917633" y="6052180"/>
            <a:ext cx="21590" cy="19685"/>
          </a:xfrm>
          <a:custGeom>
            <a:avLst/>
            <a:gdLst/>
            <a:ahLst/>
            <a:cxnLst/>
            <a:rect l="l" t="t" r="r" b="b"/>
            <a:pathLst>
              <a:path w="21590" h="19685">
                <a:moveTo>
                  <a:pt x="16638" y="0"/>
                </a:moveTo>
                <a:lnTo>
                  <a:pt x="4785" y="0"/>
                </a:lnTo>
                <a:lnTo>
                  <a:pt x="0" y="4251"/>
                </a:lnTo>
                <a:lnTo>
                  <a:pt x="0" y="14795"/>
                </a:lnTo>
                <a:lnTo>
                  <a:pt x="478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688" name="object 688"/>
          <p:cNvSpPr/>
          <p:nvPr/>
        </p:nvSpPr>
        <p:spPr>
          <a:xfrm>
            <a:off x="8166854" y="5104902"/>
            <a:ext cx="25400" cy="22860"/>
          </a:xfrm>
          <a:custGeom>
            <a:avLst/>
            <a:gdLst/>
            <a:ahLst/>
            <a:cxnLst/>
            <a:rect l="l" t="t" r="r" b="b"/>
            <a:pathLst>
              <a:path w="25400" h="22860">
                <a:moveTo>
                  <a:pt x="19517" y="0"/>
                </a:moveTo>
                <a:lnTo>
                  <a:pt x="5654" y="0"/>
                </a:lnTo>
                <a:lnTo>
                  <a:pt x="0" y="4984"/>
                </a:lnTo>
                <a:lnTo>
                  <a:pt x="0" y="17318"/>
                </a:lnTo>
                <a:lnTo>
                  <a:pt x="5654" y="22323"/>
                </a:lnTo>
                <a:lnTo>
                  <a:pt x="19517" y="22323"/>
                </a:lnTo>
                <a:lnTo>
                  <a:pt x="25130" y="17318"/>
                </a:lnTo>
                <a:lnTo>
                  <a:pt x="25130" y="11172"/>
                </a:lnTo>
                <a:lnTo>
                  <a:pt x="25130" y="4984"/>
                </a:lnTo>
                <a:lnTo>
                  <a:pt x="19517" y="0"/>
                </a:lnTo>
                <a:close/>
              </a:path>
            </a:pathLst>
          </a:custGeom>
          <a:solidFill>
            <a:srgbClr val="FFFFFF">
              <a:alpha val="79998"/>
            </a:srgbClr>
          </a:solidFill>
        </p:spPr>
        <p:txBody>
          <a:bodyPr wrap="square" lIns="0" tIns="0" rIns="0" bIns="0" rtlCol="0"/>
          <a:lstStyle/>
          <a:p>
            <a:endParaRPr/>
          </a:p>
        </p:txBody>
      </p:sp>
      <p:sp>
        <p:nvSpPr>
          <p:cNvPr id="689" name="object 689"/>
          <p:cNvSpPr/>
          <p:nvPr/>
        </p:nvSpPr>
        <p:spPr>
          <a:xfrm>
            <a:off x="10076715" y="5931641"/>
            <a:ext cx="36195" cy="32384"/>
          </a:xfrm>
          <a:custGeom>
            <a:avLst/>
            <a:gdLst/>
            <a:ahLst/>
            <a:cxnLst/>
            <a:rect l="l" t="t" r="r" b="b"/>
            <a:pathLst>
              <a:path w="36195"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690" name="object 690"/>
          <p:cNvSpPr/>
          <p:nvPr/>
        </p:nvSpPr>
        <p:spPr>
          <a:xfrm>
            <a:off x="8969116" y="5754070"/>
            <a:ext cx="14604" cy="13335"/>
          </a:xfrm>
          <a:custGeom>
            <a:avLst/>
            <a:gdLst/>
            <a:ahLst/>
            <a:cxnLst/>
            <a:rect l="l" t="t" r="r" b="b"/>
            <a:pathLst>
              <a:path w="14604" h="13335">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691" name="object 691"/>
          <p:cNvSpPr/>
          <p:nvPr/>
        </p:nvSpPr>
        <p:spPr>
          <a:xfrm>
            <a:off x="6816178" y="6788384"/>
            <a:ext cx="22860" cy="20320"/>
          </a:xfrm>
          <a:custGeom>
            <a:avLst/>
            <a:gdLst/>
            <a:ahLst/>
            <a:cxnLst/>
            <a:rect l="l" t="t" r="r" b="b"/>
            <a:pathLst>
              <a:path w="22859" h="20320">
                <a:moveTo>
                  <a:pt x="17580" y="0"/>
                </a:moveTo>
                <a:lnTo>
                  <a:pt x="5046" y="0"/>
                </a:lnTo>
                <a:lnTo>
                  <a:pt x="0" y="4502"/>
                </a:lnTo>
                <a:lnTo>
                  <a:pt x="0" y="15612"/>
                </a:lnTo>
                <a:lnTo>
                  <a:pt x="5046" y="20125"/>
                </a:lnTo>
                <a:lnTo>
                  <a:pt x="17580" y="20125"/>
                </a:lnTo>
                <a:lnTo>
                  <a:pt x="22627" y="15612"/>
                </a:lnTo>
                <a:lnTo>
                  <a:pt x="22627" y="10062"/>
                </a:lnTo>
                <a:lnTo>
                  <a:pt x="22627" y="4502"/>
                </a:lnTo>
                <a:lnTo>
                  <a:pt x="17580" y="0"/>
                </a:lnTo>
                <a:close/>
              </a:path>
            </a:pathLst>
          </a:custGeom>
          <a:solidFill>
            <a:srgbClr val="FFFFFF">
              <a:alpha val="79998"/>
            </a:srgbClr>
          </a:solidFill>
        </p:spPr>
        <p:txBody>
          <a:bodyPr wrap="square" lIns="0" tIns="0" rIns="0" bIns="0" rtlCol="0"/>
          <a:lstStyle/>
          <a:p>
            <a:endParaRPr/>
          </a:p>
        </p:txBody>
      </p:sp>
      <p:sp>
        <p:nvSpPr>
          <p:cNvPr id="692" name="object 692"/>
          <p:cNvSpPr/>
          <p:nvPr/>
        </p:nvSpPr>
        <p:spPr>
          <a:xfrm>
            <a:off x="8721594" y="6241228"/>
            <a:ext cx="29209" cy="26034"/>
          </a:xfrm>
          <a:custGeom>
            <a:avLst/>
            <a:gdLst/>
            <a:ahLst/>
            <a:cxnLst/>
            <a:rect l="l" t="t" r="r" b="b"/>
            <a:pathLst>
              <a:path w="29209"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79998"/>
            </a:srgbClr>
          </a:solidFill>
        </p:spPr>
        <p:txBody>
          <a:bodyPr wrap="square" lIns="0" tIns="0" rIns="0" bIns="0" rtlCol="0"/>
          <a:lstStyle/>
          <a:p>
            <a:endParaRPr/>
          </a:p>
        </p:txBody>
      </p:sp>
      <p:sp>
        <p:nvSpPr>
          <p:cNvPr id="693" name="object 693"/>
          <p:cNvSpPr/>
          <p:nvPr/>
        </p:nvSpPr>
        <p:spPr>
          <a:xfrm>
            <a:off x="10019102" y="4968170"/>
            <a:ext cx="16510" cy="14604"/>
          </a:xfrm>
          <a:custGeom>
            <a:avLst/>
            <a:gdLst/>
            <a:ahLst/>
            <a:cxnLst/>
            <a:rect l="l" t="t" r="r" b="b"/>
            <a:pathLst>
              <a:path w="16509" h="14604">
                <a:moveTo>
                  <a:pt x="12428" y="0"/>
                </a:moveTo>
                <a:lnTo>
                  <a:pt x="3581" y="0"/>
                </a:lnTo>
                <a:lnTo>
                  <a:pt x="0" y="3183"/>
                </a:lnTo>
                <a:lnTo>
                  <a:pt x="0" y="11057"/>
                </a:lnTo>
                <a:lnTo>
                  <a:pt x="3581" y="14271"/>
                </a:lnTo>
                <a:lnTo>
                  <a:pt x="12428" y="14271"/>
                </a:lnTo>
                <a:lnTo>
                  <a:pt x="16020" y="11057"/>
                </a:lnTo>
                <a:lnTo>
                  <a:pt x="16020" y="7130"/>
                </a:lnTo>
                <a:lnTo>
                  <a:pt x="16020" y="3183"/>
                </a:lnTo>
                <a:lnTo>
                  <a:pt x="12428" y="0"/>
                </a:lnTo>
                <a:close/>
              </a:path>
            </a:pathLst>
          </a:custGeom>
          <a:solidFill>
            <a:srgbClr val="6F4478">
              <a:alpha val="79998"/>
            </a:srgbClr>
          </a:solidFill>
        </p:spPr>
        <p:txBody>
          <a:bodyPr wrap="square" lIns="0" tIns="0" rIns="0" bIns="0" rtlCol="0"/>
          <a:lstStyle/>
          <a:p>
            <a:endParaRPr/>
          </a:p>
        </p:txBody>
      </p:sp>
      <p:sp>
        <p:nvSpPr>
          <p:cNvPr id="694" name="object 694"/>
          <p:cNvSpPr/>
          <p:nvPr/>
        </p:nvSpPr>
        <p:spPr>
          <a:xfrm>
            <a:off x="9978233" y="6677526"/>
            <a:ext cx="24765" cy="22225"/>
          </a:xfrm>
          <a:custGeom>
            <a:avLst/>
            <a:gdLst/>
            <a:ahLst/>
            <a:cxnLst/>
            <a:rect l="l" t="t" r="r" b="b"/>
            <a:pathLst>
              <a:path w="24765" h="22225">
                <a:moveTo>
                  <a:pt x="19088" y="0"/>
                </a:moveTo>
                <a:lnTo>
                  <a:pt x="5507" y="0"/>
                </a:lnTo>
                <a:lnTo>
                  <a:pt x="0" y="4900"/>
                </a:lnTo>
                <a:lnTo>
                  <a:pt x="0" y="16962"/>
                </a:lnTo>
                <a:lnTo>
                  <a:pt x="550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695" name="object 695"/>
          <p:cNvSpPr/>
          <p:nvPr/>
        </p:nvSpPr>
        <p:spPr>
          <a:xfrm>
            <a:off x="8941170" y="5734394"/>
            <a:ext cx="19685" cy="17145"/>
          </a:xfrm>
          <a:custGeom>
            <a:avLst/>
            <a:gdLst/>
            <a:ahLst/>
            <a:cxnLst/>
            <a:rect l="l" t="t" r="r" b="b"/>
            <a:pathLst>
              <a:path w="19684" h="17145">
                <a:moveTo>
                  <a:pt x="14879" y="0"/>
                </a:moveTo>
                <a:lnTo>
                  <a:pt x="4230" y="0"/>
                </a:lnTo>
                <a:lnTo>
                  <a:pt x="0" y="3842"/>
                </a:lnTo>
                <a:lnTo>
                  <a:pt x="0" y="13266"/>
                </a:lnTo>
                <a:lnTo>
                  <a:pt x="4230" y="17098"/>
                </a:lnTo>
                <a:lnTo>
                  <a:pt x="14879" y="1709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696" name="object 696"/>
          <p:cNvSpPr/>
          <p:nvPr/>
        </p:nvSpPr>
        <p:spPr>
          <a:xfrm>
            <a:off x="6507994" y="5648702"/>
            <a:ext cx="13970" cy="12065"/>
          </a:xfrm>
          <a:custGeom>
            <a:avLst/>
            <a:gdLst/>
            <a:ahLst/>
            <a:cxnLst/>
            <a:rect l="l" t="t" r="r" b="b"/>
            <a:pathLst>
              <a:path w="13970" h="12064">
                <a:moveTo>
                  <a:pt x="10533" y="0"/>
                </a:moveTo>
                <a:lnTo>
                  <a:pt x="3067" y="0"/>
                </a:lnTo>
                <a:lnTo>
                  <a:pt x="0" y="2701"/>
                </a:lnTo>
                <a:lnTo>
                  <a:pt x="0" y="9329"/>
                </a:lnTo>
                <a:lnTo>
                  <a:pt x="3067" y="12041"/>
                </a:lnTo>
                <a:lnTo>
                  <a:pt x="10533" y="12041"/>
                </a:lnTo>
                <a:lnTo>
                  <a:pt x="13538" y="9329"/>
                </a:lnTo>
                <a:lnTo>
                  <a:pt x="13538" y="6031"/>
                </a:lnTo>
                <a:lnTo>
                  <a:pt x="13538" y="2701"/>
                </a:lnTo>
                <a:lnTo>
                  <a:pt x="10533" y="0"/>
                </a:lnTo>
                <a:close/>
              </a:path>
            </a:pathLst>
          </a:custGeom>
          <a:solidFill>
            <a:srgbClr val="FFFFFF">
              <a:alpha val="59999"/>
            </a:srgbClr>
          </a:solidFill>
        </p:spPr>
        <p:txBody>
          <a:bodyPr wrap="square" lIns="0" tIns="0" rIns="0" bIns="0" rtlCol="0"/>
          <a:lstStyle/>
          <a:p>
            <a:endParaRPr/>
          </a:p>
        </p:txBody>
      </p:sp>
      <p:sp>
        <p:nvSpPr>
          <p:cNvPr id="697" name="object 697"/>
          <p:cNvSpPr/>
          <p:nvPr/>
        </p:nvSpPr>
        <p:spPr>
          <a:xfrm>
            <a:off x="7670588" y="4542662"/>
            <a:ext cx="21590" cy="19050"/>
          </a:xfrm>
          <a:custGeom>
            <a:avLst/>
            <a:gdLst/>
            <a:ahLst/>
            <a:cxnLst/>
            <a:rect l="l" t="t" r="r" b="b"/>
            <a:pathLst>
              <a:path w="21590"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79998"/>
            </a:srgbClr>
          </a:solidFill>
        </p:spPr>
        <p:txBody>
          <a:bodyPr wrap="square" lIns="0" tIns="0" rIns="0" bIns="0" rtlCol="0"/>
          <a:lstStyle/>
          <a:p>
            <a:endParaRPr/>
          </a:p>
        </p:txBody>
      </p:sp>
      <p:sp>
        <p:nvSpPr>
          <p:cNvPr id="698" name="object 698"/>
          <p:cNvSpPr/>
          <p:nvPr/>
        </p:nvSpPr>
        <p:spPr>
          <a:xfrm>
            <a:off x="8710082" y="5344581"/>
            <a:ext cx="26670" cy="23495"/>
          </a:xfrm>
          <a:custGeom>
            <a:avLst/>
            <a:gdLst/>
            <a:ahLst/>
            <a:cxnLst/>
            <a:rect l="l" t="t" r="r" b="b"/>
            <a:pathLst>
              <a:path w="26670"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699" name="object 699"/>
          <p:cNvSpPr/>
          <p:nvPr/>
        </p:nvSpPr>
        <p:spPr>
          <a:xfrm>
            <a:off x="8887011" y="5127641"/>
            <a:ext cx="14604" cy="13335"/>
          </a:xfrm>
          <a:custGeom>
            <a:avLst/>
            <a:gdLst/>
            <a:ahLst/>
            <a:cxnLst/>
            <a:rect l="l" t="t" r="r" b="b"/>
            <a:pathLst>
              <a:path w="14604" h="13335">
                <a:moveTo>
                  <a:pt x="11277" y="0"/>
                </a:moveTo>
                <a:lnTo>
                  <a:pt x="3235" y="0"/>
                </a:lnTo>
                <a:lnTo>
                  <a:pt x="0" y="2879"/>
                </a:lnTo>
                <a:lnTo>
                  <a:pt x="0" y="9978"/>
                </a:lnTo>
                <a:lnTo>
                  <a:pt x="3235" y="12910"/>
                </a:lnTo>
                <a:lnTo>
                  <a:pt x="11277" y="12910"/>
                </a:lnTo>
                <a:lnTo>
                  <a:pt x="14523" y="9978"/>
                </a:lnTo>
                <a:lnTo>
                  <a:pt x="14523" y="6429"/>
                </a:lnTo>
                <a:lnTo>
                  <a:pt x="14523" y="2879"/>
                </a:lnTo>
                <a:lnTo>
                  <a:pt x="11277" y="0"/>
                </a:lnTo>
                <a:close/>
              </a:path>
            </a:pathLst>
          </a:custGeom>
          <a:solidFill>
            <a:srgbClr val="FFFFFF">
              <a:alpha val="62399"/>
            </a:srgbClr>
          </a:solidFill>
        </p:spPr>
        <p:txBody>
          <a:bodyPr wrap="square" lIns="0" tIns="0" rIns="0" bIns="0" rtlCol="0"/>
          <a:lstStyle/>
          <a:p>
            <a:endParaRPr/>
          </a:p>
        </p:txBody>
      </p:sp>
      <p:sp>
        <p:nvSpPr>
          <p:cNvPr id="700" name="object 700"/>
          <p:cNvSpPr/>
          <p:nvPr/>
        </p:nvSpPr>
        <p:spPr>
          <a:xfrm>
            <a:off x="10295884" y="511915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701" name="object 701"/>
          <p:cNvSpPr/>
          <p:nvPr/>
        </p:nvSpPr>
        <p:spPr>
          <a:xfrm>
            <a:off x="8857438" y="4616044"/>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702" name="object 702"/>
          <p:cNvSpPr/>
          <p:nvPr/>
        </p:nvSpPr>
        <p:spPr>
          <a:xfrm>
            <a:off x="9889888" y="4483586"/>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703" name="object 703"/>
          <p:cNvSpPr/>
          <p:nvPr/>
        </p:nvSpPr>
        <p:spPr>
          <a:xfrm>
            <a:off x="10187063" y="4358237"/>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704" name="object 704"/>
          <p:cNvSpPr/>
          <p:nvPr/>
        </p:nvSpPr>
        <p:spPr>
          <a:xfrm>
            <a:off x="9734891" y="3981706"/>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705" name="object 705"/>
          <p:cNvSpPr/>
          <p:nvPr/>
        </p:nvSpPr>
        <p:spPr>
          <a:xfrm>
            <a:off x="9642335" y="4336370"/>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706" name="object 706"/>
          <p:cNvSpPr/>
          <p:nvPr/>
        </p:nvSpPr>
        <p:spPr>
          <a:xfrm>
            <a:off x="9333918" y="375205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707" name="object 707"/>
          <p:cNvSpPr/>
          <p:nvPr/>
        </p:nvSpPr>
        <p:spPr>
          <a:xfrm>
            <a:off x="9206176" y="3858665"/>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708" name="object 708"/>
          <p:cNvSpPr/>
          <p:nvPr/>
        </p:nvSpPr>
        <p:spPr>
          <a:xfrm>
            <a:off x="9305463" y="3204660"/>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709" name="object 709"/>
          <p:cNvSpPr/>
          <p:nvPr/>
        </p:nvSpPr>
        <p:spPr>
          <a:xfrm>
            <a:off x="8324395" y="4614507"/>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6F4478">
              <a:alpha val="79998"/>
            </a:srgbClr>
          </a:solidFill>
        </p:spPr>
        <p:txBody>
          <a:bodyPr wrap="square" lIns="0" tIns="0" rIns="0" bIns="0" rtlCol="0"/>
          <a:lstStyle/>
          <a:p>
            <a:endParaRPr/>
          </a:p>
        </p:txBody>
      </p:sp>
      <p:sp>
        <p:nvSpPr>
          <p:cNvPr id="710" name="object 710"/>
          <p:cNvSpPr/>
          <p:nvPr/>
        </p:nvSpPr>
        <p:spPr>
          <a:xfrm>
            <a:off x="6958399" y="4606386"/>
            <a:ext cx="16510" cy="14604"/>
          </a:xfrm>
          <a:custGeom>
            <a:avLst/>
            <a:gdLst/>
            <a:ahLst/>
            <a:cxnLst/>
            <a:rect l="l" t="t" r="r" b="b"/>
            <a:pathLst>
              <a:path w="16509" h="14604">
                <a:moveTo>
                  <a:pt x="12428" y="0"/>
                </a:moveTo>
                <a:lnTo>
                  <a:pt x="3581" y="0"/>
                </a:lnTo>
                <a:lnTo>
                  <a:pt x="0" y="3193"/>
                </a:lnTo>
                <a:lnTo>
                  <a:pt x="0" y="11067"/>
                </a:lnTo>
                <a:lnTo>
                  <a:pt x="3581" y="14282"/>
                </a:lnTo>
                <a:lnTo>
                  <a:pt x="12428" y="14282"/>
                </a:lnTo>
                <a:lnTo>
                  <a:pt x="16020" y="11067"/>
                </a:lnTo>
                <a:lnTo>
                  <a:pt x="16020" y="7141"/>
                </a:lnTo>
                <a:lnTo>
                  <a:pt x="16020" y="3193"/>
                </a:lnTo>
                <a:lnTo>
                  <a:pt x="12428" y="0"/>
                </a:lnTo>
                <a:close/>
              </a:path>
            </a:pathLst>
          </a:custGeom>
          <a:solidFill>
            <a:srgbClr val="FFFFFF">
              <a:alpha val="79998"/>
            </a:srgbClr>
          </a:solidFill>
        </p:spPr>
        <p:txBody>
          <a:bodyPr wrap="square" lIns="0" tIns="0" rIns="0" bIns="0" rtlCol="0"/>
          <a:lstStyle/>
          <a:p>
            <a:endParaRPr/>
          </a:p>
        </p:txBody>
      </p:sp>
      <p:sp>
        <p:nvSpPr>
          <p:cNvPr id="711" name="object 711"/>
          <p:cNvSpPr/>
          <p:nvPr/>
        </p:nvSpPr>
        <p:spPr>
          <a:xfrm>
            <a:off x="7241512" y="4287966"/>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712" name="object 712"/>
          <p:cNvSpPr/>
          <p:nvPr/>
        </p:nvSpPr>
        <p:spPr>
          <a:xfrm>
            <a:off x="7341448" y="4964039"/>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713" name="object 713"/>
          <p:cNvSpPr/>
          <p:nvPr/>
        </p:nvSpPr>
        <p:spPr>
          <a:xfrm>
            <a:off x="7749116" y="5484962"/>
            <a:ext cx="11430" cy="10160"/>
          </a:xfrm>
          <a:custGeom>
            <a:avLst/>
            <a:gdLst/>
            <a:ahLst/>
            <a:cxnLst/>
            <a:rect l="l" t="t" r="r" b="b"/>
            <a:pathLst>
              <a:path w="11429" h="10160">
                <a:moveTo>
                  <a:pt x="8701" y="0"/>
                </a:moveTo>
                <a:lnTo>
                  <a:pt x="2523" y="0"/>
                </a:lnTo>
                <a:lnTo>
                  <a:pt x="0" y="2240"/>
                </a:lnTo>
                <a:lnTo>
                  <a:pt x="0" y="7727"/>
                </a:lnTo>
                <a:lnTo>
                  <a:pt x="2523" y="9968"/>
                </a:lnTo>
                <a:lnTo>
                  <a:pt x="8701" y="996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714" name="object 714"/>
          <p:cNvSpPr/>
          <p:nvPr/>
        </p:nvSpPr>
        <p:spPr>
          <a:xfrm>
            <a:off x="9299368" y="6782958"/>
            <a:ext cx="12700" cy="11430"/>
          </a:xfrm>
          <a:custGeom>
            <a:avLst/>
            <a:gdLst/>
            <a:ahLst/>
            <a:cxnLst/>
            <a:rect l="l" t="t" r="r" b="b"/>
            <a:pathLst>
              <a:path w="12700" h="11429">
                <a:moveTo>
                  <a:pt x="9465" y="0"/>
                </a:moveTo>
                <a:lnTo>
                  <a:pt x="2732" y="0"/>
                </a:lnTo>
                <a:lnTo>
                  <a:pt x="0" y="2429"/>
                </a:lnTo>
                <a:lnTo>
                  <a:pt x="0" y="8408"/>
                </a:lnTo>
                <a:lnTo>
                  <a:pt x="2732" y="10847"/>
                </a:lnTo>
                <a:lnTo>
                  <a:pt x="9465" y="10847"/>
                </a:lnTo>
                <a:lnTo>
                  <a:pt x="12198" y="8408"/>
                </a:lnTo>
                <a:lnTo>
                  <a:pt x="12198" y="5413"/>
                </a:lnTo>
                <a:lnTo>
                  <a:pt x="12198" y="2429"/>
                </a:lnTo>
                <a:lnTo>
                  <a:pt x="9465" y="0"/>
                </a:lnTo>
                <a:close/>
              </a:path>
            </a:pathLst>
          </a:custGeom>
          <a:solidFill>
            <a:srgbClr val="FFFFFF">
              <a:alpha val="59999"/>
            </a:srgbClr>
          </a:solidFill>
        </p:spPr>
        <p:txBody>
          <a:bodyPr wrap="square" lIns="0" tIns="0" rIns="0" bIns="0" rtlCol="0"/>
          <a:lstStyle/>
          <a:p>
            <a:endParaRPr/>
          </a:p>
        </p:txBody>
      </p:sp>
      <p:sp>
        <p:nvSpPr>
          <p:cNvPr id="715" name="object 715"/>
          <p:cNvSpPr/>
          <p:nvPr/>
        </p:nvSpPr>
        <p:spPr>
          <a:xfrm>
            <a:off x="9785609" y="5500881"/>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716" name="object 716"/>
          <p:cNvSpPr/>
          <p:nvPr/>
        </p:nvSpPr>
        <p:spPr>
          <a:xfrm>
            <a:off x="8320283" y="4130147"/>
            <a:ext cx="8255" cy="7620"/>
          </a:xfrm>
          <a:custGeom>
            <a:avLst/>
            <a:gdLst/>
            <a:ahLst/>
            <a:cxnLst/>
            <a:rect l="l" t="t" r="r" b="b"/>
            <a:pathLst>
              <a:path w="8254" h="7620">
                <a:moveTo>
                  <a:pt x="6355" y="0"/>
                </a:moveTo>
                <a:lnTo>
                  <a:pt x="1832" y="0"/>
                </a:lnTo>
                <a:lnTo>
                  <a:pt x="0" y="1633"/>
                </a:lnTo>
                <a:lnTo>
                  <a:pt x="0" y="5685"/>
                </a:lnTo>
                <a:lnTo>
                  <a:pt x="1832" y="7340"/>
                </a:lnTo>
                <a:lnTo>
                  <a:pt x="6355" y="7340"/>
                </a:lnTo>
                <a:lnTo>
                  <a:pt x="8219" y="5685"/>
                </a:lnTo>
                <a:lnTo>
                  <a:pt x="8219" y="3633"/>
                </a:lnTo>
                <a:lnTo>
                  <a:pt x="8219" y="1633"/>
                </a:lnTo>
                <a:lnTo>
                  <a:pt x="6355" y="0"/>
                </a:lnTo>
                <a:close/>
              </a:path>
            </a:pathLst>
          </a:custGeom>
          <a:solidFill>
            <a:srgbClr val="FFFFFF">
              <a:alpha val="59999"/>
            </a:srgbClr>
          </a:solidFill>
        </p:spPr>
        <p:txBody>
          <a:bodyPr wrap="square" lIns="0" tIns="0" rIns="0" bIns="0" rtlCol="0"/>
          <a:lstStyle/>
          <a:p>
            <a:endParaRPr/>
          </a:p>
        </p:txBody>
      </p:sp>
      <p:sp>
        <p:nvSpPr>
          <p:cNvPr id="717" name="object 717"/>
          <p:cNvSpPr/>
          <p:nvPr/>
        </p:nvSpPr>
        <p:spPr>
          <a:xfrm>
            <a:off x="9729396" y="6466186"/>
            <a:ext cx="6985" cy="6350"/>
          </a:xfrm>
          <a:custGeom>
            <a:avLst/>
            <a:gdLst/>
            <a:ahLst/>
            <a:cxnLst/>
            <a:rect l="l" t="t" r="r" b="b"/>
            <a:pathLst>
              <a:path w="6984" h="6350">
                <a:moveTo>
                  <a:pt x="5224" y="0"/>
                </a:moveTo>
                <a:lnTo>
                  <a:pt x="1507" y="0"/>
                </a:lnTo>
                <a:lnTo>
                  <a:pt x="0" y="1361"/>
                </a:lnTo>
                <a:lnTo>
                  <a:pt x="0" y="4638"/>
                </a:lnTo>
                <a:lnTo>
                  <a:pt x="1507" y="5989"/>
                </a:lnTo>
                <a:lnTo>
                  <a:pt x="5224" y="5989"/>
                </a:lnTo>
                <a:lnTo>
                  <a:pt x="6722" y="4638"/>
                </a:lnTo>
                <a:lnTo>
                  <a:pt x="6722" y="2984"/>
                </a:lnTo>
                <a:lnTo>
                  <a:pt x="6722" y="1361"/>
                </a:lnTo>
                <a:lnTo>
                  <a:pt x="5224" y="0"/>
                </a:lnTo>
                <a:close/>
              </a:path>
            </a:pathLst>
          </a:custGeom>
          <a:solidFill>
            <a:srgbClr val="FFFFFF">
              <a:alpha val="59999"/>
            </a:srgbClr>
          </a:solidFill>
        </p:spPr>
        <p:txBody>
          <a:bodyPr wrap="square" lIns="0" tIns="0" rIns="0" bIns="0" rtlCol="0"/>
          <a:lstStyle/>
          <a:p>
            <a:endParaRPr/>
          </a:p>
        </p:txBody>
      </p:sp>
      <p:sp>
        <p:nvSpPr>
          <p:cNvPr id="718" name="object 718"/>
          <p:cNvSpPr/>
          <p:nvPr/>
        </p:nvSpPr>
        <p:spPr>
          <a:xfrm>
            <a:off x="7330670" y="3270375"/>
            <a:ext cx="31115" cy="27940"/>
          </a:xfrm>
          <a:custGeom>
            <a:avLst/>
            <a:gdLst/>
            <a:ahLst/>
            <a:cxnLst/>
            <a:rect l="l" t="t" r="r" b="b"/>
            <a:pathLst>
              <a:path w="31115" h="27939">
                <a:moveTo>
                  <a:pt x="23925" y="0"/>
                </a:moveTo>
                <a:lnTo>
                  <a:pt x="6931" y="0"/>
                </a:lnTo>
                <a:lnTo>
                  <a:pt x="0" y="6146"/>
                </a:lnTo>
                <a:lnTo>
                  <a:pt x="0" y="21287"/>
                </a:lnTo>
                <a:lnTo>
                  <a:pt x="6931" y="27444"/>
                </a:lnTo>
                <a:lnTo>
                  <a:pt x="23925" y="27444"/>
                </a:lnTo>
                <a:lnTo>
                  <a:pt x="30857" y="21287"/>
                </a:lnTo>
                <a:lnTo>
                  <a:pt x="30857" y="13737"/>
                </a:lnTo>
                <a:lnTo>
                  <a:pt x="30857" y="6146"/>
                </a:lnTo>
                <a:lnTo>
                  <a:pt x="23925" y="0"/>
                </a:lnTo>
                <a:close/>
              </a:path>
            </a:pathLst>
          </a:custGeom>
          <a:solidFill>
            <a:srgbClr val="FFFFFF">
              <a:alpha val="20799"/>
            </a:srgbClr>
          </a:solidFill>
        </p:spPr>
        <p:txBody>
          <a:bodyPr wrap="square" lIns="0" tIns="0" rIns="0" bIns="0" rtlCol="0"/>
          <a:lstStyle/>
          <a:p>
            <a:endParaRPr/>
          </a:p>
        </p:txBody>
      </p:sp>
      <p:sp>
        <p:nvSpPr>
          <p:cNvPr id="719" name="object 719"/>
          <p:cNvSpPr/>
          <p:nvPr/>
        </p:nvSpPr>
        <p:spPr>
          <a:xfrm>
            <a:off x="7717602" y="4087919"/>
            <a:ext cx="9525" cy="8255"/>
          </a:xfrm>
          <a:custGeom>
            <a:avLst/>
            <a:gdLst/>
            <a:ahLst/>
            <a:cxnLst/>
            <a:rect l="l" t="t" r="r" b="b"/>
            <a:pathLst>
              <a:path w="9525" h="8254">
                <a:moveTo>
                  <a:pt x="7057" y="0"/>
                </a:moveTo>
                <a:lnTo>
                  <a:pt x="2020" y="0"/>
                </a:lnTo>
                <a:lnTo>
                  <a:pt x="0" y="1821"/>
                </a:lnTo>
                <a:lnTo>
                  <a:pt x="0" y="6282"/>
                </a:lnTo>
                <a:lnTo>
                  <a:pt x="2020" y="8083"/>
                </a:lnTo>
                <a:lnTo>
                  <a:pt x="7057" y="8083"/>
                </a:lnTo>
                <a:lnTo>
                  <a:pt x="9057" y="6282"/>
                </a:lnTo>
                <a:lnTo>
                  <a:pt x="9057" y="4052"/>
                </a:lnTo>
                <a:lnTo>
                  <a:pt x="9057" y="1821"/>
                </a:lnTo>
                <a:lnTo>
                  <a:pt x="7057" y="0"/>
                </a:lnTo>
                <a:close/>
              </a:path>
            </a:pathLst>
          </a:custGeom>
          <a:solidFill>
            <a:srgbClr val="FFFFFF">
              <a:alpha val="79998"/>
            </a:srgbClr>
          </a:solidFill>
        </p:spPr>
        <p:txBody>
          <a:bodyPr wrap="square" lIns="0" tIns="0" rIns="0" bIns="0" rtlCol="0"/>
          <a:lstStyle/>
          <a:p>
            <a:endParaRPr/>
          </a:p>
        </p:txBody>
      </p:sp>
      <p:sp>
        <p:nvSpPr>
          <p:cNvPr id="720" name="object 720"/>
          <p:cNvSpPr/>
          <p:nvPr/>
        </p:nvSpPr>
        <p:spPr>
          <a:xfrm>
            <a:off x="7480960" y="6295799"/>
            <a:ext cx="6985" cy="6350"/>
          </a:xfrm>
          <a:custGeom>
            <a:avLst/>
            <a:gdLst/>
            <a:ahLst/>
            <a:cxnLst/>
            <a:rect l="l" t="t" r="r" b="b"/>
            <a:pathLst>
              <a:path w="6984" h="6350">
                <a:moveTo>
                  <a:pt x="5214" y="0"/>
                </a:moveTo>
                <a:lnTo>
                  <a:pt x="1465" y="0"/>
                </a:lnTo>
                <a:lnTo>
                  <a:pt x="0" y="1361"/>
                </a:lnTo>
                <a:lnTo>
                  <a:pt x="0" y="4659"/>
                </a:lnTo>
                <a:lnTo>
                  <a:pt x="1465" y="5957"/>
                </a:lnTo>
                <a:lnTo>
                  <a:pt x="5214" y="5957"/>
                </a:lnTo>
                <a:lnTo>
                  <a:pt x="6680" y="4659"/>
                </a:lnTo>
                <a:lnTo>
                  <a:pt x="6680" y="3005"/>
                </a:lnTo>
                <a:lnTo>
                  <a:pt x="6680" y="1361"/>
                </a:lnTo>
                <a:lnTo>
                  <a:pt x="5214" y="0"/>
                </a:lnTo>
                <a:close/>
              </a:path>
            </a:pathLst>
          </a:custGeom>
          <a:solidFill>
            <a:srgbClr val="FFFFFF">
              <a:alpha val="59999"/>
            </a:srgbClr>
          </a:solidFill>
        </p:spPr>
        <p:txBody>
          <a:bodyPr wrap="square" lIns="0" tIns="0" rIns="0" bIns="0" rtlCol="0"/>
          <a:lstStyle/>
          <a:p>
            <a:endParaRPr/>
          </a:p>
        </p:txBody>
      </p:sp>
      <p:sp>
        <p:nvSpPr>
          <p:cNvPr id="721" name="object 721"/>
          <p:cNvSpPr/>
          <p:nvPr/>
        </p:nvSpPr>
        <p:spPr>
          <a:xfrm>
            <a:off x="7743974" y="5880503"/>
            <a:ext cx="21590" cy="13970"/>
          </a:xfrm>
          <a:custGeom>
            <a:avLst/>
            <a:gdLst/>
            <a:ahLst/>
            <a:cxnLst/>
            <a:rect l="l" t="t" r="r" b="b"/>
            <a:pathLst>
              <a:path w="21590" h="13970">
                <a:moveTo>
                  <a:pt x="16690" y="0"/>
                </a:moveTo>
                <a:lnTo>
                  <a:pt x="4848" y="0"/>
                </a:lnTo>
                <a:lnTo>
                  <a:pt x="0" y="3078"/>
                </a:lnTo>
                <a:lnTo>
                  <a:pt x="0" y="10659"/>
                </a:lnTo>
                <a:lnTo>
                  <a:pt x="4848" y="13737"/>
                </a:lnTo>
                <a:lnTo>
                  <a:pt x="16690" y="13737"/>
                </a:lnTo>
                <a:lnTo>
                  <a:pt x="21507" y="10659"/>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722" name="object 722"/>
          <p:cNvSpPr/>
          <p:nvPr/>
        </p:nvSpPr>
        <p:spPr>
          <a:xfrm>
            <a:off x="7386475" y="6171715"/>
            <a:ext cx="28575" cy="25400"/>
          </a:xfrm>
          <a:custGeom>
            <a:avLst/>
            <a:gdLst/>
            <a:ahLst/>
            <a:cxnLst/>
            <a:rect l="l" t="t" r="r" b="b"/>
            <a:pathLst>
              <a:path w="28575" h="25400">
                <a:moveTo>
                  <a:pt x="22104" y="0"/>
                </a:moveTo>
                <a:lnTo>
                  <a:pt x="6366" y="0"/>
                </a:lnTo>
                <a:lnTo>
                  <a:pt x="0" y="5654"/>
                </a:lnTo>
                <a:lnTo>
                  <a:pt x="0" y="19622"/>
                </a:lnTo>
                <a:lnTo>
                  <a:pt x="636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723" name="object 723"/>
          <p:cNvSpPr/>
          <p:nvPr/>
        </p:nvSpPr>
        <p:spPr>
          <a:xfrm>
            <a:off x="7429620" y="5960132"/>
            <a:ext cx="6350" cy="5715"/>
          </a:xfrm>
          <a:custGeom>
            <a:avLst/>
            <a:gdLst/>
            <a:ahLst/>
            <a:cxnLst/>
            <a:rect l="l" t="t" r="r" b="b"/>
            <a:pathLst>
              <a:path w="6350" h="5714">
                <a:moveTo>
                  <a:pt x="4670" y="0"/>
                </a:moveTo>
                <a:lnTo>
                  <a:pt x="1340" y="0"/>
                </a:lnTo>
                <a:lnTo>
                  <a:pt x="0" y="1193"/>
                </a:lnTo>
                <a:lnTo>
                  <a:pt x="0" y="4135"/>
                </a:lnTo>
                <a:lnTo>
                  <a:pt x="134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724" name="object 724"/>
          <p:cNvSpPr/>
          <p:nvPr/>
        </p:nvSpPr>
        <p:spPr>
          <a:xfrm>
            <a:off x="6898325" y="6011679"/>
            <a:ext cx="22225" cy="19685"/>
          </a:xfrm>
          <a:custGeom>
            <a:avLst/>
            <a:gdLst/>
            <a:ahLst/>
            <a:cxnLst/>
            <a:rect l="l" t="t" r="r" b="b"/>
            <a:pathLst>
              <a:path w="22225" h="19685">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62399"/>
            </a:srgbClr>
          </a:solidFill>
        </p:spPr>
        <p:txBody>
          <a:bodyPr wrap="square" lIns="0" tIns="0" rIns="0" bIns="0" rtlCol="0"/>
          <a:lstStyle/>
          <a:p>
            <a:endParaRPr/>
          </a:p>
        </p:txBody>
      </p:sp>
      <p:sp>
        <p:nvSpPr>
          <p:cNvPr id="725" name="object 725"/>
          <p:cNvSpPr/>
          <p:nvPr/>
        </p:nvSpPr>
        <p:spPr>
          <a:xfrm>
            <a:off x="9173591" y="3672282"/>
            <a:ext cx="15240" cy="13335"/>
          </a:xfrm>
          <a:custGeom>
            <a:avLst/>
            <a:gdLst/>
            <a:ahLst/>
            <a:cxnLst/>
            <a:rect l="l" t="t" r="r" b="b"/>
            <a:pathLst>
              <a:path w="15240" h="13335">
                <a:moveTo>
                  <a:pt x="11476" y="0"/>
                </a:moveTo>
                <a:lnTo>
                  <a:pt x="3308" y="0"/>
                </a:lnTo>
                <a:lnTo>
                  <a:pt x="0" y="2952"/>
                </a:lnTo>
                <a:lnTo>
                  <a:pt x="0" y="10219"/>
                </a:lnTo>
                <a:lnTo>
                  <a:pt x="3308" y="13172"/>
                </a:lnTo>
                <a:lnTo>
                  <a:pt x="11476" y="13172"/>
                </a:lnTo>
                <a:lnTo>
                  <a:pt x="14795" y="10219"/>
                </a:lnTo>
                <a:lnTo>
                  <a:pt x="14795" y="6586"/>
                </a:lnTo>
                <a:lnTo>
                  <a:pt x="14795" y="2952"/>
                </a:lnTo>
                <a:lnTo>
                  <a:pt x="11476" y="0"/>
                </a:lnTo>
                <a:close/>
              </a:path>
            </a:pathLst>
          </a:custGeom>
          <a:solidFill>
            <a:srgbClr val="FFFFFF">
              <a:alpha val="79998"/>
            </a:srgbClr>
          </a:solidFill>
        </p:spPr>
        <p:txBody>
          <a:bodyPr wrap="square" lIns="0" tIns="0" rIns="0" bIns="0" rtlCol="0"/>
          <a:lstStyle/>
          <a:p>
            <a:endParaRPr/>
          </a:p>
        </p:txBody>
      </p:sp>
      <p:sp>
        <p:nvSpPr>
          <p:cNvPr id="726" name="object 726"/>
          <p:cNvSpPr/>
          <p:nvPr/>
        </p:nvSpPr>
        <p:spPr>
          <a:xfrm>
            <a:off x="6904156" y="5118788"/>
            <a:ext cx="10160" cy="9525"/>
          </a:xfrm>
          <a:custGeom>
            <a:avLst/>
            <a:gdLst/>
            <a:ahLst/>
            <a:cxnLst/>
            <a:rect l="l" t="t" r="r" b="b"/>
            <a:pathLst>
              <a:path w="10159"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79998"/>
            </a:srgbClr>
          </a:solidFill>
        </p:spPr>
        <p:txBody>
          <a:bodyPr wrap="square" lIns="0" tIns="0" rIns="0" bIns="0" rtlCol="0"/>
          <a:lstStyle/>
          <a:p>
            <a:endParaRPr/>
          </a:p>
        </p:txBody>
      </p:sp>
      <p:sp>
        <p:nvSpPr>
          <p:cNvPr id="727" name="object 727"/>
          <p:cNvSpPr/>
          <p:nvPr/>
        </p:nvSpPr>
        <p:spPr>
          <a:xfrm>
            <a:off x="8523898" y="5432721"/>
            <a:ext cx="16510" cy="14604"/>
          </a:xfrm>
          <a:custGeom>
            <a:avLst/>
            <a:gdLst/>
            <a:ahLst/>
            <a:cxnLst/>
            <a:rect l="l" t="t" r="r" b="b"/>
            <a:pathLst>
              <a:path w="16509" h="14604">
                <a:moveTo>
                  <a:pt x="12638" y="0"/>
                </a:moveTo>
                <a:lnTo>
                  <a:pt x="3601" y="0"/>
                </a:lnTo>
                <a:lnTo>
                  <a:pt x="0" y="3235"/>
                </a:lnTo>
                <a:lnTo>
                  <a:pt x="0" y="11245"/>
                </a:lnTo>
                <a:lnTo>
                  <a:pt x="3601" y="14491"/>
                </a:lnTo>
                <a:lnTo>
                  <a:pt x="12638" y="14491"/>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728" name="object 728"/>
          <p:cNvSpPr/>
          <p:nvPr/>
        </p:nvSpPr>
        <p:spPr>
          <a:xfrm>
            <a:off x="9469100" y="5005191"/>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729" name="object 729"/>
          <p:cNvSpPr/>
          <p:nvPr/>
        </p:nvSpPr>
        <p:spPr>
          <a:xfrm>
            <a:off x="6626127" y="6069831"/>
            <a:ext cx="19685" cy="17780"/>
          </a:xfrm>
          <a:custGeom>
            <a:avLst/>
            <a:gdLst/>
            <a:ahLst/>
            <a:cxnLst/>
            <a:rect l="l" t="t" r="r" b="b"/>
            <a:pathLst>
              <a:path w="19684" h="17779">
                <a:moveTo>
                  <a:pt x="15004" y="0"/>
                </a:moveTo>
                <a:lnTo>
                  <a:pt x="4334" y="0"/>
                </a:lnTo>
                <a:lnTo>
                  <a:pt x="0" y="3884"/>
                </a:lnTo>
                <a:lnTo>
                  <a:pt x="0" y="13402"/>
                </a:lnTo>
                <a:lnTo>
                  <a:pt x="4334" y="17256"/>
                </a:lnTo>
                <a:lnTo>
                  <a:pt x="15004" y="17256"/>
                </a:lnTo>
                <a:lnTo>
                  <a:pt x="19392" y="13402"/>
                </a:lnTo>
                <a:lnTo>
                  <a:pt x="19392" y="8617"/>
                </a:lnTo>
                <a:lnTo>
                  <a:pt x="19392" y="3884"/>
                </a:lnTo>
                <a:lnTo>
                  <a:pt x="15004" y="0"/>
                </a:lnTo>
                <a:close/>
              </a:path>
            </a:pathLst>
          </a:custGeom>
          <a:solidFill>
            <a:srgbClr val="FFFFFF">
              <a:alpha val="62399"/>
            </a:srgbClr>
          </a:solidFill>
        </p:spPr>
        <p:txBody>
          <a:bodyPr wrap="square" lIns="0" tIns="0" rIns="0" bIns="0" rtlCol="0"/>
          <a:lstStyle/>
          <a:p>
            <a:endParaRPr/>
          </a:p>
        </p:txBody>
      </p:sp>
      <p:sp>
        <p:nvSpPr>
          <p:cNvPr id="730" name="object 730"/>
          <p:cNvSpPr/>
          <p:nvPr/>
        </p:nvSpPr>
        <p:spPr>
          <a:xfrm>
            <a:off x="6870295" y="7001694"/>
            <a:ext cx="23495" cy="20955"/>
          </a:xfrm>
          <a:custGeom>
            <a:avLst/>
            <a:gdLst/>
            <a:ahLst/>
            <a:cxnLst/>
            <a:rect l="l" t="t" r="r" b="b"/>
            <a:pathLst>
              <a:path w="23495" h="20954">
                <a:moveTo>
                  <a:pt x="17873" y="0"/>
                </a:moveTo>
                <a:lnTo>
                  <a:pt x="5172" y="0"/>
                </a:lnTo>
                <a:lnTo>
                  <a:pt x="0" y="4617"/>
                </a:lnTo>
                <a:lnTo>
                  <a:pt x="0" y="15884"/>
                </a:lnTo>
                <a:lnTo>
                  <a:pt x="5172" y="20481"/>
                </a:lnTo>
                <a:lnTo>
                  <a:pt x="17873" y="20481"/>
                </a:lnTo>
                <a:lnTo>
                  <a:pt x="23004" y="15884"/>
                </a:lnTo>
                <a:lnTo>
                  <a:pt x="23004" y="10250"/>
                </a:lnTo>
                <a:lnTo>
                  <a:pt x="23004" y="4617"/>
                </a:lnTo>
                <a:lnTo>
                  <a:pt x="17873" y="0"/>
                </a:lnTo>
                <a:close/>
              </a:path>
            </a:pathLst>
          </a:custGeom>
          <a:solidFill>
            <a:srgbClr val="384746">
              <a:alpha val="79998"/>
            </a:srgbClr>
          </a:solidFill>
        </p:spPr>
        <p:txBody>
          <a:bodyPr wrap="square" lIns="0" tIns="0" rIns="0" bIns="0" rtlCol="0"/>
          <a:lstStyle/>
          <a:p>
            <a:endParaRPr/>
          </a:p>
        </p:txBody>
      </p:sp>
      <p:sp>
        <p:nvSpPr>
          <p:cNvPr id="731" name="object 731"/>
          <p:cNvSpPr/>
          <p:nvPr/>
        </p:nvSpPr>
        <p:spPr>
          <a:xfrm>
            <a:off x="9397633" y="4883774"/>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732" name="object 732"/>
          <p:cNvSpPr/>
          <p:nvPr/>
        </p:nvSpPr>
        <p:spPr>
          <a:xfrm>
            <a:off x="6287368" y="4212112"/>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733" name="object 733"/>
          <p:cNvSpPr/>
          <p:nvPr/>
        </p:nvSpPr>
        <p:spPr>
          <a:xfrm>
            <a:off x="5947856" y="3816455"/>
            <a:ext cx="11430" cy="10160"/>
          </a:xfrm>
          <a:custGeom>
            <a:avLst/>
            <a:gdLst/>
            <a:ahLst/>
            <a:cxnLst/>
            <a:rect l="l" t="t" r="r" b="b"/>
            <a:pathLst>
              <a:path w="11429" h="10160">
                <a:moveTo>
                  <a:pt x="8701" y="0"/>
                </a:moveTo>
                <a:lnTo>
                  <a:pt x="2523" y="0"/>
                </a:lnTo>
                <a:lnTo>
                  <a:pt x="0" y="2240"/>
                </a:lnTo>
                <a:lnTo>
                  <a:pt x="0" y="7727"/>
                </a:lnTo>
                <a:lnTo>
                  <a:pt x="2523" y="9968"/>
                </a:lnTo>
                <a:lnTo>
                  <a:pt x="8701" y="996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734" name="object 734"/>
          <p:cNvSpPr/>
          <p:nvPr/>
        </p:nvSpPr>
        <p:spPr>
          <a:xfrm>
            <a:off x="5967033" y="2310769"/>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735" name="object 735"/>
          <p:cNvSpPr/>
          <p:nvPr/>
        </p:nvSpPr>
        <p:spPr>
          <a:xfrm>
            <a:off x="6207609" y="2607045"/>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736" name="object 736"/>
          <p:cNvSpPr/>
          <p:nvPr/>
        </p:nvSpPr>
        <p:spPr>
          <a:xfrm>
            <a:off x="6404995" y="4906286"/>
            <a:ext cx="23495" cy="20320"/>
          </a:xfrm>
          <a:custGeom>
            <a:avLst/>
            <a:gdLst/>
            <a:ahLst/>
            <a:cxnLst/>
            <a:rect l="l" t="t" r="r" b="b"/>
            <a:pathLst>
              <a:path w="23495"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47999"/>
            </a:srgbClr>
          </a:solidFill>
        </p:spPr>
        <p:txBody>
          <a:bodyPr wrap="square" lIns="0" tIns="0" rIns="0" bIns="0" rtlCol="0"/>
          <a:lstStyle/>
          <a:p>
            <a:endParaRPr/>
          </a:p>
        </p:txBody>
      </p:sp>
      <p:sp>
        <p:nvSpPr>
          <p:cNvPr id="737" name="object 737"/>
          <p:cNvSpPr/>
          <p:nvPr/>
        </p:nvSpPr>
        <p:spPr>
          <a:xfrm>
            <a:off x="5921756" y="2353114"/>
            <a:ext cx="15240" cy="13335"/>
          </a:xfrm>
          <a:custGeom>
            <a:avLst/>
            <a:gdLst/>
            <a:ahLst/>
            <a:cxnLst/>
            <a:rect l="l" t="t" r="r" b="b"/>
            <a:pathLst>
              <a:path w="15239"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738" name="object 738"/>
          <p:cNvSpPr/>
          <p:nvPr/>
        </p:nvSpPr>
        <p:spPr>
          <a:xfrm>
            <a:off x="6531383" y="1199763"/>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739" name="object 739"/>
          <p:cNvSpPr/>
          <p:nvPr/>
        </p:nvSpPr>
        <p:spPr>
          <a:xfrm>
            <a:off x="6608300" y="2612575"/>
            <a:ext cx="36195" cy="32384"/>
          </a:xfrm>
          <a:custGeom>
            <a:avLst/>
            <a:gdLst/>
            <a:ahLst/>
            <a:cxnLst/>
            <a:rect l="l" t="t" r="r" b="b"/>
            <a:pathLst>
              <a:path w="36195" h="32385">
                <a:moveTo>
                  <a:pt x="27894" y="0"/>
                </a:moveTo>
                <a:lnTo>
                  <a:pt x="8010" y="0"/>
                </a:lnTo>
                <a:lnTo>
                  <a:pt x="0" y="7162"/>
                </a:lnTo>
                <a:lnTo>
                  <a:pt x="0" y="24784"/>
                </a:lnTo>
                <a:lnTo>
                  <a:pt x="8010" y="31967"/>
                </a:lnTo>
                <a:lnTo>
                  <a:pt x="27894" y="31967"/>
                </a:lnTo>
                <a:lnTo>
                  <a:pt x="35946" y="24784"/>
                </a:lnTo>
                <a:lnTo>
                  <a:pt x="35946" y="15968"/>
                </a:lnTo>
                <a:lnTo>
                  <a:pt x="35946" y="7162"/>
                </a:lnTo>
                <a:lnTo>
                  <a:pt x="27894" y="0"/>
                </a:lnTo>
                <a:close/>
              </a:path>
            </a:pathLst>
          </a:custGeom>
          <a:solidFill>
            <a:srgbClr val="384746">
              <a:alpha val="79998"/>
            </a:srgbClr>
          </a:solidFill>
        </p:spPr>
        <p:txBody>
          <a:bodyPr wrap="square" lIns="0" tIns="0" rIns="0" bIns="0" rtlCol="0"/>
          <a:lstStyle/>
          <a:p>
            <a:endParaRPr/>
          </a:p>
        </p:txBody>
      </p:sp>
      <p:sp>
        <p:nvSpPr>
          <p:cNvPr id="740" name="object 740"/>
          <p:cNvSpPr/>
          <p:nvPr/>
        </p:nvSpPr>
        <p:spPr>
          <a:xfrm>
            <a:off x="6559967" y="946622"/>
            <a:ext cx="16510" cy="14604"/>
          </a:xfrm>
          <a:custGeom>
            <a:avLst/>
            <a:gdLst/>
            <a:ahLst/>
            <a:cxnLst/>
            <a:rect l="l" t="t" r="r" b="b"/>
            <a:pathLst>
              <a:path w="16509"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741" name="object 741"/>
          <p:cNvSpPr/>
          <p:nvPr/>
        </p:nvSpPr>
        <p:spPr>
          <a:xfrm>
            <a:off x="5997443" y="487338"/>
            <a:ext cx="17780" cy="15875"/>
          </a:xfrm>
          <a:custGeom>
            <a:avLst/>
            <a:gdLst/>
            <a:ahLst/>
            <a:cxnLst/>
            <a:rect l="l" t="t" r="r" b="b"/>
            <a:pathLst>
              <a:path w="17779" h="15875">
                <a:moveTo>
                  <a:pt x="13601" y="0"/>
                </a:moveTo>
                <a:lnTo>
                  <a:pt x="3926" y="0"/>
                </a:lnTo>
                <a:lnTo>
                  <a:pt x="0" y="3476"/>
                </a:lnTo>
                <a:lnTo>
                  <a:pt x="0" y="12083"/>
                </a:lnTo>
                <a:lnTo>
                  <a:pt x="3926" y="15570"/>
                </a:lnTo>
                <a:lnTo>
                  <a:pt x="13601" y="15570"/>
                </a:lnTo>
                <a:lnTo>
                  <a:pt x="17517" y="12083"/>
                </a:lnTo>
                <a:lnTo>
                  <a:pt x="17517" y="7779"/>
                </a:lnTo>
                <a:lnTo>
                  <a:pt x="17517" y="3476"/>
                </a:lnTo>
                <a:lnTo>
                  <a:pt x="13601" y="0"/>
                </a:lnTo>
                <a:close/>
              </a:path>
            </a:pathLst>
          </a:custGeom>
          <a:solidFill>
            <a:srgbClr val="384746">
              <a:alpha val="79998"/>
            </a:srgbClr>
          </a:solidFill>
        </p:spPr>
        <p:txBody>
          <a:bodyPr wrap="square" lIns="0" tIns="0" rIns="0" bIns="0" rtlCol="0"/>
          <a:lstStyle/>
          <a:p>
            <a:endParaRPr/>
          </a:p>
        </p:txBody>
      </p:sp>
      <p:sp>
        <p:nvSpPr>
          <p:cNvPr id="742" name="object 742"/>
          <p:cNvSpPr/>
          <p:nvPr/>
        </p:nvSpPr>
        <p:spPr>
          <a:xfrm>
            <a:off x="7546950" y="256478"/>
            <a:ext cx="20955" cy="19050"/>
          </a:xfrm>
          <a:custGeom>
            <a:avLst/>
            <a:gdLst/>
            <a:ahLst/>
            <a:cxnLst/>
            <a:rect l="l" t="t" r="r" b="b"/>
            <a:pathLst>
              <a:path w="20954" h="19050">
                <a:moveTo>
                  <a:pt x="16198" y="0"/>
                </a:moveTo>
                <a:lnTo>
                  <a:pt x="4680" y="0"/>
                </a:lnTo>
                <a:lnTo>
                  <a:pt x="0" y="4135"/>
                </a:lnTo>
                <a:lnTo>
                  <a:pt x="0" y="14334"/>
                </a:lnTo>
                <a:lnTo>
                  <a:pt x="4680" y="18491"/>
                </a:lnTo>
                <a:lnTo>
                  <a:pt x="16198" y="18491"/>
                </a:lnTo>
                <a:lnTo>
                  <a:pt x="20868" y="14334"/>
                </a:lnTo>
                <a:lnTo>
                  <a:pt x="20868" y="9245"/>
                </a:lnTo>
                <a:lnTo>
                  <a:pt x="20868" y="4135"/>
                </a:lnTo>
                <a:lnTo>
                  <a:pt x="16198" y="0"/>
                </a:lnTo>
                <a:close/>
              </a:path>
            </a:pathLst>
          </a:custGeom>
          <a:solidFill>
            <a:srgbClr val="FFFFFF">
              <a:alpha val="62399"/>
            </a:srgbClr>
          </a:solidFill>
        </p:spPr>
        <p:txBody>
          <a:bodyPr wrap="square" lIns="0" tIns="0" rIns="0" bIns="0" rtlCol="0"/>
          <a:lstStyle/>
          <a:p>
            <a:endParaRPr/>
          </a:p>
        </p:txBody>
      </p:sp>
      <p:sp>
        <p:nvSpPr>
          <p:cNvPr id="743" name="object 743"/>
          <p:cNvSpPr/>
          <p:nvPr/>
        </p:nvSpPr>
        <p:spPr>
          <a:xfrm>
            <a:off x="5929319" y="439990"/>
            <a:ext cx="21590" cy="19685"/>
          </a:xfrm>
          <a:custGeom>
            <a:avLst/>
            <a:gdLst/>
            <a:ahLst/>
            <a:cxnLst/>
            <a:rect l="l" t="t" r="r" b="b"/>
            <a:pathLst>
              <a:path w="21589" h="19684">
                <a:moveTo>
                  <a:pt x="16638" y="0"/>
                </a:moveTo>
                <a:lnTo>
                  <a:pt x="4795" y="0"/>
                </a:lnTo>
                <a:lnTo>
                  <a:pt x="0" y="4251"/>
                </a:lnTo>
                <a:lnTo>
                  <a:pt x="0" y="14795"/>
                </a:lnTo>
                <a:lnTo>
                  <a:pt x="479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744" name="object 744"/>
          <p:cNvSpPr/>
          <p:nvPr/>
        </p:nvSpPr>
        <p:spPr>
          <a:xfrm>
            <a:off x="5980800" y="141888"/>
            <a:ext cx="14604" cy="13335"/>
          </a:xfrm>
          <a:custGeom>
            <a:avLst/>
            <a:gdLst/>
            <a:ahLst/>
            <a:cxnLst/>
            <a:rect l="l" t="t" r="r" b="b"/>
            <a:pathLst>
              <a:path w="14604" h="13335">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745" name="object 745"/>
          <p:cNvSpPr/>
          <p:nvPr/>
        </p:nvSpPr>
        <p:spPr>
          <a:xfrm>
            <a:off x="6468143" y="1958659"/>
            <a:ext cx="31115" cy="27940"/>
          </a:xfrm>
          <a:custGeom>
            <a:avLst/>
            <a:gdLst/>
            <a:ahLst/>
            <a:cxnLst/>
            <a:rect l="l" t="t" r="r" b="b"/>
            <a:pathLst>
              <a:path w="31114" h="27939">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746" name="object 746"/>
          <p:cNvSpPr/>
          <p:nvPr/>
        </p:nvSpPr>
        <p:spPr>
          <a:xfrm>
            <a:off x="7406796" y="778472"/>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747" name="object 747"/>
          <p:cNvSpPr/>
          <p:nvPr/>
        </p:nvSpPr>
        <p:spPr>
          <a:xfrm>
            <a:off x="7314872" y="587257"/>
            <a:ext cx="14604" cy="13335"/>
          </a:xfrm>
          <a:custGeom>
            <a:avLst/>
            <a:gdLst/>
            <a:ahLst/>
            <a:cxnLst/>
            <a:rect l="l" t="t" r="r" b="b"/>
            <a:pathLst>
              <a:path w="14604"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748" name="object 748"/>
          <p:cNvSpPr/>
          <p:nvPr/>
        </p:nvSpPr>
        <p:spPr>
          <a:xfrm>
            <a:off x="6957792" y="840678"/>
            <a:ext cx="19685" cy="17145"/>
          </a:xfrm>
          <a:custGeom>
            <a:avLst/>
            <a:gdLst/>
            <a:ahLst/>
            <a:cxnLst/>
            <a:rect l="l" t="t" r="r" b="b"/>
            <a:pathLst>
              <a:path w="19684" h="17144">
                <a:moveTo>
                  <a:pt x="14879" y="0"/>
                </a:moveTo>
                <a:lnTo>
                  <a:pt x="4230" y="0"/>
                </a:lnTo>
                <a:lnTo>
                  <a:pt x="0" y="3853"/>
                </a:lnTo>
                <a:lnTo>
                  <a:pt x="0" y="13277"/>
                </a:lnTo>
                <a:lnTo>
                  <a:pt x="423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749" name="object 749"/>
          <p:cNvSpPr/>
          <p:nvPr/>
        </p:nvSpPr>
        <p:spPr>
          <a:xfrm>
            <a:off x="7732334" y="593683"/>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750" name="object 750"/>
          <p:cNvSpPr/>
          <p:nvPr/>
        </p:nvSpPr>
        <p:spPr>
          <a:xfrm>
            <a:off x="7046733" y="25514"/>
            <a:ext cx="13970" cy="12700"/>
          </a:xfrm>
          <a:custGeom>
            <a:avLst/>
            <a:gdLst/>
            <a:ahLst/>
            <a:cxnLst/>
            <a:rect l="l" t="t" r="r" b="b"/>
            <a:pathLst>
              <a:path w="13970" h="12700">
                <a:moveTo>
                  <a:pt x="10669" y="0"/>
                </a:moveTo>
                <a:lnTo>
                  <a:pt x="3057" y="0"/>
                </a:lnTo>
                <a:lnTo>
                  <a:pt x="0" y="2732"/>
                </a:lnTo>
                <a:lnTo>
                  <a:pt x="0" y="9455"/>
                </a:lnTo>
                <a:lnTo>
                  <a:pt x="3057" y="12188"/>
                </a:lnTo>
                <a:lnTo>
                  <a:pt x="10669" y="12188"/>
                </a:lnTo>
                <a:lnTo>
                  <a:pt x="13748" y="9455"/>
                </a:lnTo>
                <a:lnTo>
                  <a:pt x="13748" y="6083"/>
                </a:lnTo>
                <a:lnTo>
                  <a:pt x="13748" y="2732"/>
                </a:lnTo>
                <a:lnTo>
                  <a:pt x="10669" y="0"/>
                </a:lnTo>
                <a:close/>
              </a:path>
            </a:pathLst>
          </a:custGeom>
          <a:solidFill>
            <a:srgbClr val="FFFFFF">
              <a:alpha val="79998"/>
            </a:srgbClr>
          </a:solidFill>
        </p:spPr>
        <p:txBody>
          <a:bodyPr wrap="square" lIns="0" tIns="0" rIns="0" bIns="0" rtlCol="0"/>
          <a:lstStyle/>
          <a:p>
            <a:endParaRPr/>
          </a:p>
        </p:txBody>
      </p:sp>
      <p:sp>
        <p:nvSpPr>
          <p:cNvPr id="751" name="object 751"/>
          <p:cNvSpPr/>
          <p:nvPr/>
        </p:nvSpPr>
        <p:spPr>
          <a:xfrm>
            <a:off x="6497708" y="2685308"/>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752" name="object 752"/>
          <p:cNvSpPr/>
          <p:nvPr/>
        </p:nvSpPr>
        <p:spPr>
          <a:xfrm>
            <a:off x="6369968" y="2791920"/>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753" name="object 753"/>
          <p:cNvSpPr/>
          <p:nvPr/>
        </p:nvSpPr>
        <p:spPr>
          <a:xfrm>
            <a:off x="6548568" y="385531"/>
            <a:ext cx="17780" cy="15875"/>
          </a:xfrm>
          <a:custGeom>
            <a:avLst/>
            <a:gdLst/>
            <a:ahLst/>
            <a:cxnLst/>
            <a:rect l="l" t="t" r="r" b="b"/>
            <a:pathLst>
              <a:path w="17779"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754" name="object 754"/>
          <p:cNvSpPr/>
          <p:nvPr/>
        </p:nvSpPr>
        <p:spPr>
          <a:xfrm>
            <a:off x="6509366" y="1753427"/>
            <a:ext cx="9525" cy="8255"/>
          </a:xfrm>
          <a:custGeom>
            <a:avLst/>
            <a:gdLst/>
            <a:ahLst/>
            <a:cxnLst/>
            <a:rect l="l" t="t" r="r" b="b"/>
            <a:pathLst>
              <a:path w="9525" h="8255">
                <a:moveTo>
                  <a:pt x="7057" y="0"/>
                </a:moveTo>
                <a:lnTo>
                  <a:pt x="2020" y="0"/>
                </a:lnTo>
                <a:lnTo>
                  <a:pt x="0" y="1821"/>
                </a:lnTo>
                <a:lnTo>
                  <a:pt x="0" y="6282"/>
                </a:lnTo>
                <a:lnTo>
                  <a:pt x="2020" y="8083"/>
                </a:lnTo>
                <a:lnTo>
                  <a:pt x="7057" y="8083"/>
                </a:lnTo>
                <a:lnTo>
                  <a:pt x="9057" y="6282"/>
                </a:lnTo>
                <a:lnTo>
                  <a:pt x="9057" y="4052"/>
                </a:lnTo>
                <a:lnTo>
                  <a:pt x="9057" y="1821"/>
                </a:lnTo>
                <a:lnTo>
                  <a:pt x="7057" y="0"/>
                </a:lnTo>
                <a:close/>
              </a:path>
            </a:pathLst>
          </a:custGeom>
          <a:solidFill>
            <a:srgbClr val="FFFFFF">
              <a:alpha val="79998"/>
            </a:srgbClr>
          </a:solidFill>
        </p:spPr>
        <p:txBody>
          <a:bodyPr wrap="square" lIns="0" tIns="0" rIns="0" bIns="0" rtlCol="0"/>
          <a:lstStyle/>
          <a:p>
            <a:endParaRPr/>
          </a:p>
        </p:txBody>
      </p:sp>
      <p:sp>
        <p:nvSpPr>
          <p:cNvPr id="755" name="object 755"/>
          <p:cNvSpPr/>
          <p:nvPr/>
        </p:nvSpPr>
        <p:spPr>
          <a:xfrm>
            <a:off x="5952854" y="122194"/>
            <a:ext cx="19685" cy="17145"/>
          </a:xfrm>
          <a:custGeom>
            <a:avLst/>
            <a:gdLst/>
            <a:ahLst/>
            <a:cxnLst/>
            <a:rect l="l" t="t" r="r" b="b"/>
            <a:pathLst>
              <a:path w="19685" h="17144">
                <a:moveTo>
                  <a:pt x="14879" y="0"/>
                </a:moveTo>
                <a:lnTo>
                  <a:pt x="4240" y="0"/>
                </a:lnTo>
                <a:lnTo>
                  <a:pt x="0" y="3853"/>
                </a:lnTo>
                <a:lnTo>
                  <a:pt x="0" y="13277"/>
                </a:lnTo>
                <a:lnTo>
                  <a:pt x="424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756" name="object 756"/>
          <p:cNvSpPr/>
          <p:nvPr/>
        </p:nvSpPr>
        <p:spPr>
          <a:xfrm>
            <a:off x="6311053" y="1170769"/>
            <a:ext cx="12700" cy="11430"/>
          </a:xfrm>
          <a:custGeom>
            <a:avLst/>
            <a:gdLst/>
            <a:ahLst/>
            <a:cxnLst/>
            <a:rect l="l" t="t" r="r" b="b"/>
            <a:pathLst>
              <a:path w="12700" h="11430">
                <a:moveTo>
                  <a:pt x="9465" y="0"/>
                </a:moveTo>
                <a:lnTo>
                  <a:pt x="2732" y="0"/>
                </a:lnTo>
                <a:lnTo>
                  <a:pt x="0" y="2429"/>
                </a:lnTo>
                <a:lnTo>
                  <a:pt x="0" y="8408"/>
                </a:lnTo>
                <a:lnTo>
                  <a:pt x="2732" y="10847"/>
                </a:lnTo>
                <a:lnTo>
                  <a:pt x="9465" y="10847"/>
                </a:lnTo>
                <a:lnTo>
                  <a:pt x="12198" y="8408"/>
                </a:lnTo>
                <a:lnTo>
                  <a:pt x="12198" y="5413"/>
                </a:lnTo>
                <a:lnTo>
                  <a:pt x="12198" y="2429"/>
                </a:lnTo>
                <a:lnTo>
                  <a:pt x="9465" y="0"/>
                </a:lnTo>
                <a:close/>
              </a:path>
            </a:pathLst>
          </a:custGeom>
          <a:solidFill>
            <a:srgbClr val="FFFFFF">
              <a:alpha val="59999"/>
            </a:srgbClr>
          </a:solidFill>
        </p:spPr>
        <p:txBody>
          <a:bodyPr wrap="square" lIns="0" tIns="0" rIns="0" bIns="0" rtlCol="0"/>
          <a:lstStyle/>
          <a:p>
            <a:endParaRPr/>
          </a:p>
        </p:txBody>
      </p:sp>
      <p:sp>
        <p:nvSpPr>
          <p:cNvPr id="757" name="object 757"/>
          <p:cNvSpPr/>
          <p:nvPr/>
        </p:nvSpPr>
        <p:spPr>
          <a:xfrm>
            <a:off x="6104955" y="1814548"/>
            <a:ext cx="15240" cy="13335"/>
          </a:xfrm>
          <a:custGeom>
            <a:avLst/>
            <a:gdLst/>
            <a:ahLst/>
            <a:cxnLst/>
            <a:rect l="l" t="t" r="r" b="b"/>
            <a:pathLst>
              <a:path w="15239" h="13335">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47999"/>
            </a:srgbClr>
          </a:solidFill>
        </p:spPr>
        <p:txBody>
          <a:bodyPr wrap="square" lIns="0" tIns="0" rIns="0" bIns="0" rtlCol="0"/>
          <a:lstStyle/>
          <a:p>
            <a:endParaRPr/>
          </a:p>
        </p:txBody>
      </p:sp>
      <p:sp>
        <p:nvSpPr>
          <p:cNvPr id="758" name="object 758"/>
          <p:cNvSpPr/>
          <p:nvPr/>
        </p:nvSpPr>
        <p:spPr>
          <a:xfrm>
            <a:off x="8763333" y="1150610"/>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759" name="object 759"/>
          <p:cNvSpPr/>
          <p:nvPr/>
        </p:nvSpPr>
        <p:spPr>
          <a:xfrm>
            <a:off x="9838377" y="1049571"/>
            <a:ext cx="16510" cy="14604"/>
          </a:xfrm>
          <a:custGeom>
            <a:avLst/>
            <a:gdLst/>
            <a:ahLst/>
            <a:cxnLst/>
            <a:rect l="l" t="t" r="r" b="b"/>
            <a:pathLst>
              <a:path w="16509"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760" name="object 760"/>
          <p:cNvSpPr/>
          <p:nvPr/>
        </p:nvSpPr>
        <p:spPr>
          <a:xfrm>
            <a:off x="9296756" y="1419243"/>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761" name="object 761"/>
          <p:cNvSpPr/>
          <p:nvPr/>
        </p:nvSpPr>
        <p:spPr>
          <a:xfrm>
            <a:off x="10305179" y="3258778"/>
            <a:ext cx="26670" cy="23495"/>
          </a:xfrm>
          <a:custGeom>
            <a:avLst/>
            <a:gdLst/>
            <a:ahLst/>
            <a:cxnLst/>
            <a:rect l="l" t="t" r="r" b="b"/>
            <a:pathLst>
              <a:path w="26670"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762" name="object 762"/>
          <p:cNvSpPr/>
          <p:nvPr/>
        </p:nvSpPr>
        <p:spPr>
          <a:xfrm>
            <a:off x="9068705" y="1048451"/>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763" name="object 763"/>
          <p:cNvSpPr/>
          <p:nvPr/>
        </p:nvSpPr>
        <p:spPr>
          <a:xfrm>
            <a:off x="8662709" y="412883"/>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764" name="object 764"/>
          <p:cNvSpPr/>
          <p:nvPr/>
        </p:nvSpPr>
        <p:spPr>
          <a:xfrm>
            <a:off x="8959884" y="287533"/>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765" name="object 765"/>
          <p:cNvSpPr/>
          <p:nvPr/>
        </p:nvSpPr>
        <p:spPr>
          <a:xfrm>
            <a:off x="8558430" y="1430179"/>
            <a:ext cx="12700" cy="10795"/>
          </a:xfrm>
          <a:custGeom>
            <a:avLst/>
            <a:gdLst/>
            <a:ahLst/>
            <a:cxnLst/>
            <a:rect l="l" t="t" r="r" b="b"/>
            <a:pathLst>
              <a:path w="12700" h="10794">
                <a:moveTo>
                  <a:pt x="9402" y="0"/>
                </a:moveTo>
                <a:lnTo>
                  <a:pt x="2701" y="0"/>
                </a:lnTo>
                <a:lnTo>
                  <a:pt x="0" y="2429"/>
                </a:lnTo>
                <a:lnTo>
                  <a:pt x="0" y="8334"/>
                </a:lnTo>
                <a:lnTo>
                  <a:pt x="2701" y="10764"/>
                </a:lnTo>
                <a:lnTo>
                  <a:pt x="9402" y="10764"/>
                </a:lnTo>
                <a:lnTo>
                  <a:pt x="12072" y="8334"/>
                </a:lnTo>
                <a:lnTo>
                  <a:pt x="12072" y="5382"/>
                </a:lnTo>
                <a:lnTo>
                  <a:pt x="12072" y="2429"/>
                </a:lnTo>
                <a:lnTo>
                  <a:pt x="9402" y="0"/>
                </a:lnTo>
                <a:close/>
              </a:path>
            </a:pathLst>
          </a:custGeom>
          <a:solidFill>
            <a:srgbClr val="FFFFFF">
              <a:alpha val="79998"/>
            </a:srgbClr>
          </a:solidFill>
        </p:spPr>
        <p:txBody>
          <a:bodyPr wrap="square" lIns="0" tIns="0" rIns="0" bIns="0" rtlCol="0"/>
          <a:lstStyle/>
          <a:p>
            <a:endParaRPr/>
          </a:p>
        </p:txBody>
      </p:sp>
      <p:sp>
        <p:nvSpPr>
          <p:cNvPr id="766" name="object 766"/>
          <p:cNvSpPr/>
          <p:nvPr/>
        </p:nvSpPr>
        <p:spPr>
          <a:xfrm>
            <a:off x="8455939" y="251789"/>
            <a:ext cx="16510" cy="14604"/>
          </a:xfrm>
          <a:custGeom>
            <a:avLst/>
            <a:gdLst/>
            <a:ahLst/>
            <a:cxnLst/>
            <a:rect l="l" t="t" r="r" b="b"/>
            <a:pathLst>
              <a:path w="16509" h="14604">
                <a:moveTo>
                  <a:pt x="12565" y="0"/>
                </a:moveTo>
                <a:lnTo>
                  <a:pt x="3581" y="0"/>
                </a:lnTo>
                <a:lnTo>
                  <a:pt x="0" y="3193"/>
                </a:lnTo>
                <a:lnTo>
                  <a:pt x="0" y="11130"/>
                </a:lnTo>
                <a:lnTo>
                  <a:pt x="3581" y="14345"/>
                </a:lnTo>
                <a:lnTo>
                  <a:pt x="12565" y="14345"/>
                </a:lnTo>
                <a:lnTo>
                  <a:pt x="16177" y="11130"/>
                </a:lnTo>
                <a:lnTo>
                  <a:pt x="16177" y="7162"/>
                </a:lnTo>
                <a:lnTo>
                  <a:pt x="16177" y="3193"/>
                </a:lnTo>
                <a:lnTo>
                  <a:pt x="12565" y="0"/>
                </a:lnTo>
                <a:close/>
              </a:path>
            </a:pathLst>
          </a:custGeom>
          <a:solidFill>
            <a:srgbClr val="FFFFFF">
              <a:alpha val="79998"/>
            </a:srgbClr>
          </a:solidFill>
        </p:spPr>
        <p:txBody>
          <a:bodyPr wrap="square" lIns="0" tIns="0" rIns="0" bIns="0" rtlCol="0"/>
          <a:lstStyle/>
          <a:p>
            <a:endParaRPr/>
          </a:p>
        </p:txBody>
      </p:sp>
      <p:sp>
        <p:nvSpPr>
          <p:cNvPr id="767" name="object 767"/>
          <p:cNvSpPr/>
          <p:nvPr/>
        </p:nvSpPr>
        <p:spPr>
          <a:xfrm>
            <a:off x="9622599" y="2715625"/>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768" name="object 768"/>
          <p:cNvSpPr/>
          <p:nvPr/>
        </p:nvSpPr>
        <p:spPr>
          <a:xfrm>
            <a:off x="9530676" y="2524410"/>
            <a:ext cx="14604" cy="13335"/>
          </a:xfrm>
          <a:custGeom>
            <a:avLst/>
            <a:gdLst/>
            <a:ahLst/>
            <a:cxnLst/>
            <a:rect l="l" t="t" r="r" b="b"/>
            <a:pathLst>
              <a:path w="14604" h="13335">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769" name="object 769"/>
          <p:cNvSpPr/>
          <p:nvPr/>
        </p:nvSpPr>
        <p:spPr>
          <a:xfrm>
            <a:off x="10287651" y="2926493"/>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770" name="object 770"/>
          <p:cNvSpPr/>
          <p:nvPr/>
        </p:nvSpPr>
        <p:spPr>
          <a:xfrm>
            <a:off x="9173598" y="2777829"/>
            <a:ext cx="19685" cy="17145"/>
          </a:xfrm>
          <a:custGeom>
            <a:avLst/>
            <a:gdLst/>
            <a:ahLst/>
            <a:cxnLst/>
            <a:rect l="l" t="t" r="r" b="b"/>
            <a:pathLst>
              <a:path w="19684" h="17144">
                <a:moveTo>
                  <a:pt x="14879" y="0"/>
                </a:moveTo>
                <a:lnTo>
                  <a:pt x="4230" y="0"/>
                </a:lnTo>
                <a:lnTo>
                  <a:pt x="0" y="3853"/>
                </a:lnTo>
                <a:lnTo>
                  <a:pt x="0" y="13277"/>
                </a:lnTo>
                <a:lnTo>
                  <a:pt x="423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771" name="object 771"/>
          <p:cNvSpPr/>
          <p:nvPr/>
        </p:nvSpPr>
        <p:spPr>
          <a:xfrm>
            <a:off x="9948137" y="2530836"/>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772" name="object 772"/>
          <p:cNvSpPr/>
          <p:nvPr/>
        </p:nvSpPr>
        <p:spPr>
          <a:xfrm>
            <a:off x="8756322" y="2476166"/>
            <a:ext cx="16510" cy="14604"/>
          </a:xfrm>
          <a:custGeom>
            <a:avLst/>
            <a:gdLst/>
            <a:ahLst/>
            <a:cxnLst/>
            <a:rect l="l" t="t" r="r" b="b"/>
            <a:pathLst>
              <a:path w="16509" h="14605">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773" name="object 773"/>
          <p:cNvSpPr/>
          <p:nvPr/>
        </p:nvSpPr>
        <p:spPr>
          <a:xfrm>
            <a:off x="9513992" y="1732818"/>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774" name="object 774"/>
          <p:cNvSpPr/>
          <p:nvPr/>
        </p:nvSpPr>
        <p:spPr>
          <a:xfrm>
            <a:off x="10200535" y="1992279"/>
            <a:ext cx="36195" cy="32384"/>
          </a:xfrm>
          <a:custGeom>
            <a:avLst/>
            <a:gdLst/>
            <a:ahLst/>
            <a:cxnLst/>
            <a:rect l="l" t="t" r="r" b="b"/>
            <a:pathLst>
              <a:path w="36195"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775" name="object 775"/>
          <p:cNvSpPr/>
          <p:nvPr/>
        </p:nvSpPr>
        <p:spPr>
          <a:xfrm>
            <a:off x="10419702" y="1179793"/>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776" name="object 776"/>
          <p:cNvSpPr/>
          <p:nvPr/>
        </p:nvSpPr>
        <p:spPr>
          <a:xfrm>
            <a:off x="9909428" y="1561519"/>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777" name="object 777"/>
          <p:cNvSpPr/>
          <p:nvPr/>
        </p:nvSpPr>
        <p:spPr>
          <a:xfrm>
            <a:off x="9965725" y="815345"/>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778" name="object 778"/>
          <p:cNvSpPr/>
          <p:nvPr/>
        </p:nvSpPr>
        <p:spPr>
          <a:xfrm>
            <a:off x="9078005" y="2139459"/>
            <a:ext cx="24765" cy="22225"/>
          </a:xfrm>
          <a:custGeom>
            <a:avLst/>
            <a:gdLst/>
            <a:ahLst/>
            <a:cxnLst/>
            <a:rect l="l" t="t" r="r" b="b"/>
            <a:pathLst>
              <a:path w="24765"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779" name="object 779"/>
          <p:cNvSpPr/>
          <p:nvPr/>
        </p:nvSpPr>
        <p:spPr>
          <a:xfrm>
            <a:off x="6820113" y="2223679"/>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780" name="object 780"/>
          <p:cNvSpPr/>
          <p:nvPr/>
        </p:nvSpPr>
        <p:spPr>
          <a:xfrm>
            <a:off x="6719567" y="1415523"/>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781" name="object 781"/>
          <p:cNvSpPr/>
          <p:nvPr/>
        </p:nvSpPr>
        <p:spPr>
          <a:xfrm>
            <a:off x="7511764" y="1428678"/>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782" name="object 782"/>
          <p:cNvSpPr/>
          <p:nvPr/>
        </p:nvSpPr>
        <p:spPr>
          <a:xfrm>
            <a:off x="8192463" y="2801803"/>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783" name="object 783"/>
          <p:cNvSpPr/>
          <p:nvPr/>
        </p:nvSpPr>
        <p:spPr>
          <a:xfrm>
            <a:off x="8449027" y="3356074"/>
            <a:ext cx="21590" cy="19050"/>
          </a:xfrm>
          <a:custGeom>
            <a:avLst/>
            <a:gdLst/>
            <a:ahLst/>
            <a:cxnLst/>
            <a:rect l="l" t="t" r="r" b="b"/>
            <a:pathLst>
              <a:path w="21590" h="19050">
                <a:moveTo>
                  <a:pt x="16303" y="0"/>
                </a:moveTo>
                <a:lnTo>
                  <a:pt x="4711" y="0"/>
                </a:lnTo>
                <a:lnTo>
                  <a:pt x="0" y="4177"/>
                </a:lnTo>
                <a:lnTo>
                  <a:pt x="0" y="14491"/>
                </a:lnTo>
                <a:lnTo>
                  <a:pt x="4711" y="18680"/>
                </a:lnTo>
                <a:lnTo>
                  <a:pt x="16303" y="18680"/>
                </a:lnTo>
                <a:lnTo>
                  <a:pt x="20994" y="1449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784" name="object 784"/>
          <p:cNvSpPr/>
          <p:nvPr/>
        </p:nvSpPr>
        <p:spPr>
          <a:xfrm>
            <a:off x="6679582" y="4100051"/>
            <a:ext cx="27305" cy="24765"/>
          </a:xfrm>
          <a:custGeom>
            <a:avLst/>
            <a:gdLst/>
            <a:ahLst/>
            <a:cxnLst/>
            <a:rect l="l" t="t" r="r" b="b"/>
            <a:pathLst>
              <a:path w="27304" h="24764">
                <a:moveTo>
                  <a:pt x="21161" y="0"/>
                </a:moveTo>
                <a:lnTo>
                  <a:pt x="6114" y="0"/>
                </a:lnTo>
                <a:lnTo>
                  <a:pt x="0" y="5423"/>
                </a:lnTo>
                <a:lnTo>
                  <a:pt x="0" y="18805"/>
                </a:lnTo>
                <a:lnTo>
                  <a:pt x="6114" y="24240"/>
                </a:lnTo>
                <a:lnTo>
                  <a:pt x="21161" y="24240"/>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785" name="object 785"/>
          <p:cNvSpPr/>
          <p:nvPr/>
        </p:nvSpPr>
        <p:spPr>
          <a:xfrm>
            <a:off x="8100542" y="2610589"/>
            <a:ext cx="14604" cy="13335"/>
          </a:xfrm>
          <a:custGeom>
            <a:avLst/>
            <a:gdLst/>
            <a:ahLst/>
            <a:cxnLst/>
            <a:rect l="l" t="t" r="r" b="b"/>
            <a:pathLst>
              <a:path w="14604" h="13335">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786" name="object 786"/>
          <p:cNvSpPr/>
          <p:nvPr/>
        </p:nvSpPr>
        <p:spPr>
          <a:xfrm>
            <a:off x="6708164" y="3846902"/>
            <a:ext cx="16510" cy="14604"/>
          </a:xfrm>
          <a:custGeom>
            <a:avLst/>
            <a:gdLst/>
            <a:ahLst/>
            <a:cxnLst/>
            <a:rect l="l" t="t" r="r" b="b"/>
            <a:pathLst>
              <a:path w="16509" h="14604">
                <a:moveTo>
                  <a:pt x="12439" y="0"/>
                </a:moveTo>
                <a:lnTo>
                  <a:pt x="3591" y="0"/>
                </a:lnTo>
                <a:lnTo>
                  <a:pt x="0" y="3193"/>
                </a:lnTo>
                <a:lnTo>
                  <a:pt x="0" y="11067"/>
                </a:lnTo>
                <a:lnTo>
                  <a:pt x="3591" y="14271"/>
                </a:lnTo>
                <a:lnTo>
                  <a:pt x="12439" y="14271"/>
                </a:lnTo>
                <a:lnTo>
                  <a:pt x="16030" y="11067"/>
                </a:lnTo>
                <a:lnTo>
                  <a:pt x="16030" y="7141"/>
                </a:lnTo>
                <a:lnTo>
                  <a:pt x="16030" y="3193"/>
                </a:lnTo>
                <a:lnTo>
                  <a:pt x="12439" y="0"/>
                </a:lnTo>
                <a:close/>
              </a:path>
            </a:pathLst>
          </a:custGeom>
          <a:solidFill>
            <a:srgbClr val="6F4478">
              <a:alpha val="79998"/>
            </a:srgbClr>
          </a:solidFill>
        </p:spPr>
        <p:txBody>
          <a:bodyPr wrap="square" lIns="0" tIns="0" rIns="0" bIns="0" rtlCol="0"/>
          <a:lstStyle/>
          <a:p>
            <a:endParaRPr/>
          </a:p>
        </p:txBody>
      </p:sp>
      <p:sp>
        <p:nvSpPr>
          <p:cNvPr id="787" name="object 787"/>
          <p:cNvSpPr/>
          <p:nvPr/>
        </p:nvSpPr>
        <p:spPr>
          <a:xfrm>
            <a:off x="7743461" y="2864017"/>
            <a:ext cx="19685" cy="17145"/>
          </a:xfrm>
          <a:custGeom>
            <a:avLst/>
            <a:gdLst/>
            <a:ahLst/>
            <a:cxnLst/>
            <a:rect l="l" t="t" r="r" b="b"/>
            <a:pathLst>
              <a:path w="19684" h="17144">
                <a:moveTo>
                  <a:pt x="14879" y="0"/>
                </a:moveTo>
                <a:lnTo>
                  <a:pt x="4230" y="0"/>
                </a:lnTo>
                <a:lnTo>
                  <a:pt x="0" y="3842"/>
                </a:lnTo>
                <a:lnTo>
                  <a:pt x="0" y="13266"/>
                </a:lnTo>
                <a:lnTo>
                  <a:pt x="4230" y="17088"/>
                </a:lnTo>
                <a:lnTo>
                  <a:pt x="14879" y="1708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788" name="object 788"/>
          <p:cNvSpPr/>
          <p:nvPr/>
        </p:nvSpPr>
        <p:spPr>
          <a:xfrm>
            <a:off x="6981208" y="3203512"/>
            <a:ext cx="26670" cy="23495"/>
          </a:xfrm>
          <a:custGeom>
            <a:avLst/>
            <a:gdLst/>
            <a:ahLst/>
            <a:cxnLst/>
            <a:rect l="l" t="t" r="r" b="b"/>
            <a:pathLst>
              <a:path w="26670" h="23494">
                <a:moveTo>
                  <a:pt x="20250" y="0"/>
                </a:moveTo>
                <a:lnTo>
                  <a:pt x="5842" y="0"/>
                </a:lnTo>
                <a:lnTo>
                  <a:pt x="0" y="5193"/>
                </a:lnTo>
                <a:lnTo>
                  <a:pt x="0" y="17988"/>
                </a:lnTo>
                <a:lnTo>
                  <a:pt x="5842" y="23193"/>
                </a:lnTo>
                <a:lnTo>
                  <a:pt x="20250" y="23193"/>
                </a:lnTo>
                <a:lnTo>
                  <a:pt x="26082" y="17988"/>
                </a:lnTo>
                <a:lnTo>
                  <a:pt x="26082" y="11612"/>
                </a:lnTo>
                <a:lnTo>
                  <a:pt x="26082" y="5193"/>
                </a:lnTo>
                <a:lnTo>
                  <a:pt x="20250" y="0"/>
                </a:lnTo>
                <a:close/>
              </a:path>
            </a:pathLst>
          </a:custGeom>
          <a:solidFill>
            <a:srgbClr val="FFFFFF">
              <a:alpha val="62399"/>
            </a:srgbClr>
          </a:solidFill>
        </p:spPr>
        <p:txBody>
          <a:bodyPr wrap="square" lIns="0" tIns="0" rIns="0" bIns="0" rtlCol="0"/>
          <a:lstStyle/>
          <a:p>
            <a:endParaRPr/>
          </a:p>
        </p:txBody>
      </p:sp>
      <p:sp>
        <p:nvSpPr>
          <p:cNvPr id="789" name="object 789"/>
          <p:cNvSpPr/>
          <p:nvPr/>
        </p:nvSpPr>
        <p:spPr>
          <a:xfrm>
            <a:off x="7689293" y="2257256"/>
            <a:ext cx="14604" cy="13335"/>
          </a:xfrm>
          <a:custGeom>
            <a:avLst/>
            <a:gdLst/>
            <a:ahLst/>
            <a:cxnLst/>
            <a:rect l="l" t="t" r="r" b="b"/>
            <a:pathLst>
              <a:path w="14604" h="13335">
                <a:moveTo>
                  <a:pt x="11287" y="0"/>
                </a:moveTo>
                <a:lnTo>
                  <a:pt x="3235" y="0"/>
                </a:lnTo>
                <a:lnTo>
                  <a:pt x="0" y="2889"/>
                </a:lnTo>
                <a:lnTo>
                  <a:pt x="0" y="9989"/>
                </a:lnTo>
                <a:lnTo>
                  <a:pt x="3235" y="12921"/>
                </a:lnTo>
                <a:lnTo>
                  <a:pt x="11287" y="12921"/>
                </a:lnTo>
                <a:lnTo>
                  <a:pt x="14533" y="9989"/>
                </a:lnTo>
                <a:lnTo>
                  <a:pt x="14533" y="6439"/>
                </a:lnTo>
                <a:lnTo>
                  <a:pt x="14533" y="2889"/>
                </a:lnTo>
                <a:lnTo>
                  <a:pt x="11287" y="0"/>
                </a:lnTo>
                <a:close/>
              </a:path>
            </a:pathLst>
          </a:custGeom>
          <a:solidFill>
            <a:srgbClr val="FFFFFF">
              <a:alpha val="62399"/>
            </a:srgbClr>
          </a:solidFill>
        </p:spPr>
        <p:txBody>
          <a:bodyPr wrap="square" lIns="0" tIns="0" rIns="0" bIns="0" rtlCol="0"/>
          <a:lstStyle/>
          <a:p>
            <a:endParaRPr/>
          </a:p>
        </p:txBody>
      </p:sp>
      <p:sp>
        <p:nvSpPr>
          <p:cNvPr id="790" name="object 790"/>
          <p:cNvSpPr/>
          <p:nvPr/>
        </p:nvSpPr>
        <p:spPr>
          <a:xfrm>
            <a:off x="6984953" y="399789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791" name="object 791"/>
          <p:cNvSpPr/>
          <p:nvPr/>
        </p:nvSpPr>
        <p:spPr>
          <a:xfrm>
            <a:off x="7647609" y="1756441"/>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792" name="object 792"/>
          <p:cNvSpPr/>
          <p:nvPr/>
        </p:nvSpPr>
        <p:spPr>
          <a:xfrm>
            <a:off x="6578958" y="3362326"/>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27198"/>
            </a:srgbClr>
          </a:solidFill>
        </p:spPr>
        <p:txBody>
          <a:bodyPr wrap="square" lIns="0" tIns="0" rIns="0" bIns="0" rtlCol="0"/>
          <a:lstStyle/>
          <a:p>
            <a:endParaRPr/>
          </a:p>
        </p:txBody>
      </p:sp>
      <p:sp>
        <p:nvSpPr>
          <p:cNvPr id="793" name="object 793"/>
          <p:cNvSpPr/>
          <p:nvPr/>
        </p:nvSpPr>
        <p:spPr>
          <a:xfrm>
            <a:off x="8136209" y="881677"/>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794" name="object 794"/>
          <p:cNvSpPr/>
          <p:nvPr/>
        </p:nvSpPr>
        <p:spPr>
          <a:xfrm>
            <a:off x="8008466" y="988289"/>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795" name="object 795"/>
          <p:cNvSpPr/>
          <p:nvPr/>
        </p:nvSpPr>
        <p:spPr>
          <a:xfrm>
            <a:off x="8107753" y="334286"/>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796" name="object 796"/>
          <p:cNvSpPr/>
          <p:nvPr/>
        </p:nvSpPr>
        <p:spPr>
          <a:xfrm>
            <a:off x="7326189" y="2562344"/>
            <a:ext cx="16510" cy="14604"/>
          </a:xfrm>
          <a:custGeom>
            <a:avLst/>
            <a:gdLst/>
            <a:ahLst/>
            <a:cxnLst/>
            <a:rect l="l" t="t" r="r" b="b"/>
            <a:pathLst>
              <a:path w="16509" h="14605">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797" name="object 797"/>
          <p:cNvSpPr/>
          <p:nvPr/>
        </p:nvSpPr>
        <p:spPr>
          <a:xfrm>
            <a:off x="8271382" y="2134813"/>
            <a:ext cx="17780" cy="15875"/>
          </a:xfrm>
          <a:custGeom>
            <a:avLst/>
            <a:gdLst/>
            <a:ahLst/>
            <a:cxnLst/>
            <a:rect l="l" t="t" r="r" b="b"/>
            <a:pathLst>
              <a:path w="17779" h="15875">
                <a:moveTo>
                  <a:pt x="13517" y="0"/>
                </a:moveTo>
                <a:lnTo>
                  <a:pt x="3884" y="0"/>
                </a:lnTo>
                <a:lnTo>
                  <a:pt x="0" y="3455"/>
                </a:lnTo>
                <a:lnTo>
                  <a:pt x="0" y="12041"/>
                </a:lnTo>
                <a:lnTo>
                  <a:pt x="3884" y="15496"/>
                </a:lnTo>
                <a:lnTo>
                  <a:pt x="13517" y="15496"/>
                </a:lnTo>
                <a:lnTo>
                  <a:pt x="17402" y="12041"/>
                </a:lnTo>
                <a:lnTo>
                  <a:pt x="17402" y="7758"/>
                </a:lnTo>
                <a:lnTo>
                  <a:pt x="17402" y="3455"/>
                </a:lnTo>
                <a:lnTo>
                  <a:pt x="13517" y="0"/>
                </a:lnTo>
                <a:close/>
              </a:path>
            </a:pathLst>
          </a:custGeom>
          <a:solidFill>
            <a:srgbClr val="FFFFFF">
              <a:alpha val="79998"/>
            </a:srgbClr>
          </a:solidFill>
        </p:spPr>
        <p:txBody>
          <a:bodyPr wrap="square" lIns="0" tIns="0" rIns="0" bIns="0" rtlCol="0"/>
          <a:lstStyle/>
          <a:p>
            <a:endParaRPr/>
          </a:p>
        </p:txBody>
      </p:sp>
      <p:sp>
        <p:nvSpPr>
          <p:cNvPr id="798" name="object 798"/>
          <p:cNvSpPr/>
          <p:nvPr/>
        </p:nvSpPr>
        <p:spPr>
          <a:xfrm>
            <a:off x="8199924" y="2013398"/>
            <a:ext cx="24765" cy="22225"/>
          </a:xfrm>
          <a:custGeom>
            <a:avLst/>
            <a:gdLst/>
            <a:ahLst/>
            <a:cxnLst/>
            <a:rect l="l" t="t" r="r" b="b"/>
            <a:pathLst>
              <a:path w="24765" h="22225">
                <a:moveTo>
                  <a:pt x="18920" y="0"/>
                </a:moveTo>
                <a:lnTo>
                  <a:pt x="5423" y="0"/>
                </a:lnTo>
                <a:lnTo>
                  <a:pt x="0" y="4879"/>
                </a:lnTo>
                <a:lnTo>
                  <a:pt x="0" y="16826"/>
                </a:lnTo>
                <a:lnTo>
                  <a:pt x="5423" y="21706"/>
                </a:lnTo>
                <a:lnTo>
                  <a:pt x="18920" y="21706"/>
                </a:lnTo>
                <a:lnTo>
                  <a:pt x="24344" y="1682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799" name="object 799"/>
          <p:cNvSpPr/>
          <p:nvPr/>
        </p:nvSpPr>
        <p:spPr>
          <a:xfrm>
            <a:off x="8335952" y="412923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800" name="object 800"/>
          <p:cNvSpPr/>
          <p:nvPr/>
        </p:nvSpPr>
        <p:spPr>
          <a:xfrm>
            <a:off x="7881974" y="3764789"/>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801" name="object 801"/>
          <p:cNvSpPr/>
          <p:nvPr/>
        </p:nvSpPr>
        <p:spPr>
          <a:xfrm>
            <a:off x="7740884" y="3312454"/>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802" name="object 802"/>
          <p:cNvSpPr/>
          <p:nvPr/>
        </p:nvSpPr>
        <p:spPr>
          <a:xfrm>
            <a:off x="1399880" y="8521724"/>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803" name="object 803"/>
          <p:cNvSpPr/>
          <p:nvPr/>
        </p:nvSpPr>
        <p:spPr>
          <a:xfrm>
            <a:off x="1676165" y="10322186"/>
            <a:ext cx="17780" cy="15875"/>
          </a:xfrm>
          <a:custGeom>
            <a:avLst/>
            <a:gdLst/>
            <a:ahLst/>
            <a:cxnLst/>
            <a:rect l="l" t="t" r="r" b="b"/>
            <a:pathLst>
              <a:path w="17780" h="15875">
                <a:moveTo>
                  <a:pt x="13601" y="0"/>
                </a:moveTo>
                <a:lnTo>
                  <a:pt x="3926" y="0"/>
                </a:lnTo>
                <a:lnTo>
                  <a:pt x="0" y="3486"/>
                </a:lnTo>
                <a:lnTo>
                  <a:pt x="0" y="12093"/>
                </a:lnTo>
                <a:lnTo>
                  <a:pt x="3926" y="15580"/>
                </a:lnTo>
                <a:lnTo>
                  <a:pt x="13601" y="15580"/>
                </a:lnTo>
                <a:lnTo>
                  <a:pt x="17517" y="12093"/>
                </a:lnTo>
                <a:lnTo>
                  <a:pt x="17517" y="7790"/>
                </a:lnTo>
                <a:lnTo>
                  <a:pt x="17517" y="3486"/>
                </a:lnTo>
                <a:lnTo>
                  <a:pt x="13601" y="0"/>
                </a:lnTo>
                <a:close/>
              </a:path>
            </a:pathLst>
          </a:custGeom>
          <a:solidFill>
            <a:srgbClr val="384746">
              <a:alpha val="79998"/>
            </a:srgbClr>
          </a:solidFill>
        </p:spPr>
        <p:txBody>
          <a:bodyPr wrap="square" lIns="0" tIns="0" rIns="0" bIns="0" rtlCol="0"/>
          <a:lstStyle/>
          <a:p>
            <a:endParaRPr/>
          </a:p>
        </p:txBody>
      </p:sp>
      <p:sp>
        <p:nvSpPr>
          <p:cNvPr id="804" name="object 804"/>
          <p:cNvSpPr/>
          <p:nvPr/>
        </p:nvSpPr>
        <p:spPr>
          <a:xfrm>
            <a:off x="2080580" y="9894848"/>
            <a:ext cx="15240" cy="13335"/>
          </a:xfrm>
          <a:custGeom>
            <a:avLst/>
            <a:gdLst/>
            <a:ahLst/>
            <a:cxnLst/>
            <a:rect l="l" t="t" r="r" b="b"/>
            <a:pathLst>
              <a:path w="15239"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805" name="object 805"/>
          <p:cNvSpPr/>
          <p:nvPr/>
        </p:nvSpPr>
        <p:spPr>
          <a:xfrm>
            <a:off x="543978" y="10817905"/>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806" name="object 806"/>
          <p:cNvSpPr/>
          <p:nvPr/>
        </p:nvSpPr>
        <p:spPr>
          <a:xfrm>
            <a:off x="2680918" y="9443980"/>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807" name="object 807"/>
          <p:cNvSpPr/>
          <p:nvPr/>
        </p:nvSpPr>
        <p:spPr>
          <a:xfrm>
            <a:off x="1608041" y="10274848"/>
            <a:ext cx="21590" cy="19685"/>
          </a:xfrm>
          <a:custGeom>
            <a:avLst/>
            <a:gdLst/>
            <a:ahLst/>
            <a:cxnLst/>
            <a:rect l="l" t="t" r="r" b="b"/>
            <a:pathLst>
              <a:path w="21589" h="19684">
                <a:moveTo>
                  <a:pt x="16638" y="0"/>
                </a:moveTo>
                <a:lnTo>
                  <a:pt x="4795" y="0"/>
                </a:lnTo>
                <a:lnTo>
                  <a:pt x="0" y="4251"/>
                </a:lnTo>
                <a:lnTo>
                  <a:pt x="0" y="14795"/>
                </a:lnTo>
                <a:lnTo>
                  <a:pt x="479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808" name="object 808"/>
          <p:cNvSpPr/>
          <p:nvPr/>
        </p:nvSpPr>
        <p:spPr>
          <a:xfrm>
            <a:off x="857252" y="9327562"/>
            <a:ext cx="25400" cy="22860"/>
          </a:xfrm>
          <a:custGeom>
            <a:avLst/>
            <a:gdLst/>
            <a:ahLst/>
            <a:cxnLst/>
            <a:rect l="l" t="t" r="r" b="b"/>
            <a:pathLst>
              <a:path w="25400" h="22859">
                <a:moveTo>
                  <a:pt x="19528" y="0"/>
                </a:moveTo>
                <a:lnTo>
                  <a:pt x="5664" y="0"/>
                </a:lnTo>
                <a:lnTo>
                  <a:pt x="0" y="4994"/>
                </a:lnTo>
                <a:lnTo>
                  <a:pt x="0" y="17329"/>
                </a:lnTo>
                <a:lnTo>
                  <a:pt x="5664" y="22334"/>
                </a:lnTo>
                <a:lnTo>
                  <a:pt x="19528" y="22334"/>
                </a:lnTo>
                <a:lnTo>
                  <a:pt x="25140" y="17329"/>
                </a:lnTo>
                <a:lnTo>
                  <a:pt x="25140" y="11182"/>
                </a:lnTo>
                <a:lnTo>
                  <a:pt x="25140" y="4994"/>
                </a:lnTo>
                <a:lnTo>
                  <a:pt x="19528" y="0"/>
                </a:lnTo>
                <a:close/>
              </a:path>
            </a:pathLst>
          </a:custGeom>
          <a:solidFill>
            <a:srgbClr val="FFFFFF">
              <a:alpha val="79998"/>
            </a:srgbClr>
          </a:solidFill>
        </p:spPr>
        <p:txBody>
          <a:bodyPr wrap="square" lIns="0" tIns="0" rIns="0" bIns="0" rtlCol="0"/>
          <a:lstStyle/>
          <a:p>
            <a:endParaRPr/>
          </a:p>
        </p:txBody>
      </p:sp>
      <p:sp>
        <p:nvSpPr>
          <p:cNvPr id="809" name="object 809"/>
          <p:cNvSpPr/>
          <p:nvPr/>
        </p:nvSpPr>
        <p:spPr>
          <a:xfrm>
            <a:off x="2767125" y="10154309"/>
            <a:ext cx="36195" cy="32384"/>
          </a:xfrm>
          <a:custGeom>
            <a:avLst/>
            <a:gdLst/>
            <a:ahLst/>
            <a:cxnLst/>
            <a:rect l="l" t="t" r="r" b="b"/>
            <a:pathLst>
              <a:path w="36194" h="32384">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810" name="object 810"/>
          <p:cNvSpPr/>
          <p:nvPr/>
        </p:nvSpPr>
        <p:spPr>
          <a:xfrm>
            <a:off x="1659522" y="9976739"/>
            <a:ext cx="14604" cy="13335"/>
          </a:xfrm>
          <a:custGeom>
            <a:avLst/>
            <a:gdLst/>
            <a:ahLst/>
            <a:cxnLst/>
            <a:rect l="l" t="t" r="r" b="b"/>
            <a:pathLst>
              <a:path w="14605" h="13334">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811" name="object 811"/>
          <p:cNvSpPr/>
          <p:nvPr/>
        </p:nvSpPr>
        <p:spPr>
          <a:xfrm>
            <a:off x="1412003" y="10463896"/>
            <a:ext cx="29209" cy="26034"/>
          </a:xfrm>
          <a:custGeom>
            <a:avLst/>
            <a:gdLst/>
            <a:ahLst/>
            <a:cxnLst/>
            <a:rect l="l" t="t" r="r" b="b"/>
            <a:pathLst>
              <a:path w="29209" h="26034">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79998"/>
            </a:srgbClr>
          </a:solidFill>
        </p:spPr>
        <p:txBody>
          <a:bodyPr wrap="square" lIns="0" tIns="0" rIns="0" bIns="0" rtlCol="0"/>
          <a:lstStyle/>
          <a:p>
            <a:endParaRPr/>
          </a:p>
        </p:txBody>
      </p:sp>
      <p:sp>
        <p:nvSpPr>
          <p:cNvPr id="812" name="object 812"/>
          <p:cNvSpPr/>
          <p:nvPr/>
        </p:nvSpPr>
        <p:spPr>
          <a:xfrm>
            <a:off x="3703577" y="9034758"/>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813" name="object 813"/>
          <p:cNvSpPr/>
          <p:nvPr/>
        </p:nvSpPr>
        <p:spPr>
          <a:xfrm>
            <a:off x="2709500" y="9190830"/>
            <a:ext cx="16510" cy="14604"/>
          </a:xfrm>
          <a:custGeom>
            <a:avLst/>
            <a:gdLst/>
            <a:ahLst/>
            <a:cxnLst/>
            <a:rect l="l" t="t" r="r" b="b"/>
            <a:pathLst>
              <a:path w="16510" h="14604">
                <a:moveTo>
                  <a:pt x="12439" y="0"/>
                </a:moveTo>
                <a:lnTo>
                  <a:pt x="3591" y="0"/>
                </a:lnTo>
                <a:lnTo>
                  <a:pt x="0" y="3193"/>
                </a:lnTo>
                <a:lnTo>
                  <a:pt x="0" y="11067"/>
                </a:lnTo>
                <a:lnTo>
                  <a:pt x="3591" y="14271"/>
                </a:lnTo>
                <a:lnTo>
                  <a:pt x="12439" y="14271"/>
                </a:lnTo>
                <a:lnTo>
                  <a:pt x="16030" y="11067"/>
                </a:lnTo>
                <a:lnTo>
                  <a:pt x="16030" y="7141"/>
                </a:lnTo>
                <a:lnTo>
                  <a:pt x="16030" y="3193"/>
                </a:lnTo>
                <a:lnTo>
                  <a:pt x="12439" y="0"/>
                </a:lnTo>
                <a:close/>
              </a:path>
            </a:pathLst>
          </a:custGeom>
          <a:solidFill>
            <a:srgbClr val="6F4478">
              <a:alpha val="79998"/>
            </a:srgbClr>
          </a:solidFill>
        </p:spPr>
        <p:txBody>
          <a:bodyPr wrap="square" lIns="0" tIns="0" rIns="0" bIns="0" rtlCol="0"/>
          <a:lstStyle/>
          <a:p>
            <a:endParaRPr/>
          </a:p>
        </p:txBody>
      </p:sp>
      <p:sp>
        <p:nvSpPr>
          <p:cNvPr id="814" name="object 814"/>
          <p:cNvSpPr/>
          <p:nvPr/>
        </p:nvSpPr>
        <p:spPr>
          <a:xfrm>
            <a:off x="2668642" y="10900195"/>
            <a:ext cx="24765" cy="22225"/>
          </a:xfrm>
          <a:custGeom>
            <a:avLst/>
            <a:gdLst/>
            <a:ahLst/>
            <a:cxnLst/>
            <a:rect l="l" t="t" r="r" b="b"/>
            <a:pathLst>
              <a:path w="24764"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815" name="object 815"/>
          <p:cNvSpPr/>
          <p:nvPr/>
        </p:nvSpPr>
        <p:spPr>
          <a:xfrm>
            <a:off x="3208529" y="8264933"/>
            <a:ext cx="31115" cy="27940"/>
          </a:xfrm>
          <a:custGeom>
            <a:avLst/>
            <a:gdLst/>
            <a:ahLst/>
            <a:cxnLst/>
            <a:rect l="l" t="t" r="r" b="b"/>
            <a:pathLst>
              <a:path w="31114" h="27940">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816" name="object 816"/>
          <p:cNvSpPr/>
          <p:nvPr/>
        </p:nvSpPr>
        <p:spPr>
          <a:xfrm>
            <a:off x="3249744" y="8059699"/>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817" name="object 817"/>
          <p:cNvSpPr/>
          <p:nvPr/>
        </p:nvSpPr>
        <p:spPr>
          <a:xfrm>
            <a:off x="1631576" y="9957064"/>
            <a:ext cx="19685" cy="17145"/>
          </a:xfrm>
          <a:custGeom>
            <a:avLst/>
            <a:gdLst/>
            <a:ahLst/>
            <a:cxnLst/>
            <a:rect l="l" t="t" r="r" b="b"/>
            <a:pathLst>
              <a:path w="19685" h="17145">
                <a:moveTo>
                  <a:pt x="14879" y="0"/>
                </a:moveTo>
                <a:lnTo>
                  <a:pt x="4240" y="0"/>
                </a:lnTo>
                <a:lnTo>
                  <a:pt x="0" y="3842"/>
                </a:lnTo>
                <a:lnTo>
                  <a:pt x="0" y="13266"/>
                </a:lnTo>
                <a:lnTo>
                  <a:pt x="4240" y="17098"/>
                </a:lnTo>
                <a:lnTo>
                  <a:pt x="14879" y="1709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818" name="object 818"/>
          <p:cNvSpPr/>
          <p:nvPr/>
        </p:nvSpPr>
        <p:spPr>
          <a:xfrm>
            <a:off x="360996" y="8765330"/>
            <a:ext cx="21590" cy="19050"/>
          </a:xfrm>
          <a:custGeom>
            <a:avLst/>
            <a:gdLst/>
            <a:ahLst/>
            <a:cxnLst/>
            <a:rect l="l" t="t" r="r" b="b"/>
            <a:pathLst>
              <a:path w="21589"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79998"/>
            </a:srgbClr>
          </a:solidFill>
        </p:spPr>
        <p:txBody>
          <a:bodyPr wrap="square" lIns="0" tIns="0" rIns="0" bIns="0" rtlCol="0"/>
          <a:lstStyle/>
          <a:p>
            <a:endParaRPr/>
          </a:p>
        </p:txBody>
      </p:sp>
      <p:sp>
        <p:nvSpPr>
          <p:cNvPr id="819" name="object 819"/>
          <p:cNvSpPr/>
          <p:nvPr/>
        </p:nvSpPr>
        <p:spPr>
          <a:xfrm>
            <a:off x="1400488" y="9567250"/>
            <a:ext cx="26670" cy="23495"/>
          </a:xfrm>
          <a:custGeom>
            <a:avLst/>
            <a:gdLst/>
            <a:ahLst/>
            <a:cxnLst/>
            <a:rect l="l" t="t" r="r" b="b"/>
            <a:pathLst>
              <a:path w="26669" h="23495">
                <a:moveTo>
                  <a:pt x="20250" y="0"/>
                </a:moveTo>
                <a:lnTo>
                  <a:pt x="5842" y="0"/>
                </a:lnTo>
                <a:lnTo>
                  <a:pt x="0" y="5193"/>
                </a:lnTo>
                <a:lnTo>
                  <a:pt x="0" y="17988"/>
                </a:lnTo>
                <a:lnTo>
                  <a:pt x="5842" y="23193"/>
                </a:lnTo>
                <a:lnTo>
                  <a:pt x="20250" y="23193"/>
                </a:lnTo>
                <a:lnTo>
                  <a:pt x="26082" y="17988"/>
                </a:lnTo>
                <a:lnTo>
                  <a:pt x="26082" y="11612"/>
                </a:lnTo>
                <a:lnTo>
                  <a:pt x="26082" y="5193"/>
                </a:lnTo>
                <a:lnTo>
                  <a:pt x="20250" y="0"/>
                </a:lnTo>
                <a:close/>
              </a:path>
            </a:pathLst>
          </a:custGeom>
          <a:solidFill>
            <a:srgbClr val="FFFFFF">
              <a:alpha val="62399"/>
            </a:srgbClr>
          </a:solidFill>
        </p:spPr>
        <p:txBody>
          <a:bodyPr wrap="square" lIns="0" tIns="0" rIns="0" bIns="0" rtlCol="0"/>
          <a:lstStyle/>
          <a:p>
            <a:endParaRPr/>
          </a:p>
        </p:txBody>
      </p:sp>
      <p:sp>
        <p:nvSpPr>
          <p:cNvPr id="820" name="object 820"/>
          <p:cNvSpPr/>
          <p:nvPr/>
        </p:nvSpPr>
        <p:spPr>
          <a:xfrm>
            <a:off x="1577419" y="9350301"/>
            <a:ext cx="14604" cy="13335"/>
          </a:xfrm>
          <a:custGeom>
            <a:avLst/>
            <a:gdLst/>
            <a:ahLst/>
            <a:cxnLst/>
            <a:rect l="l" t="t" r="r" b="b"/>
            <a:pathLst>
              <a:path w="14605" h="13334">
                <a:moveTo>
                  <a:pt x="11277" y="0"/>
                </a:moveTo>
                <a:lnTo>
                  <a:pt x="3235" y="0"/>
                </a:lnTo>
                <a:lnTo>
                  <a:pt x="0" y="2889"/>
                </a:lnTo>
                <a:lnTo>
                  <a:pt x="0" y="9989"/>
                </a:lnTo>
                <a:lnTo>
                  <a:pt x="3235" y="12921"/>
                </a:lnTo>
                <a:lnTo>
                  <a:pt x="11277" y="12921"/>
                </a:lnTo>
                <a:lnTo>
                  <a:pt x="14523" y="9989"/>
                </a:lnTo>
                <a:lnTo>
                  <a:pt x="14523" y="6439"/>
                </a:lnTo>
                <a:lnTo>
                  <a:pt x="14523" y="2889"/>
                </a:lnTo>
                <a:lnTo>
                  <a:pt x="11277" y="0"/>
                </a:lnTo>
                <a:close/>
              </a:path>
            </a:pathLst>
          </a:custGeom>
          <a:solidFill>
            <a:srgbClr val="FFFFFF">
              <a:alpha val="62399"/>
            </a:srgbClr>
          </a:solidFill>
        </p:spPr>
        <p:txBody>
          <a:bodyPr wrap="square" lIns="0" tIns="0" rIns="0" bIns="0" rtlCol="0"/>
          <a:lstStyle/>
          <a:p>
            <a:endParaRPr/>
          </a:p>
        </p:txBody>
      </p:sp>
      <p:sp>
        <p:nvSpPr>
          <p:cNvPr id="821" name="object 821"/>
          <p:cNvSpPr/>
          <p:nvPr/>
        </p:nvSpPr>
        <p:spPr>
          <a:xfrm>
            <a:off x="2986292" y="9341823"/>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822" name="object 822"/>
          <p:cNvSpPr/>
          <p:nvPr/>
        </p:nvSpPr>
        <p:spPr>
          <a:xfrm>
            <a:off x="3364065" y="8639100"/>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823" name="object 823"/>
          <p:cNvSpPr/>
          <p:nvPr/>
        </p:nvSpPr>
        <p:spPr>
          <a:xfrm>
            <a:off x="1547847" y="8838715"/>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824" name="object 824"/>
          <p:cNvSpPr/>
          <p:nvPr/>
        </p:nvSpPr>
        <p:spPr>
          <a:xfrm>
            <a:off x="2580294" y="8706254"/>
            <a:ext cx="15240" cy="13335"/>
          </a:xfrm>
          <a:custGeom>
            <a:avLst/>
            <a:gdLst/>
            <a:ahLst/>
            <a:cxnLst/>
            <a:rect l="l" t="t" r="r" b="b"/>
            <a:pathLst>
              <a:path w="15239"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825" name="object 825"/>
          <p:cNvSpPr/>
          <p:nvPr/>
        </p:nvSpPr>
        <p:spPr>
          <a:xfrm>
            <a:off x="2877469" y="8580904"/>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826" name="object 826"/>
          <p:cNvSpPr/>
          <p:nvPr/>
        </p:nvSpPr>
        <p:spPr>
          <a:xfrm>
            <a:off x="2425300" y="8204374"/>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827" name="object 827"/>
          <p:cNvSpPr/>
          <p:nvPr/>
        </p:nvSpPr>
        <p:spPr>
          <a:xfrm>
            <a:off x="3603030" y="8226598"/>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828" name="object 828"/>
          <p:cNvSpPr/>
          <p:nvPr/>
        </p:nvSpPr>
        <p:spPr>
          <a:xfrm>
            <a:off x="2332743" y="8559038"/>
            <a:ext cx="24765" cy="22225"/>
          </a:xfrm>
          <a:custGeom>
            <a:avLst/>
            <a:gdLst/>
            <a:ahLst/>
            <a:cxnLst/>
            <a:rect l="l" t="t" r="r" b="b"/>
            <a:pathLst>
              <a:path w="24764"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829" name="object 829"/>
          <p:cNvSpPr/>
          <p:nvPr/>
        </p:nvSpPr>
        <p:spPr>
          <a:xfrm>
            <a:off x="1896585" y="8081325"/>
            <a:ext cx="11430" cy="10160"/>
          </a:xfrm>
          <a:custGeom>
            <a:avLst/>
            <a:gdLst/>
            <a:ahLst/>
            <a:cxnLst/>
            <a:rect l="l" t="t" r="r" b="b"/>
            <a:pathLst>
              <a:path w="11430" h="10159">
                <a:moveTo>
                  <a:pt x="8701" y="0"/>
                </a:moveTo>
                <a:lnTo>
                  <a:pt x="2523" y="0"/>
                </a:lnTo>
                <a:lnTo>
                  <a:pt x="0" y="2251"/>
                </a:lnTo>
                <a:lnTo>
                  <a:pt x="0" y="7737"/>
                </a:lnTo>
                <a:lnTo>
                  <a:pt x="2523" y="9978"/>
                </a:lnTo>
                <a:lnTo>
                  <a:pt x="8701" y="9978"/>
                </a:lnTo>
                <a:lnTo>
                  <a:pt x="11224" y="7737"/>
                </a:lnTo>
                <a:lnTo>
                  <a:pt x="11224" y="5005"/>
                </a:lnTo>
                <a:lnTo>
                  <a:pt x="11224" y="2251"/>
                </a:lnTo>
                <a:lnTo>
                  <a:pt x="8701" y="0"/>
                </a:lnTo>
                <a:close/>
              </a:path>
            </a:pathLst>
          </a:custGeom>
          <a:solidFill>
            <a:srgbClr val="FFFFFF">
              <a:alpha val="79998"/>
            </a:srgbClr>
          </a:solidFill>
        </p:spPr>
        <p:txBody>
          <a:bodyPr wrap="square" lIns="0" tIns="0" rIns="0" bIns="0" rtlCol="0"/>
          <a:lstStyle/>
          <a:p>
            <a:endParaRPr/>
          </a:p>
        </p:txBody>
      </p:sp>
      <p:sp>
        <p:nvSpPr>
          <p:cNvPr id="830" name="object 830"/>
          <p:cNvSpPr/>
          <p:nvPr/>
        </p:nvSpPr>
        <p:spPr>
          <a:xfrm>
            <a:off x="2482072" y="7354915"/>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831" name="object 831"/>
          <p:cNvSpPr/>
          <p:nvPr/>
        </p:nvSpPr>
        <p:spPr>
          <a:xfrm>
            <a:off x="1014803" y="8837176"/>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6F4478">
              <a:alpha val="79998"/>
            </a:srgbClr>
          </a:solidFill>
        </p:spPr>
        <p:txBody>
          <a:bodyPr wrap="square" lIns="0" tIns="0" rIns="0" bIns="0" rtlCol="0"/>
          <a:lstStyle/>
          <a:p>
            <a:endParaRPr/>
          </a:p>
        </p:txBody>
      </p:sp>
      <p:sp>
        <p:nvSpPr>
          <p:cNvPr id="832" name="object 832"/>
          <p:cNvSpPr/>
          <p:nvPr/>
        </p:nvSpPr>
        <p:spPr>
          <a:xfrm>
            <a:off x="439523" y="9707631"/>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833" name="object 833"/>
          <p:cNvSpPr/>
          <p:nvPr/>
        </p:nvSpPr>
        <p:spPr>
          <a:xfrm>
            <a:off x="1989777" y="11005618"/>
            <a:ext cx="12700" cy="11430"/>
          </a:xfrm>
          <a:custGeom>
            <a:avLst/>
            <a:gdLst/>
            <a:ahLst/>
            <a:cxnLst/>
            <a:rect l="l" t="t" r="r" b="b"/>
            <a:pathLst>
              <a:path w="12700" h="11429">
                <a:moveTo>
                  <a:pt x="9465" y="0"/>
                </a:moveTo>
                <a:lnTo>
                  <a:pt x="2732" y="0"/>
                </a:lnTo>
                <a:lnTo>
                  <a:pt x="0" y="2439"/>
                </a:lnTo>
                <a:lnTo>
                  <a:pt x="0" y="8418"/>
                </a:lnTo>
                <a:lnTo>
                  <a:pt x="2732" y="10858"/>
                </a:lnTo>
                <a:lnTo>
                  <a:pt x="9465" y="10858"/>
                </a:lnTo>
                <a:lnTo>
                  <a:pt x="12198" y="8418"/>
                </a:lnTo>
                <a:lnTo>
                  <a:pt x="12198" y="5423"/>
                </a:lnTo>
                <a:lnTo>
                  <a:pt x="12198" y="2439"/>
                </a:lnTo>
                <a:lnTo>
                  <a:pt x="9465" y="0"/>
                </a:lnTo>
                <a:close/>
              </a:path>
            </a:pathLst>
          </a:custGeom>
          <a:solidFill>
            <a:srgbClr val="FFFFFF">
              <a:alpha val="59999"/>
            </a:srgbClr>
          </a:solidFill>
        </p:spPr>
        <p:txBody>
          <a:bodyPr wrap="square" lIns="0" tIns="0" rIns="0" bIns="0" rtlCol="0"/>
          <a:lstStyle/>
          <a:p>
            <a:endParaRPr/>
          </a:p>
        </p:txBody>
      </p:sp>
      <p:sp>
        <p:nvSpPr>
          <p:cNvPr id="834" name="object 834"/>
          <p:cNvSpPr/>
          <p:nvPr/>
        </p:nvSpPr>
        <p:spPr>
          <a:xfrm>
            <a:off x="3580208" y="7931525"/>
            <a:ext cx="12065" cy="10795"/>
          </a:xfrm>
          <a:custGeom>
            <a:avLst/>
            <a:gdLst/>
            <a:ahLst/>
            <a:cxnLst/>
            <a:rect l="l" t="t" r="r" b="b"/>
            <a:pathLst>
              <a:path w="12064" h="10795">
                <a:moveTo>
                  <a:pt x="9120" y="0"/>
                </a:moveTo>
                <a:lnTo>
                  <a:pt x="2617" y="0"/>
                </a:lnTo>
                <a:lnTo>
                  <a:pt x="0" y="2355"/>
                </a:lnTo>
                <a:lnTo>
                  <a:pt x="0" y="8114"/>
                </a:lnTo>
                <a:lnTo>
                  <a:pt x="2617" y="10470"/>
                </a:lnTo>
                <a:lnTo>
                  <a:pt x="9120" y="10470"/>
                </a:lnTo>
                <a:lnTo>
                  <a:pt x="11769" y="8114"/>
                </a:lnTo>
                <a:lnTo>
                  <a:pt x="11769" y="5235"/>
                </a:lnTo>
                <a:lnTo>
                  <a:pt x="11769" y="2355"/>
                </a:lnTo>
                <a:lnTo>
                  <a:pt x="9120" y="0"/>
                </a:lnTo>
                <a:close/>
              </a:path>
            </a:pathLst>
          </a:custGeom>
          <a:solidFill>
            <a:srgbClr val="FFFFFF">
              <a:alpha val="47999"/>
            </a:srgbClr>
          </a:solidFill>
        </p:spPr>
        <p:txBody>
          <a:bodyPr wrap="square" lIns="0" tIns="0" rIns="0" bIns="0" rtlCol="0"/>
          <a:lstStyle/>
          <a:p>
            <a:endParaRPr/>
          </a:p>
        </p:txBody>
      </p:sp>
      <p:sp>
        <p:nvSpPr>
          <p:cNvPr id="835" name="object 835"/>
          <p:cNvSpPr/>
          <p:nvPr/>
        </p:nvSpPr>
        <p:spPr>
          <a:xfrm>
            <a:off x="2476017" y="9723549"/>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836" name="object 836"/>
          <p:cNvSpPr/>
          <p:nvPr/>
        </p:nvSpPr>
        <p:spPr>
          <a:xfrm>
            <a:off x="3782496" y="7846769"/>
            <a:ext cx="15240" cy="13335"/>
          </a:xfrm>
          <a:custGeom>
            <a:avLst/>
            <a:gdLst/>
            <a:ahLst/>
            <a:cxnLst/>
            <a:rect l="l" t="t" r="r" b="b"/>
            <a:pathLst>
              <a:path w="15239" h="13334">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47999"/>
            </a:srgbClr>
          </a:solidFill>
        </p:spPr>
        <p:txBody>
          <a:bodyPr wrap="square" lIns="0" tIns="0" rIns="0" bIns="0" rtlCol="0"/>
          <a:lstStyle/>
          <a:p>
            <a:endParaRPr/>
          </a:p>
        </p:txBody>
      </p:sp>
      <p:sp>
        <p:nvSpPr>
          <p:cNvPr id="837" name="object 837"/>
          <p:cNvSpPr/>
          <p:nvPr/>
        </p:nvSpPr>
        <p:spPr>
          <a:xfrm>
            <a:off x="1010692" y="8352815"/>
            <a:ext cx="8255" cy="7620"/>
          </a:xfrm>
          <a:custGeom>
            <a:avLst/>
            <a:gdLst/>
            <a:ahLst/>
            <a:cxnLst/>
            <a:rect l="l" t="t" r="r" b="b"/>
            <a:pathLst>
              <a:path w="8255" h="7620">
                <a:moveTo>
                  <a:pt x="6355" y="0"/>
                </a:moveTo>
                <a:lnTo>
                  <a:pt x="1832" y="0"/>
                </a:lnTo>
                <a:lnTo>
                  <a:pt x="0" y="1633"/>
                </a:lnTo>
                <a:lnTo>
                  <a:pt x="0" y="5685"/>
                </a:lnTo>
                <a:lnTo>
                  <a:pt x="1832" y="7340"/>
                </a:lnTo>
                <a:lnTo>
                  <a:pt x="6355" y="7340"/>
                </a:lnTo>
                <a:lnTo>
                  <a:pt x="8219" y="5685"/>
                </a:lnTo>
                <a:lnTo>
                  <a:pt x="8219" y="3633"/>
                </a:lnTo>
                <a:lnTo>
                  <a:pt x="8219" y="1633"/>
                </a:lnTo>
                <a:lnTo>
                  <a:pt x="6355" y="0"/>
                </a:lnTo>
                <a:close/>
              </a:path>
            </a:pathLst>
          </a:custGeom>
          <a:solidFill>
            <a:srgbClr val="FFFFFF">
              <a:alpha val="59999"/>
            </a:srgbClr>
          </a:solidFill>
        </p:spPr>
        <p:txBody>
          <a:bodyPr wrap="square" lIns="0" tIns="0" rIns="0" bIns="0" rtlCol="0"/>
          <a:lstStyle/>
          <a:p>
            <a:endParaRPr/>
          </a:p>
        </p:txBody>
      </p:sp>
      <p:sp>
        <p:nvSpPr>
          <p:cNvPr id="838" name="object 838"/>
          <p:cNvSpPr/>
          <p:nvPr/>
        </p:nvSpPr>
        <p:spPr>
          <a:xfrm>
            <a:off x="2419804" y="10688856"/>
            <a:ext cx="6985" cy="6350"/>
          </a:xfrm>
          <a:custGeom>
            <a:avLst/>
            <a:gdLst/>
            <a:ahLst/>
            <a:cxnLst/>
            <a:rect l="l" t="t" r="r" b="b"/>
            <a:pathLst>
              <a:path w="6985" h="6350">
                <a:moveTo>
                  <a:pt x="5224" y="0"/>
                </a:moveTo>
                <a:lnTo>
                  <a:pt x="1507" y="0"/>
                </a:lnTo>
                <a:lnTo>
                  <a:pt x="0" y="1361"/>
                </a:lnTo>
                <a:lnTo>
                  <a:pt x="0" y="4638"/>
                </a:lnTo>
                <a:lnTo>
                  <a:pt x="1507" y="5989"/>
                </a:lnTo>
                <a:lnTo>
                  <a:pt x="5224" y="5989"/>
                </a:lnTo>
                <a:lnTo>
                  <a:pt x="6722" y="4638"/>
                </a:lnTo>
                <a:lnTo>
                  <a:pt x="6722" y="2984"/>
                </a:lnTo>
                <a:lnTo>
                  <a:pt x="6722" y="1361"/>
                </a:lnTo>
                <a:lnTo>
                  <a:pt x="5224" y="0"/>
                </a:lnTo>
                <a:close/>
              </a:path>
            </a:pathLst>
          </a:custGeom>
          <a:solidFill>
            <a:srgbClr val="FFFFFF">
              <a:alpha val="59999"/>
            </a:srgbClr>
          </a:solidFill>
        </p:spPr>
        <p:txBody>
          <a:bodyPr wrap="square" lIns="0" tIns="0" rIns="0" bIns="0" rtlCol="0"/>
          <a:lstStyle/>
          <a:p>
            <a:endParaRPr/>
          </a:p>
        </p:txBody>
      </p:sp>
      <p:sp>
        <p:nvSpPr>
          <p:cNvPr id="839" name="object 839"/>
          <p:cNvSpPr/>
          <p:nvPr/>
        </p:nvSpPr>
        <p:spPr>
          <a:xfrm>
            <a:off x="3821203" y="9728931"/>
            <a:ext cx="23495" cy="20320"/>
          </a:xfrm>
          <a:custGeom>
            <a:avLst/>
            <a:gdLst/>
            <a:ahLst/>
            <a:cxnLst/>
            <a:rect l="l" t="t" r="r" b="b"/>
            <a:pathLst>
              <a:path w="23495"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47999"/>
            </a:srgbClr>
          </a:solidFill>
        </p:spPr>
        <p:txBody>
          <a:bodyPr wrap="square" lIns="0" tIns="0" rIns="0" bIns="0" rtlCol="0"/>
          <a:lstStyle/>
          <a:p>
            <a:endParaRPr/>
          </a:p>
        </p:txBody>
      </p:sp>
      <p:sp>
        <p:nvSpPr>
          <p:cNvPr id="840" name="object 840"/>
          <p:cNvSpPr/>
          <p:nvPr/>
        </p:nvSpPr>
        <p:spPr>
          <a:xfrm>
            <a:off x="21068" y="7493044"/>
            <a:ext cx="31115" cy="27940"/>
          </a:xfrm>
          <a:custGeom>
            <a:avLst/>
            <a:gdLst/>
            <a:ahLst/>
            <a:cxnLst/>
            <a:rect l="l" t="t" r="r" b="b"/>
            <a:pathLst>
              <a:path w="31115" h="27940">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20799"/>
            </a:srgbClr>
          </a:solidFill>
        </p:spPr>
        <p:txBody>
          <a:bodyPr wrap="square" lIns="0" tIns="0" rIns="0" bIns="0" rtlCol="0"/>
          <a:lstStyle/>
          <a:p>
            <a:endParaRPr/>
          </a:p>
        </p:txBody>
      </p:sp>
      <p:sp>
        <p:nvSpPr>
          <p:cNvPr id="841" name="object 841"/>
          <p:cNvSpPr/>
          <p:nvPr/>
        </p:nvSpPr>
        <p:spPr>
          <a:xfrm>
            <a:off x="408000" y="8310578"/>
            <a:ext cx="9525" cy="8255"/>
          </a:xfrm>
          <a:custGeom>
            <a:avLst/>
            <a:gdLst/>
            <a:ahLst/>
            <a:cxnLst/>
            <a:rect l="l" t="t" r="r" b="b"/>
            <a:pathLst>
              <a:path w="9525" h="8254">
                <a:moveTo>
                  <a:pt x="7067" y="0"/>
                </a:moveTo>
                <a:lnTo>
                  <a:pt x="2031" y="0"/>
                </a:lnTo>
                <a:lnTo>
                  <a:pt x="0" y="1832"/>
                </a:lnTo>
                <a:lnTo>
                  <a:pt x="0" y="6293"/>
                </a:lnTo>
                <a:lnTo>
                  <a:pt x="2031" y="8093"/>
                </a:lnTo>
                <a:lnTo>
                  <a:pt x="7067" y="8093"/>
                </a:lnTo>
                <a:lnTo>
                  <a:pt x="9067" y="6293"/>
                </a:lnTo>
                <a:lnTo>
                  <a:pt x="9067" y="4062"/>
                </a:lnTo>
                <a:lnTo>
                  <a:pt x="9067" y="1832"/>
                </a:lnTo>
                <a:lnTo>
                  <a:pt x="7067" y="0"/>
                </a:lnTo>
                <a:close/>
              </a:path>
            </a:pathLst>
          </a:custGeom>
          <a:solidFill>
            <a:srgbClr val="FFFFFF">
              <a:alpha val="79998"/>
            </a:srgbClr>
          </a:solidFill>
        </p:spPr>
        <p:txBody>
          <a:bodyPr wrap="square" lIns="0" tIns="0" rIns="0" bIns="0" rtlCol="0"/>
          <a:lstStyle/>
          <a:p>
            <a:endParaRPr/>
          </a:p>
        </p:txBody>
      </p:sp>
      <p:sp>
        <p:nvSpPr>
          <p:cNvPr id="842" name="object 842"/>
          <p:cNvSpPr/>
          <p:nvPr/>
        </p:nvSpPr>
        <p:spPr>
          <a:xfrm>
            <a:off x="171368" y="10518469"/>
            <a:ext cx="6985" cy="6350"/>
          </a:xfrm>
          <a:custGeom>
            <a:avLst/>
            <a:gdLst/>
            <a:ahLst/>
            <a:cxnLst/>
            <a:rect l="l" t="t" r="r" b="b"/>
            <a:pathLst>
              <a:path w="6985" h="6350">
                <a:moveTo>
                  <a:pt x="5214" y="0"/>
                </a:moveTo>
                <a:lnTo>
                  <a:pt x="1465" y="0"/>
                </a:lnTo>
                <a:lnTo>
                  <a:pt x="0" y="1350"/>
                </a:lnTo>
                <a:lnTo>
                  <a:pt x="0" y="4659"/>
                </a:lnTo>
                <a:lnTo>
                  <a:pt x="1465" y="5957"/>
                </a:lnTo>
                <a:lnTo>
                  <a:pt x="5214" y="5957"/>
                </a:lnTo>
                <a:lnTo>
                  <a:pt x="6680" y="4659"/>
                </a:lnTo>
                <a:lnTo>
                  <a:pt x="6680" y="3005"/>
                </a:lnTo>
                <a:lnTo>
                  <a:pt x="6680" y="1350"/>
                </a:lnTo>
                <a:lnTo>
                  <a:pt x="5214" y="0"/>
                </a:lnTo>
                <a:close/>
              </a:path>
            </a:pathLst>
          </a:custGeom>
          <a:solidFill>
            <a:srgbClr val="FFFFFF">
              <a:alpha val="59999"/>
            </a:srgbClr>
          </a:solidFill>
        </p:spPr>
        <p:txBody>
          <a:bodyPr wrap="square" lIns="0" tIns="0" rIns="0" bIns="0" rtlCol="0"/>
          <a:lstStyle/>
          <a:p>
            <a:endParaRPr/>
          </a:p>
        </p:txBody>
      </p:sp>
      <p:sp>
        <p:nvSpPr>
          <p:cNvPr id="843" name="object 843"/>
          <p:cNvSpPr/>
          <p:nvPr/>
        </p:nvSpPr>
        <p:spPr>
          <a:xfrm>
            <a:off x="628723" y="10181253"/>
            <a:ext cx="21590" cy="13970"/>
          </a:xfrm>
          <a:custGeom>
            <a:avLst/>
            <a:gdLst/>
            <a:ahLst/>
            <a:cxnLst/>
            <a:rect l="l" t="t" r="r" b="b"/>
            <a:pathLst>
              <a:path w="21590" h="13970">
                <a:moveTo>
                  <a:pt x="16690" y="0"/>
                </a:moveTo>
                <a:lnTo>
                  <a:pt x="4848" y="0"/>
                </a:lnTo>
                <a:lnTo>
                  <a:pt x="0" y="3078"/>
                </a:lnTo>
                <a:lnTo>
                  <a:pt x="0" y="10659"/>
                </a:lnTo>
                <a:lnTo>
                  <a:pt x="4848" y="13737"/>
                </a:lnTo>
                <a:lnTo>
                  <a:pt x="16690" y="13737"/>
                </a:lnTo>
                <a:lnTo>
                  <a:pt x="21507" y="10659"/>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844" name="object 844"/>
          <p:cNvSpPr/>
          <p:nvPr/>
        </p:nvSpPr>
        <p:spPr>
          <a:xfrm>
            <a:off x="76883" y="10394384"/>
            <a:ext cx="28575" cy="25400"/>
          </a:xfrm>
          <a:custGeom>
            <a:avLst/>
            <a:gdLst/>
            <a:ahLst/>
            <a:cxnLst/>
            <a:rect l="l" t="t" r="r" b="b"/>
            <a:pathLst>
              <a:path w="28575" h="25400">
                <a:moveTo>
                  <a:pt x="22104" y="0"/>
                </a:moveTo>
                <a:lnTo>
                  <a:pt x="6366" y="0"/>
                </a:lnTo>
                <a:lnTo>
                  <a:pt x="0" y="5654"/>
                </a:lnTo>
                <a:lnTo>
                  <a:pt x="0" y="19622"/>
                </a:lnTo>
                <a:lnTo>
                  <a:pt x="636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845" name="object 845"/>
          <p:cNvSpPr/>
          <p:nvPr/>
        </p:nvSpPr>
        <p:spPr>
          <a:xfrm>
            <a:off x="120028" y="10182800"/>
            <a:ext cx="6350" cy="5715"/>
          </a:xfrm>
          <a:custGeom>
            <a:avLst/>
            <a:gdLst/>
            <a:ahLst/>
            <a:cxnLst/>
            <a:rect l="l" t="t" r="r" b="b"/>
            <a:pathLst>
              <a:path w="6350" h="5715">
                <a:moveTo>
                  <a:pt x="4670" y="0"/>
                </a:moveTo>
                <a:lnTo>
                  <a:pt x="1340" y="0"/>
                </a:lnTo>
                <a:lnTo>
                  <a:pt x="0" y="1193"/>
                </a:lnTo>
                <a:lnTo>
                  <a:pt x="0" y="4135"/>
                </a:lnTo>
                <a:lnTo>
                  <a:pt x="134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846" name="object 846"/>
          <p:cNvSpPr/>
          <p:nvPr/>
        </p:nvSpPr>
        <p:spPr>
          <a:xfrm>
            <a:off x="1863998" y="7894958"/>
            <a:ext cx="15240" cy="13335"/>
          </a:xfrm>
          <a:custGeom>
            <a:avLst/>
            <a:gdLst/>
            <a:ahLst/>
            <a:cxnLst/>
            <a:rect l="l" t="t" r="r" b="b"/>
            <a:pathLst>
              <a:path w="15239" h="13334">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79998"/>
            </a:srgbClr>
          </a:solidFill>
        </p:spPr>
        <p:txBody>
          <a:bodyPr wrap="square" lIns="0" tIns="0" rIns="0" bIns="0" rtlCol="0"/>
          <a:lstStyle/>
          <a:p>
            <a:endParaRPr/>
          </a:p>
        </p:txBody>
      </p:sp>
      <p:sp>
        <p:nvSpPr>
          <p:cNvPr id="847" name="object 847"/>
          <p:cNvSpPr/>
          <p:nvPr/>
        </p:nvSpPr>
        <p:spPr>
          <a:xfrm>
            <a:off x="2159509" y="9227859"/>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848" name="object 848"/>
          <p:cNvSpPr/>
          <p:nvPr/>
        </p:nvSpPr>
        <p:spPr>
          <a:xfrm>
            <a:off x="2088041" y="9106443"/>
            <a:ext cx="24765" cy="22225"/>
          </a:xfrm>
          <a:custGeom>
            <a:avLst/>
            <a:gdLst/>
            <a:ahLst/>
            <a:cxnLst/>
            <a:rect l="l" t="t" r="r" b="b"/>
            <a:pathLst>
              <a:path w="24764"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849" name="object 849"/>
          <p:cNvSpPr/>
          <p:nvPr/>
        </p:nvSpPr>
        <p:spPr>
          <a:xfrm>
            <a:off x="4395229" y="8239757"/>
            <a:ext cx="24765" cy="21590"/>
          </a:xfrm>
          <a:custGeom>
            <a:avLst/>
            <a:gdLst/>
            <a:ahLst/>
            <a:cxnLst/>
            <a:rect l="l" t="t" r="r" b="b"/>
            <a:pathLst>
              <a:path w="24764"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850" name="object 850"/>
          <p:cNvSpPr/>
          <p:nvPr/>
        </p:nvSpPr>
        <p:spPr>
          <a:xfrm>
            <a:off x="5075929" y="9612882"/>
            <a:ext cx="15240" cy="13335"/>
          </a:xfrm>
          <a:custGeom>
            <a:avLst/>
            <a:gdLst/>
            <a:ahLst/>
            <a:cxnLst/>
            <a:rect l="l" t="t" r="r" b="b"/>
            <a:pathLst>
              <a:path w="15239"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851" name="object 851"/>
          <p:cNvSpPr/>
          <p:nvPr/>
        </p:nvSpPr>
        <p:spPr>
          <a:xfrm>
            <a:off x="5332494" y="10167151"/>
            <a:ext cx="21590" cy="19050"/>
          </a:xfrm>
          <a:custGeom>
            <a:avLst/>
            <a:gdLst/>
            <a:ahLst/>
            <a:cxnLst/>
            <a:rect l="l" t="t" r="r" b="b"/>
            <a:pathLst>
              <a:path w="21589" h="19050">
                <a:moveTo>
                  <a:pt x="16292" y="0"/>
                </a:moveTo>
                <a:lnTo>
                  <a:pt x="4711" y="0"/>
                </a:lnTo>
                <a:lnTo>
                  <a:pt x="0" y="4177"/>
                </a:lnTo>
                <a:lnTo>
                  <a:pt x="0" y="14491"/>
                </a:lnTo>
                <a:lnTo>
                  <a:pt x="4711" y="18680"/>
                </a:lnTo>
                <a:lnTo>
                  <a:pt x="16292" y="18680"/>
                </a:lnTo>
                <a:lnTo>
                  <a:pt x="20994" y="14491"/>
                </a:lnTo>
                <a:lnTo>
                  <a:pt x="20994" y="9340"/>
                </a:lnTo>
                <a:lnTo>
                  <a:pt x="20994" y="4177"/>
                </a:lnTo>
                <a:lnTo>
                  <a:pt x="16292" y="0"/>
                </a:lnTo>
                <a:close/>
              </a:path>
            </a:pathLst>
          </a:custGeom>
          <a:solidFill>
            <a:srgbClr val="FFFFFF">
              <a:alpha val="62399"/>
            </a:srgbClr>
          </a:solidFill>
        </p:spPr>
        <p:txBody>
          <a:bodyPr wrap="square" lIns="0" tIns="0" rIns="0" bIns="0" rtlCol="0"/>
          <a:lstStyle/>
          <a:p>
            <a:endParaRPr/>
          </a:p>
        </p:txBody>
      </p:sp>
      <p:sp>
        <p:nvSpPr>
          <p:cNvPr id="852" name="object 852"/>
          <p:cNvSpPr/>
          <p:nvPr/>
        </p:nvSpPr>
        <p:spPr>
          <a:xfrm>
            <a:off x="3563045" y="10911129"/>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853" name="object 853"/>
          <p:cNvSpPr/>
          <p:nvPr/>
        </p:nvSpPr>
        <p:spPr>
          <a:xfrm>
            <a:off x="4984006" y="9421665"/>
            <a:ext cx="14604" cy="13335"/>
          </a:xfrm>
          <a:custGeom>
            <a:avLst/>
            <a:gdLst/>
            <a:ahLst/>
            <a:cxnLst/>
            <a:rect l="l" t="t" r="r" b="b"/>
            <a:pathLst>
              <a:path w="14604"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854" name="object 854"/>
          <p:cNvSpPr/>
          <p:nvPr/>
        </p:nvSpPr>
        <p:spPr>
          <a:xfrm>
            <a:off x="5740981" y="9823749"/>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855" name="object 855"/>
          <p:cNvSpPr/>
          <p:nvPr/>
        </p:nvSpPr>
        <p:spPr>
          <a:xfrm>
            <a:off x="3591628" y="10657978"/>
            <a:ext cx="16510" cy="14604"/>
          </a:xfrm>
          <a:custGeom>
            <a:avLst/>
            <a:gdLst/>
            <a:ahLst/>
            <a:cxnLst/>
            <a:rect l="l" t="t" r="r" b="b"/>
            <a:pathLst>
              <a:path w="16510" h="14604">
                <a:moveTo>
                  <a:pt x="12439" y="0"/>
                </a:moveTo>
                <a:lnTo>
                  <a:pt x="3591" y="0"/>
                </a:lnTo>
                <a:lnTo>
                  <a:pt x="0" y="3193"/>
                </a:lnTo>
                <a:lnTo>
                  <a:pt x="0" y="11067"/>
                </a:lnTo>
                <a:lnTo>
                  <a:pt x="3591" y="14282"/>
                </a:lnTo>
                <a:lnTo>
                  <a:pt x="12439" y="14282"/>
                </a:lnTo>
                <a:lnTo>
                  <a:pt x="16030" y="11067"/>
                </a:lnTo>
                <a:lnTo>
                  <a:pt x="16030" y="7141"/>
                </a:lnTo>
                <a:lnTo>
                  <a:pt x="16030" y="3193"/>
                </a:lnTo>
                <a:lnTo>
                  <a:pt x="12439" y="0"/>
                </a:lnTo>
                <a:close/>
              </a:path>
            </a:pathLst>
          </a:custGeom>
          <a:solidFill>
            <a:srgbClr val="6F4478">
              <a:alpha val="79998"/>
            </a:srgbClr>
          </a:solidFill>
        </p:spPr>
        <p:txBody>
          <a:bodyPr wrap="square" lIns="0" tIns="0" rIns="0" bIns="0" rtlCol="0"/>
          <a:lstStyle/>
          <a:p>
            <a:endParaRPr/>
          </a:p>
        </p:txBody>
      </p:sp>
      <p:sp>
        <p:nvSpPr>
          <p:cNvPr id="856" name="object 856"/>
          <p:cNvSpPr/>
          <p:nvPr/>
        </p:nvSpPr>
        <p:spPr>
          <a:xfrm>
            <a:off x="4096470" y="11179765"/>
            <a:ext cx="24765" cy="22225"/>
          </a:xfrm>
          <a:custGeom>
            <a:avLst/>
            <a:gdLst/>
            <a:ahLst/>
            <a:cxnLst/>
            <a:rect l="l" t="t" r="r" b="b"/>
            <a:pathLst>
              <a:path w="24764"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857" name="object 857"/>
          <p:cNvSpPr/>
          <p:nvPr/>
        </p:nvSpPr>
        <p:spPr>
          <a:xfrm>
            <a:off x="4626924" y="9675085"/>
            <a:ext cx="19685" cy="17145"/>
          </a:xfrm>
          <a:custGeom>
            <a:avLst/>
            <a:gdLst/>
            <a:ahLst/>
            <a:cxnLst/>
            <a:rect l="l" t="t" r="r" b="b"/>
            <a:pathLst>
              <a:path w="19685" h="17145">
                <a:moveTo>
                  <a:pt x="14879" y="0"/>
                </a:moveTo>
                <a:lnTo>
                  <a:pt x="4230" y="0"/>
                </a:lnTo>
                <a:lnTo>
                  <a:pt x="0" y="3853"/>
                </a:lnTo>
                <a:lnTo>
                  <a:pt x="0" y="13277"/>
                </a:lnTo>
                <a:lnTo>
                  <a:pt x="4230" y="17109"/>
                </a:lnTo>
                <a:lnTo>
                  <a:pt x="14879" y="17109"/>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858" name="object 858"/>
          <p:cNvSpPr/>
          <p:nvPr/>
        </p:nvSpPr>
        <p:spPr>
          <a:xfrm>
            <a:off x="3864673" y="10014587"/>
            <a:ext cx="26670" cy="23495"/>
          </a:xfrm>
          <a:custGeom>
            <a:avLst/>
            <a:gdLst/>
            <a:ahLst/>
            <a:cxnLst/>
            <a:rect l="l" t="t" r="r" b="b"/>
            <a:pathLst>
              <a:path w="26670" h="23495">
                <a:moveTo>
                  <a:pt x="20240" y="0"/>
                </a:moveTo>
                <a:lnTo>
                  <a:pt x="5842" y="0"/>
                </a:lnTo>
                <a:lnTo>
                  <a:pt x="0" y="5193"/>
                </a:lnTo>
                <a:lnTo>
                  <a:pt x="0" y="17988"/>
                </a:lnTo>
                <a:lnTo>
                  <a:pt x="5842" y="23203"/>
                </a:lnTo>
                <a:lnTo>
                  <a:pt x="20240" y="2320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859" name="object 859"/>
          <p:cNvSpPr/>
          <p:nvPr/>
        </p:nvSpPr>
        <p:spPr>
          <a:xfrm>
            <a:off x="4572756" y="9068332"/>
            <a:ext cx="14604" cy="13335"/>
          </a:xfrm>
          <a:custGeom>
            <a:avLst/>
            <a:gdLst/>
            <a:ahLst/>
            <a:cxnLst/>
            <a:rect l="l" t="t" r="r" b="b"/>
            <a:pathLst>
              <a:path w="14604" h="13334">
                <a:moveTo>
                  <a:pt x="11287" y="0"/>
                </a:moveTo>
                <a:lnTo>
                  <a:pt x="3235" y="0"/>
                </a:lnTo>
                <a:lnTo>
                  <a:pt x="0" y="2889"/>
                </a:lnTo>
                <a:lnTo>
                  <a:pt x="0" y="9989"/>
                </a:lnTo>
                <a:lnTo>
                  <a:pt x="3235" y="12921"/>
                </a:lnTo>
                <a:lnTo>
                  <a:pt x="11287" y="12921"/>
                </a:lnTo>
                <a:lnTo>
                  <a:pt x="14533" y="9989"/>
                </a:lnTo>
                <a:lnTo>
                  <a:pt x="14533" y="6439"/>
                </a:lnTo>
                <a:lnTo>
                  <a:pt x="14533" y="2889"/>
                </a:lnTo>
                <a:lnTo>
                  <a:pt x="11287" y="0"/>
                </a:lnTo>
                <a:close/>
              </a:path>
            </a:pathLst>
          </a:custGeom>
          <a:solidFill>
            <a:srgbClr val="FFFFFF">
              <a:alpha val="62399"/>
            </a:srgbClr>
          </a:solidFill>
        </p:spPr>
        <p:txBody>
          <a:bodyPr wrap="square" lIns="0" tIns="0" rIns="0" bIns="0" rtlCol="0"/>
          <a:lstStyle/>
          <a:p>
            <a:endParaRPr/>
          </a:p>
        </p:txBody>
      </p:sp>
      <p:sp>
        <p:nvSpPr>
          <p:cNvPr id="860" name="object 860"/>
          <p:cNvSpPr/>
          <p:nvPr/>
        </p:nvSpPr>
        <p:spPr>
          <a:xfrm>
            <a:off x="3868417" y="10808972"/>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861" name="object 861"/>
          <p:cNvSpPr/>
          <p:nvPr/>
        </p:nvSpPr>
        <p:spPr>
          <a:xfrm>
            <a:off x="5401467" y="9428082"/>
            <a:ext cx="11430" cy="10160"/>
          </a:xfrm>
          <a:custGeom>
            <a:avLst/>
            <a:gdLst/>
            <a:ahLst/>
            <a:cxnLst/>
            <a:rect l="l" t="t" r="r" b="b"/>
            <a:pathLst>
              <a:path w="11429" h="10159">
                <a:moveTo>
                  <a:pt x="8701" y="0"/>
                </a:moveTo>
                <a:lnTo>
                  <a:pt x="2523" y="0"/>
                </a:lnTo>
                <a:lnTo>
                  <a:pt x="0" y="2251"/>
                </a:lnTo>
                <a:lnTo>
                  <a:pt x="0" y="7737"/>
                </a:lnTo>
                <a:lnTo>
                  <a:pt x="2523" y="9989"/>
                </a:lnTo>
                <a:lnTo>
                  <a:pt x="8701" y="9989"/>
                </a:lnTo>
                <a:lnTo>
                  <a:pt x="11224" y="7737"/>
                </a:lnTo>
                <a:lnTo>
                  <a:pt x="11224" y="5005"/>
                </a:lnTo>
                <a:lnTo>
                  <a:pt x="11224" y="2251"/>
                </a:lnTo>
                <a:lnTo>
                  <a:pt x="8701" y="0"/>
                </a:lnTo>
                <a:close/>
              </a:path>
            </a:pathLst>
          </a:custGeom>
          <a:solidFill>
            <a:srgbClr val="FFFFFF">
              <a:alpha val="79998"/>
            </a:srgbClr>
          </a:solidFill>
        </p:spPr>
        <p:txBody>
          <a:bodyPr wrap="square" lIns="0" tIns="0" rIns="0" bIns="0" rtlCol="0"/>
          <a:lstStyle/>
          <a:p>
            <a:endParaRPr/>
          </a:p>
        </p:txBody>
      </p:sp>
      <p:sp>
        <p:nvSpPr>
          <p:cNvPr id="862" name="object 862"/>
          <p:cNvSpPr/>
          <p:nvPr/>
        </p:nvSpPr>
        <p:spPr>
          <a:xfrm>
            <a:off x="4543193" y="8556745"/>
            <a:ext cx="24765" cy="21590"/>
          </a:xfrm>
          <a:custGeom>
            <a:avLst/>
            <a:gdLst/>
            <a:ahLst/>
            <a:cxnLst/>
            <a:rect l="l" t="t" r="r" b="b"/>
            <a:pathLst>
              <a:path w="24764"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863" name="object 863"/>
          <p:cNvSpPr/>
          <p:nvPr/>
        </p:nvSpPr>
        <p:spPr>
          <a:xfrm>
            <a:off x="3462422" y="10173405"/>
            <a:ext cx="15240" cy="13335"/>
          </a:xfrm>
          <a:custGeom>
            <a:avLst/>
            <a:gdLst/>
            <a:ahLst/>
            <a:cxnLst/>
            <a:rect l="l" t="t" r="r" b="b"/>
            <a:pathLst>
              <a:path w="15239"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864" name="object 864"/>
          <p:cNvSpPr/>
          <p:nvPr/>
        </p:nvSpPr>
        <p:spPr>
          <a:xfrm>
            <a:off x="3759597" y="10048055"/>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865" name="object 865"/>
          <p:cNvSpPr/>
          <p:nvPr/>
        </p:nvSpPr>
        <p:spPr>
          <a:xfrm>
            <a:off x="5420645" y="7922407"/>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866" name="object 866"/>
          <p:cNvSpPr/>
          <p:nvPr/>
        </p:nvSpPr>
        <p:spPr>
          <a:xfrm>
            <a:off x="5661223" y="8218683"/>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867" name="object 867"/>
          <p:cNvSpPr/>
          <p:nvPr/>
        </p:nvSpPr>
        <p:spPr>
          <a:xfrm>
            <a:off x="3214860" y="10026190"/>
            <a:ext cx="24765" cy="22225"/>
          </a:xfrm>
          <a:custGeom>
            <a:avLst/>
            <a:gdLst/>
            <a:ahLst/>
            <a:cxnLst/>
            <a:rect l="l" t="t" r="r" b="b"/>
            <a:pathLst>
              <a:path w="24764" h="22225">
                <a:moveTo>
                  <a:pt x="19098" y="0"/>
                </a:moveTo>
                <a:lnTo>
                  <a:pt x="5507" y="0"/>
                </a:lnTo>
                <a:lnTo>
                  <a:pt x="0" y="4900"/>
                </a:lnTo>
                <a:lnTo>
                  <a:pt x="0" y="16962"/>
                </a:lnTo>
                <a:lnTo>
                  <a:pt x="5507" y="21863"/>
                </a:lnTo>
                <a:lnTo>
                  <a:pt x="19098" y="21863"/>
                </a:lnTo>
                <a:lnTo>
                  <a:pt x="24564" y="16962"/>
                </a:lnTo>
                <a:lnTo>
                  <a:pt x="24564" y="10921"/>
                </a:lnTo>
                <a:lnTo>
                  <a:pt x="24564" y="4900"/>
                </a:lnTo>
                <a:lnTo>
                  <a:pt x="19098" y="0"/>
                </a:lnTo>
                <a:close/>
              </a:path>
            </a:pathLst>
          </a:custGeom>
          <a:solidFill>
            <a:srgbClr val="FFFFFF">
              <a:alpha val="79998"/>
            </a:srgbClr>
          </a:solidFill>
        </p:spPr>
        <p:txBody>
          <a:bodyPr wrap="square" lIns="0" tIns="0" rIns="0" bIns="0" rtlCol="0"/>
          <a:lstStyle/>
          <a:p>
            <a:endParaRPr/>
          </a:p>
        </p:txBody>
      </p:sp>
      <p:sp>
        <p:nvSpPr>
          <p:cNvPr id="868" name="object 868"/>
          <p:cNvSpPr/>
          <p:nvPr/>
        </p:nvSpPr>
        <p:spPr>
          <a:xfrm>
            <a:off x="5019674" y="769275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869" name="object 869"/>
          <p:cNvSpPr/>
          <p:nvPr/>
        </p:nvSpPr>
        <p:spPr>
          <a:xfrm>
            <a:off x="4891930" y="7799368"/>
            <a:ext cx="11430" cy="10160"/>
          </a:xfrm>
          <a:custGeom>
            <a:avLst/>
            <a:gdLst/>
            <a:ahLst/>
            <a:cxnLst/>
            <a:rect l="l" t="t" r="r" b="b"/>
            <a:pathLst>
              <a:path w="11429" h="10159">
                <a:moveTo>
                  <a:pt x="8701" y="0"/>
                </a:moveTo>
                <a:lnTo>
                  <a:pt x="2523" y="0"/>
                </a:lnTo>
                <a:lnTo>
                  <a:pt x="0" y="2240"/>
                </a:lnTo>
                <a:lnTo>
                  <a:pt x="0" y="7737"/>
                </a:lnTo>
                <a:lnTo>
                  <a:pt x="2523" y="9968"/>
                </a:lnTo>
                <a:lnTo>
                  <a:pt x="8701" y="996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870" name="object 870"/>
          <p:cNvSpPr/>
          <p:nvPr/>
        </p:nvSpPr>
        <p:spPr>
          <a:xfrm>
            <a:off x="4991219" y="7145361"/>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871" name="object 871"/>
          <p:cNvSpPr/>
          <p:nvPr/>
        </p:nvSpPr>
        <p:spPr>
          <a:xfrm>
            <a:off x="3358142" y="11190699"/>
            <a:ext cx="12700" cy="10795"/>
          </a:xfrm>
          <a:custGeom>
            <a:avLst/>
            <a:gdLst/>
            <a:ahLst/>
            <a:cxnLst/>
            <a:rect l="l" t="t" r="r" b="b"/>
            <a:pathLst>
              <a:path w="12700" h="10795">
                <a:moveTo>
                  <a:pt x="9402" y="0"/>
                </a:moveTo>
                <a:lnTo>
                  <a:pt x="2701" y="0"/>
                </a:lnTo>
                <a:lnTo>
                  <a:pt x="0" y="2429"/>
                </a:lnTo>
                <a:lnTo>
                  <a:pt x="0" y="8334"/>
                </a:lnTo>
                <a:lnTo>
                  <a:pt x="2701" y="10764"/>
                </a:lnTo>
                <a:lnTo>
                  <a:pt x="9402" y="10764"/>
                </a:lnTo>
                <a:lnTo>
                  <a:pt x="12072" y="8334"/>
                </a:lnTo>
                <a:lnTo>
                  <a:pt x="12072" y="5382"/>
                </a:lnTo>
                <a:lnTo>
                  <a:pt x="12072" y="2429"/>
                </a:lnTo>
                <a:lnTo>
                  <a:pt x="9402" y="0"/>
                </a:lnTo>
                <a:close/>
              </a:path>
            </a:pathLst>
          </a:custGeom>
          <a:solidFill>
            <a:srgbClr val="FFFFFF">
              <a:alpha val="79998"/>
            </a:srgbClr>
          </a:solidFill>
        </p:spPr>
        <p:txBody>
          <a:bodyPr wrap="square" lIns="0" tIns="0" rIns="0" bIns="0" rtlCol="0"/>
          <a:lstStyle/>
          <a:p>
            <a:endParaRPr/>
          </a:p>
        </p:txBody>
      </p:sp>
      <p:sp>
        <p:nvSpPr>
          <p:cNvPr id="872" name="object 872"/>
          <p:cNvSpPr/>
          <p:nvPr/>
        </p:nvSpPr>
        <p:spPr>
          <a:xfrm>
            <a:off x="5858605" y="10517924"/>
            <a:ext cx="23495" cy="20320"/>
          </a:xfrm>
          <a:custGeom>
            <a:avLst/>
            <a:gdLst/>
            <a:ahLst/>
            <a:cxnLst/>
            <a:rect l="l" t="t" r="r" b="b"/>
            <a:pathLst>
              <a:path w="23495" h="20320">
                <a:moveTo>
                  <a:pt x="17769" y="0"/>
                </a:moveTo>
                <a:lnTo>
                  <a:pt x="5120" y="0"/>
                </a:lnTo>
                <a:lnTo>
                  <a:pt x="0" y="4523"/>
                </a:lnTo>
                <a:lnTo>
                  <a:pt x="0" y="15769"/>
                </a:lnTo>
                <a:lnTo>
                  <a:pt x="5120" y="20323"/>
                </a:lnTo>
                <a:lnTo>
                  <a:pt x="17769" y="20323"/>
                </a:lnTo>
                <a:lnTo>
                  <a:pt x="22889" y="15769"/>
                </a:lnTo>
                <a:lnTo>
                  <a:pt x="22889" y="10135"/>
                </a:lnTo>
                <a:lnTo>
                  <a:pt x="22889" y="4523"/>
                </a:lnTo>
                <a:lnTo>
                  <a:pt x="17769" y="0"/>
                </a:lnTo>
                <a:close/>
              </a:path>
            </a:pathLst>
          </a:custGeom>
          <a:solidFill>
            <a:srgbClr val="FFFFFF">
              <a:alpha val="47999"/>
            </a:srgbClr>
          </a:solidFill>
        </p:spPr>
        <p:txBody>
          <a:bodyPr wrap="square" lIns="0" tIns="0" rIns="0" bIns="0" rtlCol="0"/>
          <a:lstStyle/>
          <a:p>
            <a:endParaRPr/>
          </a:p>
        </p:txBody>
      </p:sp>
      <p:sp>
        <p:nvSpPr>
          <p:cNvPr id="873" name="object 873"/>
          <p:cNvSpPr/>
          <p:nvPr/>
        </p:nvSpPr>
        <p:spPr>
          <a:xfrm>
            <a:off x="4209653" y="9373421"/>
            <a:ext cx="16510" cy="14604"/>
          </a:xfrm>
          <a:custGeom>
            <a:avLst/>
            <a:gdLst/>
            <a:ahLst/>
            <a:cxnLst/>
            <a:rect l="l" t="t" r="r" b="b"/>
            <a:pathLst>
              <a:path w="16510" h="14604">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874" name="object 874"/>
          <p:cNvSpPr/>
          <p:nvPr/>
        </p:nvSpPr>
        <p:spPr>
          <a:xfrm>
            <a:off x="5154855" y="8945889"/>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875" name="object 875"/>
          <p:cNvSpPr/>
          <p:nvPr/>
        </p:nvSpPr>
        <p:spPr>
          <a:xfrm>
            <a:off x="5083387" y="8824476"/>
            <a:ext cx="24765" cy="22225"/>
          </a:xfrm>
          <a:custGeom>
            <a:avLst/>
            <a:gdLst/>
            <a:ahLst/>
            <a:cxnLst/>
            <a:rect l="l" t="t" r="r" b="b"/>
            <a:pathLst>
              <a:path w="24764"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876" name="object 876"/>
          <p:cNvSpPr/>
          <p:nvPr/>
        </p:nvSpPr>
        <p:spPr>
          <a:xfrm>
            <a:off x="5375370" y="7964752"/>
            <a:ext cx="15240" cy="13335"/>
          </a:xfrm>
          <a:custGeom>
            <a:avLst/>
            <a:gdLst/>
            <a:ahLst/>
            <a:cxnLst/>
            <a:rect l="l" t="t" r="r" b="b"/>
            <a:pathLst>
              <a:path w="15239"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877" name="object 877"/>
          <p:cNvSpPr/>
          <p:nvPr/>
        </p:nvSpPr>
        <p:spPr>
          <a:xfrm>
            <a:off x="6061911" y="8224213"/>
            <a:ext cx="36195" cy="32384"/>
          </a:xfrm>
          <a:custGeom>
            <a:avLst/>
            <a:gdLst/>
            <a:ahLst/>
            <a:cxnLst/>
            <a:rect l="l" t="t" r="r" b="b"/>
            <a:pathLst>
              <a:path w="36195" h="32384">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878" name="object 878"/>
          <p:cNvSpPr/>
          <p:nvPr/>
        </p:nvSpPr>
        <p:spPr>
          <a:xfrm>
            <a:off x="5219415" y="10940312"/>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879" name="object 879"/>
          <p:cNvSpPr/>
          <p:nvPr/>
        </p:nvSpPr>
        <p:spPr>
          <a:xfrm>
            <a:off x="4765439" y="10575865"/>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880" name="object 880"/>
          <p:cNvSpPr/>
          <p:nvPr/>
        </p:nvSpPr>
        <p:spPr>
          <a:xfrm>
            <a:off x="4624348" y="10123531"/>
            <a:ext cx="24765" cy="22225"/>
          </a:xfrm>
          <a:custGeom>
            <a:avLst/>
            <a:gdLst/>
            <a:ahLst/>
            <a:cxnLst/>
            <a:rect l="l" t="t" r="r" b="b"/>
            <a:pathLst>
              <a:path w="24764"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881" name="object 881"/>
          <p:cNvSpPr/>
          <p:nvPr/>
        </p:nvSpPr>
        <p:spPr>
          <a:xfrm>
            <a:off x="3380592" y="7625871"/>
            <a:ext cx="15240" cy="13335"/>
          </a:xfrm>
          <a:custGeom>
            <a:avLst/>
            <a:gdLst/>
            <a:ahLst/>
            <a:cxnLst/>
            <a:rect l="l" t="t" r="r" b="b"/>
            <a:pathLst>
              <a:path w="15239"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882" name="object 882"/>
          <p:cNvSpPr/>
          <p:nvPr/>
        </p:nvSpPr>
        <p:spPr>
          <a:xfrm>
            <a:off x="4318877" y="6594684"/>
            <a:ext cx="19050" cy="17145"/>
          </a:xfrm>
          <a:custGeom>
            <a:avLst/>
            <a:gdLst/>
            <a:ahLst/>
            <a:cxnLst/>
            <a:rect l="l" t="t" r="r" b="b"/>
            <a:pathLst>
              <a:path w="19050" h="17145">
                <a:moveTo>
                  <a:pt x="14753" y="0"/>
                </a:moveTo>
                <a:lnTo>
                  <a:pt x="4272" y="0"/>
                </a:lnTo>
                <a:lnTo>
                  <a:pt x="0" y="3769"/>
                </a:lnTo>
                <a:lnTo>
                  <a:pt x="0" y="13109"/>
                </a:lnTo>
                <a:lnTo>
                  <a:pt x="4272" y="16900"/>
                </a:lnTo>
                <a:lnTo>
                  <a:pt x="14753" y="16900"/>
                </a:lnTo>
                <a:lnTo>
                  <a:pt x="19015" y="13109"/>
                </a:lnTo>
                <a:lnTo>
                  <a:pt x="19015" y="8439"/>
                </a:lnTo>
                <a:lnTo>
                  <a:pt x="19015" y="3769"/>
                </a:lnTo>
                <a:lnTo>
                  <a:pt x="14753" y="0"/>
                </a:lnTo>
                <a:close/>
              </a:path>
            </a:pathLst>
          </a:custGeom>
          <a:solidFill>
            <a:srgbClr val="FFFFFF">
              <a:alpha val="79998"/>
            </a:srgbClr>
          </a:solidFill>
        </p:spPr>
        <p:txBody>
          <a:bodyPr wrap="square" lIns="0" tIns="0" rIns="0" bIns="0" rtlCol="0"/>
          <a:lstStyle/>
          <a:p>
            <a:endParaRPr/>
          </a:p>
        </p:txBody>
      </p:sp>
      <p:sp>
        <p:nvSpPr>
          <p:cNvPr id="883" name="object 883"/>
          <p:cNvSpPr/>
          <p:nvPr/>
        </p:nvSpPr>
        <p:spPr>
          <a:xfrm>
            <a:off x="3980930" y="7175004"/>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884" name="object 884"/>
          <p:cNvSpPr/>
          <p:nvPr/>
        </p:nvSpPr>
        <p:spPr>
          <a:xfrm>
            <a:off x="4067133" y="7885332"/>
            <a:ext cx="36195" cy="32384"/>
          </a:xfrm>
          <a:custGeom>
            <a:avLst/>
            <a:gdLst/>
            <a:ahLst/>
            <a:cxnLst/>
            <a:rect l="l" t="t" r="r" b="b"/>
            <a:pathLst>
              <a:path w="36195" h="32384">
                <a:moveTo>
                  <a:pt x="27894" y="0"/>
                </a:moveTo>
                <a:lnTo>
                  <a:pt x="8010" y="0"/>
                </a:lnTo>
                <a:lnTo>
                  <a:pt x="0" y="7162"/>
                </a:lnTo>
                <a:lnTo>
                  <a:pt x="0" y="24784"/>
                </a:lnTo>
                <a:lnTo>
                  <a:pt x="8010" y="31967"/>
                </a:lnTo>
                <a:lnTo>
                  <a:pt x="27894" y="31967"/>
                </a:lnTo>
                <a:lnTo>
                  <a:pt x="35946" y="24784"/>
                </a:lnTo>
                <a:lnTo>
                  <a:pt x="35946" y="15968"/>
                </a:lnTo>
                <a:lnTo>
                  <a:pt x="35946" y="7162"/>
                </a:lnTo>
                <a:lnTo>
                  <a:pt x="27894" y="0"/>
                </a:lnTo>
                <a:close/>
              </a:path>
            </a:pathLst>
          </a:custGeom>
          <a:solidFill>
            <a:srgbClr val="384746">
              <a:alpha val="79998"/>
            </a:srgbClr>
          </a:solidFill>
        </p:spPr>
        <p:txBody>
          <a:bodyPr wrap="square" lIns="0" tIns="0" rIns="0" bIns="0" rtlCol="0"/>
          <a:lstStyle/>
          <a:p>
            <a:endParaRPr/>
          </a:p>
        </p:txBody>
      </p:sp>
      <p:sp>
        <p:nvSpPr>
          <p:cNvPr id="885" name="object 885"/>
          <p:cNvSpPr/>
          <p:nvPr/>
        </p:nvSpPr>
        <p:spPr>
          <a:xfrm>
            <a:off x="5921753" y="7570298"/>
            <a:ext cx="31115" cy="27940"/>
          </a:xfrm>
          <a:custGeom>
            <a:avLst/>
            <a:gdLst/>
            <a:ahLst/>
            <a:cxnLst/>
            <a:rect l="l" t="t" r="r" b="b"/>
            <a:pathLst>
              <a:path w="31114" h="27940">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886" name="object 886"/>
          <p:cNvSpPr/>
          <p:nvPr/>
        </p:nvSpPr>
        <p:spPr>
          <a:xfrm>
            <a:off x="5951321" y="829694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887" name="object 887"/>
          <p:cNvSpPr/>
          <p:nvPr/>
        </p:nvSpPr>
        <p:spPr>
          <a:xfrm>
            <a:off x="5823578" y="8403557"/>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888" name="object 888"/>
          <p:cNvSpPr/>
          <p:nvPr/>
        </p:nvSpPr>
        <p:spPr>
          <a:xfrm>
            <a:off x="5962969" y="7365065"/>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889" name="object 889"/>
          <p:cNvSpPr/>
          <p:nvPr/>
        </p:nvSpPr>
        <p:spPr>
          <a:xfrm>
            <a:off x="4286300" y="707284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890" name="object 890"/>
          <p:cNvSpPr/>
          <p:nvPr/>
        </p:nvSpPr>
        <p:spPr>
          <a:xfrm>
            <a:off x="5764665" y="6782408"/>
            <a:ext cx="12700" cy="11430"/>
          </a:xfrm>
          <a:custGeom>
            <a:avLst/>
            <a:gdLst/>
            <a:ahLst/>
            <a:cxnLst/>
            <a:rect l="l" t="t" r="r" b="b"/>
            <a:pathLst>
              <a:path w="12700" h="11429">
                <a:moveTo>
                  <a:pt x="9465" y="0"/>
                </a:moveTo>
                <a:lnTo>
                  <a:pt x="2732" y="0"/>
                </a:lnTo>
                <a:lnTo>
                  <a:pt x="0" y="2418"/>
                </a:lnTo>
                <a:lnTo>
                  <a:pt x="0" y="8408"/>
                </a:lnTo>
                <a:lnTo>
                  <a:pt x="2732" y="10847"/>
                </a:lnTo>
                <a:lnTo>
                  <a:pt x="9465" y="10847"/>
                </a:lnTo>
                <a:lnTo>
                  <a:pt x="12198" y="8408"/>
                </a:lnTo>
                <a:lnTo>
                  <a:pt x="12198" y="5413"/>
                </a:lnTo>
                <a:lnTo>
                  <a:pt x="12198" y="2418"/>
                </a:lnTo>
                <a:lnTo>
                  <a:pt x="9465" y="0"/>
                </a:lnTo>
                <a:close/>
              </a:path>
            </a:pathLst>
          </a:custGeom>
          <a:solidFill>
            <a:srgbClr val="FFFFFF">
              <a:alpha val="59999"/>
            </a:srgbClr>
          </a:solidFill>
        </p:spPr>
        <p:txBody>
          <a:bodyPr wrap="square" lIns="0" tIns="0" rIns="0" bIns="0" rtlCol="0"/>
          <a:lstStyle/>
          <a:p>
            <a:endParaRPr/>
          </a:p>
        </p:txBody>
      </p:sp>
      <p:sp>
        <p:nvSpPr>
          <p:cNvPr id="891" name="object 891"/>
          <p:cNvSpPr/>
          <p:nvPr/>
        </p:nvSpPr>
        <p:spPr>
          <a:xfrm>
            <a:off x="3776027" y="7454572"/>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892" name="object 892"/>
          <p:cNvSpPr/>
          <p:nvPr/>
        </p:nvSpPr>
        <p:spPr>
          <a:xfrm>
            <a:off x="5558576" y="7426184"/>
            <a:ext cx="15240" cy="13335"/>
          </a:xfrm>
          <a:custGeom>
            <a:avLst/>
            <a:gdLst/>
            <a:ahLst/>
            <a:cxnLst/>
            <a:rect l="l" t="t" r="r" b="b"/>
            <a:pathLst>
              <a:path w="15239" h="13334">
                <a:moveTo>
                  <a:pt x="11476" y="0"/>
                </a:moveTo>
                <a:lnTo>
                  <a:pt x="3287" y="0"/>
                </a:lnTo>
                <a:lnTo>
                  <a:pt x="0" y="2952"/>
                </a:lnTo>
                <a:lnTo>
                  <a:pt x="0" y="10188"/>
                </a:lnTo>
                <a:lnTo>
                  <a:pt x="3287" y="13140"/>
                </a:lnTo>
                <a:lnTo>
                  <a:pt x="11476" y="13140"/>
                </a:lnTo>
                <a:lnTo>
                  <a:pt x="14805" y="10188"/>
                </a:lnTo>
                <a:lnTo>
                  <a:pt x="14805" y="6554"/>
                </a:lnTo>
                <a:lnTo>
                  <a:pt x="14805" y="2952"/>
                </a:lnTo>
                <a:lnTo>
                  <a:pt x="11476" y="0"/>
                </a:lnTo>
                <a:close/>
              </a:path>
            </a:pathLst>
          </a:custGeom>
          <a:solidFill>
            <a:srgbClr val="FFFFFF">
              <a:alpha val="47999"/>
            </a:srgbClr>
          </a:solidFill>
        </p:spPr>
        <p:txBody>
          <a:bodyPr wrap="square" lIns="0" tIns="0" rIns="0" bIns="0" rtlCol="0"/>
          <a:lstStyle/>
          <a:p>
            <a:endParaRPr/>
          </a:p>
        </p:txBody>
      </p:sp>
      <p:sp>
        <p:nvSpPr>
          <p:cNvPr id="893" name="object 893"/>
          <p:cNvSpPr/>
          <p:nvPr/>
        </p:nvSpPr>
        <p:spPr>
          <a:xfrm>
            <a:off x="3719806" y="8419879"/>
            <a:ext cx="6985" cy="6350"/>
          </a:xfrm>
          <a:custGeom>
            <a:avLst/>
            <a:gdLst/>
            <a:ahLst/>
            <a:cxnLst/>
            <a:rect l="l" t="t" r="r" b="b"/>
            <a:pathLst>
              <a:path w="6985" h="6350">
                <a:moveTo>
                  <a:pt x="5235" y="0"/>
                </a:moveTo>
                <a:lnTo>
                  <a:pt x="1518" y="0"/>
                </a:lnTo>
                <a:lnTo>
                  <a:pt x="0" y="1361"/>
                </a:lnTo>
                <a:lnTo>
                  <a:pt x="0" y="4638"/>
                </a:lnTo>
                <a:lnTo>
                  <a:pt x="1518" y="5989"/>
                </a:lnTo>
                <a:lnTo>
                  <a:pt x="5235" y="5989"/>
                </a:lnTo>
                <a:lnTo>
                  <a:pt x="6732" y="4638"/>
                </a:lnTo>
                <a:lnTo>
                  <a:pt x="6732" y="2984"/>
                </a:lnTo>
                <a:lnTo>
                  <a:pt x="6732" y="1361"/>
                </a:lnTo>
                <a:lnTo>
                  <a:pt x="5235" y="0"/>
                </a:lnTo>
                <a:close/>
              </a:path>
            </a:pathLst>
          </a:custGeom>
          <a:solidFill>
            <a:srgbClr val="FFFFFF">
              <a:alpha val="59999"/>
            </a:srgbClr>
          </a:solidFill>
        </p:spPr>
        <p:txBody>
          <a:bodyPr wrap="square" lIns="0" tIns="0" rIns="0" bIns="0" rtlCol="0"/>
          <a:lstStyle/>
          <a:p>
            <a:endParaRPr/>
          </a:p>
        </p:txBody>
      </p:sp>
      <p:sp>
        <p:nvSpPr>
          <p:cNvPr id="894" name="object 894"/>
          <p:cNvSpPr/>
          <p:nvPr/>
        </p:nvSpPr>
        <p:spPr>
          <a:xfrm>
            <a:off x="4577224" y="7200325"/>
            <a:ext cx="15240" cy="13335"/>
          </a:xfrm>
          <a:custGeom>
            <a:avLst/>
            <a:gdLst/>
            <a:ahLst/>
            <a:cxnLst/>
            <a:rect l="l" t="t" r="r" b="b"/>
            <a:pathLst>
              <a:path w="15239" h="13334">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79998"/>
            </a:srgbClr>
          </a:solidFill>
        </p:spPr>
        <p:txBody>
          <a:bodyPr wrap="square" lIns="0" tIns="0" rIns="0" bIns="0" rtlCol="0"/>
          <a:lstStyle/>
          <a:p>
            <a:endParaRPr/>
          </a:p>
        </p:txBody>
      </p:sp>
      <p:sp>
        <p:nvSpPr>
          <p:cNvPr id="895" name="object 895"/>
          <p:cNvSpPr/>
          <p:nvPr/>
        </p:nvSpPr>
        <p:spPr>
          <a:xfrm>
            <a:off x="3278801" y="7076440"/>
            <a:ext cx="23495" cy="20955"/>
          </a:xfrm>
          <a:custGeom>
            <a:avLst/>
            <a:gdLst/>
            <a:ahLst/>
            <a:cxnLst/>
            <a:rect l="l" t="t" r="r" b="b"/>
            <a:pathLst>
              <a:path w="23495" h="20954">
                <a:moveTo>
                  <a:pt x="17873" y="0"/>
                </a:moveTo>
                <a:lnTo>
                  <a:pt x="5172" y="0"/>
                </a:lnTo>
                <a:lnTo>
                  <a:pt x="0" y="4617"/>
                </a:lnTo>
                <a:lnTo>
                  <a:pt x="0" y="15884"/>
                </a:lnTo>
                <a:lnTo>
                  <a:pt x="5172" y="20481"/>
                </a:lnTo>
                <a:lnTo>
                  <a:pt x="17873" y="20481"/>
                </a:lnTo>
                <a:lnTo>
                  <a:pt x="23004" y="15884"/>
                </a:lnTo>
                <a:lnTo>
                  <a:pt x="23004" y="10250"/>
                </a:lnTo>
                <a:lnTo>
                  <a:pt x="23004" y="4617"/>
                </a:lnTo>
                <a:lnTo>
                  <a:pt x="17873" y="0"/>
                </a:lnTo>
                <a:close/>
              </a:path>
            </a:pathLst>
          </a:custGeom>
          <a:solidFill>
            <a:srgbClr val="384746">
              <a:alpha val="79998"/>
            </a:srgbClr>
          </a:solidFill>
        </p:spPr>
        <p:txBody>
          <a:bodyPr wrap="square" lIns="0" tIns="0" rIns="0" bIns="0" rtlCol="0"/>
          <a:lstStyle/>
          <a:p>
            <a:endParaRPr/>
          </a:p>
        </p:txBody>
      </p:sp>
      <p:sp>
        <p:nvSpPr>
          <p:cNvPr id="896" name="object 896"/>
          <p:cNvSpPr/>
          <p:nvPr/>
        </p:nvSpPr>
        <p:spPr>
          <a:xfrm>
            <a:off x="2995587" y="7481446"/>
            <a:ext cx="26670" cy="23495"/>
          </a:xfrm>
          <a:custGeom>
            <a:avLst/>
            <a:gdLst/>
            <a:ahLst/>
            <a:cxnLst/>
            <a:rect l="l" t="t" r="r" b="b"/>
            <a:pathLst>
              <a:path w="26669"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897" name="object 897"/>
          <p:cNvSpPr/>
          <p:nvPr/>
        </p:nvSpPr>
        <p:spPr>
          <a:xfrm>
            <a:off x="4514878" y="7757213"/>
            <a:ext cx="24765" cy="22225"/>
          </a:xfrm>
          <a:custGeom>
            <a:avLst/>
            <a:gdLst/>
            <a:ahLst/>
            <a:cxnLst/>
            <a:rect l="l" t="t" r="r" b="b"/>
            <a:pathLst>
              <a:path w="24764" h="22225">
                <a:moveTo>
                  <a:pt x="19098" y="0"/>
                </a:moveTo>
                <a:lnTo>
                  <a:pt x="5507" y="0"/>
                </a:lnTo>
                <a:lnTo>
                  <a:pt x="0" y="4900"/>
                </a:lnTo>
                <a:lnTo>
                  <a:pt x="0" y="16962"/>
                </a:lnTo>
                <a:lnTo>
                  <a:pt x="5507" y="21863"/>
                </a:lnTo>
                <a:lnTo>
                  <a:pt x="19098" y="21863"/>
                </a:lnTo>
                <a:lnTo>
                  <a:pt x="24554" y="16962"/>
                </a:lnTo>
                <a:lnTo>
                  <a:pt x="24554" y="10921"/>
                </a:lnTo>
                <a:lnTo>
                  <a:pt x="24554" y="4900"/>
                </a:lnTo>
                <a:lnTo>
                  <a:pt x="19098" y="0"/>
                </a:lnTo>
                <a:close/>
              </a:path>
            </a:pathLst>
          </a:custGeom>
          <a:solidFill>
            <a:srgbClr val="FFFFFF">
              <a:alpha val="79998"/>
            </a:srgbClr>
          </a:solidFill>
        </p:spPr>
        <p:txBody>
          <a:bodyPr wrap="square" lIns="0" tIns="0" rIns="0" bIns="0" rtlCol="0"/>
          <a:lstStyle/>
          <a:p>
            <a:endParaRPr/>
          </a:p>
        </p:txBody>
      </p:sp>
      <p:sp>
        <p:nvSpPr>
          <p:cNvPr id="898" name="object 898"/>
          <p:cNvSpPr/>
          <p:nvPr/>
        </p:nvSpPr>
        <p:spPr>
          <a:xfrm>
            <a:off x="2313008" y="6938292"/>
            <a:ext cx="15240" cy="13335"/>
          </a:xfrm>
          <a:custGeom>
            <a:avLst/>
            <a:gdLst/>
            <a:ahLst/>
            <a:cxnLst/>
            <a:rect l="l" t="t" r="r" b="b"/>
            <a:pathLst>
              <a:path w="15239"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899" name="object 899"/>
          <p:cNvSpPr/>
          <p:nvPr/>
        </p:nvSpPr>
        <p:spPr>
          <a:xfrm>
            <a:off x="2221085" y="6747070"/>
            <a:ext cx="14604" cy="13335"/>
          </a:xfrm>
          <a:custGeom>
            <a:avLst/>
            <a:gdLst/>
            <a:ahLst/>
            <a:cxnLst/>
            <a:rect l="l" t="t" r="r" b="b"/>
            <a:pathLst>
              <a:path w="14605"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900" name="object 900"/>
          <p:cNvSpPr/>
          <p:nvPr/>
        </p:nvSpPr>
        <p:spPr>
          <a:xfrm>
            <a:off x="2987134" y="6786994"/>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901" name="object 901"/>
          <p:cNvSpPr/>
          <p:nvPr/>
        </p:nvSpPr>
        <p:spPr>
          <a:xfrm>
            <a:off x="1864004" y="7000497"/>
            <a:ext cx="19685" cy="17145"/>
          </a:xfrm>
          <a:custGeom>
            <a:avLst/>
            <a:gdLst/>
            <a:ahLst/>
            <a:cxnLst/>
            <a:rect l="l" t="t" r="r" b="b"/>
            <a:pathLst>
              <a:path w="19685" h="17145">
                <a:moveTo>
                  <a:pt x="14879" y="0"/>
                </a:moveTo>
                <a:lnTo>
                  <a:pt x="4240" y="0"/>
                </a:lnTo>
                <a:lnTo>
                  <a:pt x="0" y="3853"/>
                </a:lnTo>
                <a:lnTo>
                  <a:pt x="0" y="13277"/>
                </a:lnTo>
                <a:lnTo>
                  <a:pt x="4240" y="17109"/>
                </a:lnTo>
                <a:lnTo>
                  <a:pt x="14879" y="17109"/>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902" name="object 902"/>
          <p:cNvSpPr/>
          <p:nvPr/>
        </p:nvSpPr>
        <p:spPr>
          <a:xfrm>
            <a:off x="1446731" y="6698833"/>
            <a:ext cx="16510" cy="14604"/>
          </a:xfrm>
          <a:custGeom>
            <a:avLst/>
            <a:gdLst/>
            <a:ahLst/>
            <a:cxnLst/>
            <a:rect l="l" t="t" r="r" b="b"/>
            <a:pathLst>
              <a:path w="16509" h="14604">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903" name="object 903"/>
          <p:cNvSpPr/>
          <p:nvPr/>
        </p:nvSpPr>
        <p:spPr>
          <a:xfrm>
            <a:off x="1768414" y="6362127"/>
            <a:ext cx="24765" cy="22225"/>
          </a:xfrm>
          <a:custGeom>
            <a:avLst/>
            <a:gdLst/>
            <a:ahLst/>
            <a:cxnLst/>
            <a:rect l="l" t="t" r="r" b="b"/>
            <a:pathLst>
              <a:path w="24764"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904" name="object 904"/>
          <p:cNvSpPr/>
          <p:nvPr/>
        </p:nvSpPr>
        <p:spPr>
          <a:xfrm>
            <a:off x="882871" y="702447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905" name="object 905"/>
          <p:cNvSpPr/>
          <p:nvPr/>
        </p:nvSpPr>
        <p:spPr>
          <a:xfrm>
            <a:off x="1025162" y="7287866"/>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906" name="object 906"/>
          <p:cNvSpPr/>
          <p:nvPr/>
        </p:nvSpPr>
        <p:spPr>
          <a:xfrm>
            <a:off x="790950" y="6833258"/>
            <a:ext cx="14604" cy="13335"/>
          </a:xfrm>
          <a:custGeom>
            <a:avLst/>
            <a:gdLst/>
            <a:ahLst/>
            <a:cxnLst/>
            <a:rect l="l" t="t" r="r" b="b"/>
            <a:pathLst>
              <a:path w="14604"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907" name="object 907"/>
          <p:cNvSpPr/>
          <p:nvPr/>
        </p:nvSpPr>
        <p:spPr>
          <a:xfrm>
            <a:off x="433869" y="7086686"/>
            <a:ext cx="19685" cy="17145"/>
          </a:xfrm>
          <a:custGeom>
            <a:avLst/>
            <a:gdLst/>
            <a:ahLst/>
            <a:cxnLst/>
            <a:rect l="l" t="t" r="r" b="b"/>
            <a:pathLst>
              <a:path w="19684" h="17145">
                <a:moveTo>
                  <a:pt x="14879" y="0"/>
                </a:moveTo>
                <a:lnTo>
                  <a:pt x="4230" y="0"/>
                </a:lnTo>
                <a:lnTo>
                  <a:pt x="0" y="3842"/>
                </a:lnTo>
                <a:lnTo>
                  <a:pt x="0" y="13266"/>
                </a:lnTo>
                <a:lnTo>
                  <a:pt x="4230" y="17088"/>
                </a:lnTo>
                <a:lnTo>
                  <a:pt x="14879" y="1708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908" name="object 908"/>
          <p:cNvSpPr/>
          <p:nvPr/>
        </p:nvSpPr>
        <p:spPr>
          <a:xfrm>
            <a:off x="379702" y="6479933"/>
            <a:ext cx="14604" cy="13335"/>
          </a:xfrm>
          <a:custGeom>
            <a:avLst/>
            <a:gdLst/>
            <a:ahLst/>
            <a:cxnLst/>
            <a:rect l="l" t="t" r="r" b="b"/>
            <a:pathLst>
              <a:path w="14604" h="13335">
                <a:moveTo>
                  <a:pt x="11287" y="0"/>
                </a:moveTo>
                <a:lnTo>
                  <a:pt x="3235" y="0"/>
                </a:lnTo>
                <a:lnTo>
                  <a:pt x="0" y="2879"/>
                </a:lnTo>
                <a:lnTo>
                  <a:pt x="0" y="9978"/>
                </a:lnTo>
                <a:lnTo>
                  <a:pt x="3235" y="12910"/>
                </a:lnTo>
                <a:lnTo>
                  <a:pt x="11287" y="12910"/>
                </a:lnTo>
                <a:lnTo>
                  <a:pt x="14533" y="9978"/>
                </a:lnTo>
                <a:lnTo>
                  <a:pt x="14533" y="6429"/>
                </a:lnTo>
                <a:lnTo>
                  <a:pt x="14533" y="2879"/>
                </a:lnTo>
                <a:lnTo>
                  <a:pt x="11287" y="0"/>
                </a:lnTo>
                <a:close/>
              </a:path>
            </a:pathLst>
          </a:custGeom>
          <a:solidFill>
            <a:srgbClr val="FFFFFF">
              <a:alpha val="62399"/>
            </a:srgbClr>
          </a:solidFill>
        </p:spPr>
        <p:txBody>
          <a:bodyPr wrap="square" lIns="0" tIns="0" rIns="0" bIns="0" rtlCol="0"/>
          <a:lstStyle/>
          <a:p>
            <a:endParaRPr/>
          </a:p>
        </p:txBody>
      </p:sp>
      <p:sp>
        <p:nvSpPr>
          <p:cNvPr id="909" name="object 909"/>
          <p:cNvSpPr/>
          <p:nvPr/>
        </p:nvSpPr>
        <p:spPr>
          <a:xfrm>
            <a:off x="16597" y="6785012"/>
            <a:ext cx="16510" cy="14604"/>
          </a:xfrm>
          <a:custGeom>
            <a:avLst/>
            <a:gdLst/>
            <a:ahLst/>
            <a:cxnLst/>
            <a:rect l="l" t="t" r="r" b="b"/>
            <a:pathLst>
              <a:path w="16509" h="14604">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910" name="object 910"/>
          <p:cNvSpPr/>
          <p:nvPr/>
        </p:nvSpPr>
        <p:spPr>
          <a:xfrm>
            <a:off x="961800" y="6357481"/>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911" name="object 911"/>
          <p:cNvSpPr/>
          <p:nvPr/>
        </p:nvSpPr>
        <p:spPr>
          <a:xfrm>
            <a:off x="1026360" y="835190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912" name="object 912"/>
          <p:cNvSpPr/>
          <p:nvPr/>
        </p:nvSpPr>
        <p:spPr>
          <a:xfrm>
            <a:off x="572383" y="7987457"/>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913" name="object 913"/>
          <p:cNvSpPr/>
          <p:nvPr/>
        </p:nvSpPr>
        <p:spPr>
          <a:xfrm>
            <a:off x="431290" y="7535123"/>
            <a:ext cx="24765" cy="22225"/>
          </a:xfrm>
          <a:custGeom>
            <a:avLst/>
            <a:gdLst/>
            <a:ahLst/>
            <a:cxnLst/>
            <a:rect l="l" t="t" r="r" b="b"/>
            <a:pathLst>
              <a:path w="24765" h="22225">
                <a:moveTo>
                  <a:pt x="18920" y="0"/>
                </a:moveTo>
                <a:lnTo>
                  <a:pt x="5423" y="0"/>
                </a:lnTo>
                <a:lnTo>
                  <a:pt x="0" y="4879"/>
                </a:lnTo>
                <a:lnTo>
                  <a:pt x="0" y="16816"/>
                </a:lnTo>
                <a:lnTo>
                  <a:pt x="5423" y="21695"/>
                </a:lnTo>
                <a:lnTo>
                  <a:pt x="18920" y="21695"/>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914" name="object 914"/>
          <p:cNvSpPr/>
          <p:nvPr/>
        </p:nvSpPr>
        <p:spPr>
          <a:xfrm>
            <a:off x="8709475" y="8521724"/>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915" name="object 915"/>
          <p:cNvSpPr/>
          <p:nvPr/>
        </p:nvSpPr>
        <p:spPr>
          <a:xfrm>
            <a:off x="8985767" y="10322186"/>
            <a:ext cx="17780" cy="15875"/>
          </a:xfrm>
          <a:custGeom>
            <a:avLst/>
            <a:gdLst/>
            <a:ahLst/>
            <a:cxnLst/>
            <a:rect l="l" t="t" r="r" b="b"/>
            <a:pathLst>
              <a:path w="17779" h="15875">
                <a:moveTo>
                  <a:pt x="13591" y="0"/>
                </a:moveTo>
                <a:lnTo>
                  <a:pt x="3916" y="0"/>
                </a:lnTo>
                <a:lnTo>
                  <a:pt x="0" y="3486"/>
                </a:lnTo>
                <a:lnTo>
                  <a:pt x="0" y="12093"/>
                </a:lnTo>
                <a:lnTo>
                  <a:pt x="3916" y="15580"/>
                </a:lnTo>
                <a:lnTo>
                  <a:pt x="13591" y="15580"/>
                </a:lnTo>
                <a:lnTo>
                  <a:pt x="17507" y="12093"/>
                </a:lnTo>
                <a:lnTo>
                  <a:pt x="17507" y="7790"/>
                </a:lnTo>
                <a:lnTo>
                  <a:pt x="17507" y="3486"/>
                </a:lnTo>
                <a:lnTo>
                  <a:pt x="13591" y="0"/>
                </a:lnTo>
                <a:close/>
              </a:path>
            </a:pathLst>
          </a:custGeom>
          <a:solidFill>
            <a:srgbClr val="384746">
              <a:alpha val="79998"/>
            </a:srgbClr>
          </a:solidFill>
        </p:spPr>
        <p:txBody>
          <a:bodyPr wrap="square" lIns="0" tIns="0" rIns="0" bIns="0" rtlCol="0"/>
          <a:lstStyle/>
          <a:p>
            <a:endParaRPr/>
          </a:p>
        </p:txBody>
      </p:sp>
      <p:sp>
        <p:nvSpPr>
          <p:cNvPr id="916" name="object 916"/>
          <p:cNvSpPr/>
          <p:nvPr/>
        </p:nvSpPr>
        <p:spPr>
          <a:xfrm>
            <a:off x="9390172" y="9894848"/>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917" name="object 917"/>
          <p:cNvSpPr/>
          <p:nvPr/>
        </p:nvSpPr>
        <p:spPr>
          <a:xfrm>
            <a:off x="7853572" y="10817905"/>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918" name="object 918"/>
          <p:cNvSpPr/>
          <p:nvPr/>
        </p:nvSpPr>
        <p:spPr>
          <a:xfrm>
            <a:off x="7099820" y="10456163"/>
            <a:ext cx="17780" cy="15875"/>
          </a:xfrm>
          <a:custGeom>
            <a:avLst/>
            <a:gdLst/>
            <a:ahLst/>
            <a:cxnLst/>
            <a:rect l="l" t="t" r="r" b="b"/>
            <a:pathLst>
              <a:path w="17779"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79998"/>
            </a:srgbClr>
          </a:solidFill>
        </p:spPr>
        <p:txBody>
          <a:bodyPr wrap="square" lIns="0" tIns="0" rIns="0" bIns="0" rtlCol="0"/>
          <a:lstStyle/>
          <a:p>
            <a:endParaRPr/>
          </a:p>
        </p:txBody>
      </p:sp>
      <p:sp>
        <p:nvSpPr>
          <p:cNvPr id="919" name="object 919"/>
          <p:cNvSpPr/>
          <p:nvPr/>
        </p:nvSpPr>
        <p:spPr>
          <a:xfrm>
            <a:off x="9990509" y="9443980"/>
            <a:ext cx="27305" cy="24765"/>
          </a:xfrm>
          <a:custGeom>
            <a:avLst/>
            <a:gdLst/>
            <a:ahLst/>
            <a:cxnLst/>
            <a:rect l="l" t="t" r="r" b="b"/>
            <a:pathLst>
              <a:path w="27304" h="24765">
                <a:moveTo>
                  <a:pt x="21161" y="0"/>
                </a:moveTo>
                <a:lnTo>
                  <a:pt x="6125" y="0"/>
                </a:lnTo>
                <a:lnTo>
                  <a:pt x="0" y="5423"/>
                </a:lnTo>
                <a:lnTo>
                  <a:pt x="0" y="18805"/>
                </a:lnTo>
                <a:lnTo>
                  <a:pt x="6125"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920" name="object 920"/>
          <p:cNvSpPr/>
          <p:nvPr/>
        </p:nvSpPr>
        <p:spPr>
          <a:xfrm>
            <a:off x="8917633" y="10274848"/>
            <a:ext cx="21590" cy="19685"/>
          </a:xfrm>
          <a:custGeom>
            <a:avLst/>
            <a:gdLst/>
            <a:ahLst/>
            <a:cxnLst/>
            <a:rect l="l" t="t" r="r" b="b"/>
            <a:pathLst>
              <a:path w="21590" h="19684">
                <a:moveTo>
                  <a:pt x="16638" y="0"/>
                </a:moveTo>
                <a:lnTo>
                  <a:pt x="4785" y="0"/>
                </a:lnTo>
                <a:lnTo>
                  <a:pt x="0" y="4251"/>
                </a:lnTo>
                <a:lnTo>
                  <a:pt x="0" y="14795"/>
                </a:lnTo>
                <a:lnTo>
                  <a:pt x="478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921" name="object 921"/>
          <p:cNvSpPr/>
          <p:nvPr/>
        </p:nvSpPr>
        <p:spPr>
          <a:xfrm>
            <a:off x="8166854" y="9327562"/>
            <a:ext cx="25400" cy="22860"/>
          </a:xfrm>
          <a:custGeom>
            <a:avLst/>
            <a:gdLst/>
            <a:ahLst/>
            <a:cxnLst/>
            <a:rect l="l" t="t" r="r" b="b"/>
            <a:pathLst>
              <a:path w="25400" h="22859">
                <a:moveTo>
                  <a:pt x="19517" y="0"/>
                </a:moveTo>
                <a:lnTo>
                  <a:pt x="5654" y="0"/>
                </a:lnTo>
                <a:lnTo>
                  <a:pt x="0" y="4994"/>
                </a:lnTo>
                <a:lnTo>
                  <a:pt x="0" y="17329"/>
                </a:lnTo>
                <a:lnTo>
                  <a:pt x="5654" y="22334"/>
                </a:lnTo>
                <a:lnTo>
                  <a:pt x="19517" y="22334"/>
                </a:lnTo>
                <a:lnTo>
                  <a:pt x="25130" y="17329"/>
                </a:lnTo>
                <a:lnTo>
                  <a:pt x="25130" y="11182"/>
                </a:lnTo>
                <a:lnTo>
                  <a:pt x="25130" y="4994"/>
                </a:lnTo>
                <a:lnTo>
                  <a:pt x="19517" y="0"/>
                </a:lnTo>
                <a:close/>
              </a:path>
            </a:pathLst>
          </a:custGeom>
          <a:solidFill>
            <a:srgbClr val="FFFFFF">
              <a:alpha val="79998"/>
            </a:srgbClr>
          </a:solidFill>
        </p:spPr>
        <p:txBody>
          <a:bodyPr wrap="square" lIns="0" tIns="0" rIns="0" bIns="0" rtlCol="0"/>
          <a:lstStyle/>
          <a:p>
            <a:endParaRPr/>
          </a:p>
        </p:txBody>
      </p:sp>
      <p:sp>
        <p:nvSpPr>
          <p:cNvPr id="922" name="object 922"/>
          <p:cNvSpPr/>
          <p:nvPr/>
        </p:nvSpPr>
        <p:spPr>
          <a:xfrm>
            <a:off x="10076715" y="10154309"/>
            <a:ext cx="36195" cy="32384"/>
          </a:xfrm>
          <a:custGeom>
            <a:avLst/>
            <a:gdLst/>
            <a:ahLst/>
            <a:cxnLst/>
            <a:rect l="l" t="t" r="r" b="b"/>
            <a:pathLst>
              <a:path w="36195" h="32384">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923" name="object 923"/>
          <p:cNvSpPr/>
          <p:nvPr/>
        </p:nvSpPr>
        <p:spPr>
          <a:xfrm>
            <a:off x="8969116" y="9976739"/>
            <a:ext cx="14604" cy="13335"/>
          </a:xfrm>
          <a:custGeom>
            <a:avLst/>
            <a:gdLst/>
            <a:ahLst/>
            <a:cxnLst/>
            <a:rect l="l" t="t" r="r" b="b"/>
            <a:pathLst>
              <a:path w="14604" h="13334">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924" name="object 924"/>
          <p:cNvSpPr/>
          <p:nvPr/>
        </p:nvSpPr>
        <p:spPr>
          <a:xfrm>
            <a:off x="6816178" y="11011051"/>
            <a:ext cx="22860" cy="20320"/>
          </a:xfrm>
          <a:custGeom>
            <a:avLst/>
            <a:gdLst/>
            <a:ahLst/>
            <a:cxnLst/>
            <a:rect l="l" t="t" r="r" b="b"/>
            <a:pathLst>
              <a:path w="22859" h="20320">
                <a:moveTo>
                  <a:pt x="17580" y="0"/>
                </a:moveTo>
                <a:lnTo>
                  <a:pt x="5046" y="0"/>
                </a:lnTo>
                <a:lnTo>
                  <a:pt x="0" y="4502"/>
                </a:lnTo>
                <a:lnTo>
                  <a:pt x="0" y="15612"/>
                </a:lnTo>
                <a:lnTo>
                  <a:pt x="5046" y="20125"/>
                </a:lnTo>
                <a:lnTo>
                  <a:pt x="17580" y="20125"/>
                </a:lnTo>
                <a:lnTo>
                  <a:pt x="22627" y="15612"/>
                </a:lnTo>
                <a:lnTo>
                  <a:pt x="22627" y="10062"/>
                </a:lnTo>
                <a:lnTo>
                  <a:pt x="22627" y="4502"/>
                </a:lnTo>
                <a:lnTo>
                  <a:pt x="17580" y="0"/>
                </a:lnTo>
                <a:close/>
              </a:path>
            </a:pathLst>
          </a:custGeom>
          <a:solidFill>
            <a:srgbClr val="FFFFFF">
              <a:alpha val="79998"/>
            </a:srgbClr>
          </a:solidFill>
        </p:spPr>
        <p:txBody>
          <a:bodyPr wrap="square" lIns="0" tIns="0" rIns="0" bIns="0" rtlCol="0"/>
          <a:lstStyle/>
          <a:p>
            <a:endParaRPr/>
          </a:p>
        </p:txBody>
      </p:sp>
      <p:sp>
        <p:nvSpPr>
          <p:cNvPr id="925" name="object 925"/>
          <p:cNvSpPr/>
          <p:nvPr/>
        </p:nvSpPr>
        <p:spPr>
          <a:xfrm>
            <a:off x="8721594" y="10463896"/>
            <a:ext cx="29209" cy="26034"/>
          </a:xfrm>
          <a:custGeom>
            <a:avLst/>
            <a:gdLst/>
            <a:ahLst/>
            <a:cxnLst/>
            <a:rect l="l" t="t" r="r" b="b"/>
            <a:pathLst>
              <a:path w="29209" h="26034">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79998"/>
            </a:srgbClr>
          </a:solidFill>
        </p:spPr>
        <p:txBody>
          <a:bodyPr wrap="square" lIns="0" tIns="0" rIns="0" bIns="0" rtlCol="0"/>
          <a:lstStyle/>
          <a:p>
            <a:endParaRPr/>
          </a:p>
        </p:txBody>
      </p:sp>
      <p:sp>
        <p:nvSpPr>
          <p:cNvPr id="926" name="object 926"/>
          <p:cNvSpPr/>
          <p:nvPr/>
        </p:nvSpPr>
        <p:spPr>
          <a:xfrm>
            <a:off x="10019102" y="9190830"/>
            <a:ext cx="16510" cy="14604"/>
          </a:xfrm>
          <a:custGeom>
            <a:avLst/>
            <a:gdLst/>
            <a:ahLst/>
            <a:cxnLst/>
            <a:rect l="l" t="t" r="r" b="b"/>
            <a:pathLst>
              <a:path w="16509" h="14604">
                <a:moveTo>
                  <a:pt x="12428" y="0"/>
                </a:moveTo>
                <a:lnTo>
                  <a:pt x="3581" y="0"/>
                </a:lnTo>
                <a:lnTo>
                  <a:pt x="0" y="3193"/>
                </a:lnTo>
                <a:lnTo>
                  <a:pt x="0" y="11067"/>
                </a:lnTo>
                <a:lnTo>
                  <a:pt x="3581" y="14271"/>
                </a:lnTo>
                <a:lnTo>
                  <a:pt x="12428" y="14271"/>
                </a:lnTo>
                <a:lnTo>
                  <a:pt x="16020" y="11067"/>
                </a:lnTo>
                <a:lnTo>
                  <a:pt x="16020" y="7141"/>
                </a:lnTo>
                <a:lnTo>
                  <a:pt x="16020" y="3193"/>
                </a:lnTo>
                <a:lnTo>
                  <a:pt x="12428" y="0"/>
                </a:lnTo>
                <a:close/>
              </a:path>
            </a:pathLst>
          </a:custGeom>
          <a:solidFill>
            <a:srgbClr val="6F4478">
              <a:alpha val="79998"/>
            </a:srgbClr>
          </a:solidFill>
        </p:spPr>
        <p:txBody>
          <a:bodyPr wrap="square" lIns="0" tIns="0" rIns="0" bIns="0" rtlCol="0"/>
          <a:lstStyle/>
          <a:p>
            <a:endParaRPr/>
          </a:p>
        </p:txBody>
      </p:sp>
      <p:sp>
        <p:nvSpPr>
          <p:cNvPr id="927" name="object 927"/>
          <p:cNvSpPr/>
          <p:nvPr/>
        </p:nvSpPr>
        <p:spPr>
          <a:xfrm>
            <a:off x="9978233" y="10900195"/>
            <a:ext cx="24765" cy="22225"/>
          </a:xfrm>
          <a:custGeom>
            <a:avLst/>
            <a:gdLst/>
            <a:ahLst/>
            <a:cxnLst/>
            <a:rect l="l" t="t" r="r" b="b"/>
            <a:pathLst>
              <a:path w="24765" h="22225">
                <a:moveTo>
                  <a:pt x="19088" y="0"/>
                </a:moveTo>
                <a:lnTo>
                  <a:pt x="5507" y="0"/>
                </a:lnTo>
                <a:lnTo>
                  <a:pt x="0" y="4900"/>
                </a:lnTo>
                <a:lnTo>
                  <a:pt x="0" y="16962"/>
                </a:lnTo>
                <a:lnTo>
                  <a:pt x="550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928" name="object 928"/>
          <p:cNvSpPr/>
          <p:nvPr/>
        </p:nvSpPr>
        <p:spPr>
          <a:xfrm>
            <a:off x="8941170" y="9957064"/>
            <a:ext cx="19685" cy="17145"/>
          </a:xfrm>
          <a:custGeom>
            <a:avLst/>
            <a:gdLst/>
            <a:ahLst/>
            <a:cxnLst/>
            <a:rect l="l" t="t" r="r" b="b"/>
            <a:pathLst>
              <a:path w="19684" h="17145">
                <a:moveTo>
                  <a:pt x="14879" y="0"/>
                </a:moveTo>
                <a:lnTo>
                  <a:pt x="4230" y="0"/>
                </a:lnTo>
                <a:lnTo>
                  <a:pt x="0" y="3842"/>
                </a:lnTo>
                <a:lnTo>
                  <a:pt x="0" y="13266"/>
                </a:lnTo>
                <a:lnTo>
                  <a:pt x="4230" y="17098"/>
                </a:lnTo>
                <a:lnTo>
                  <a:pt x="14879" y="1709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929" name="object 929"/>
          <p:cNvSpPr/>
          <p:nvPr/>
        </p:nvSpPr>
        <p:spPr>
          <a:xfrm>
            <a:off x="6507994" y="9871369"/>
            <a:ext cx="13970" cy="12065"/>
          </a:xfrm>
          <a:custGeom>
            <a:avLst/>
            <a:gdLst/>
            <a:ahLst/>
            <a:cxnLst/>
            <a:rect l="l" t="t" r="r" b="b"/>
            <a:pathLst>
              <a:path w="13970" h="12065">
                <a:moveTo>
                  <a:pt x="10533" y="0"/>
                </a:moveTo>
                <a:lnTo>
                  <a:pt x="3067" y="0"/>
                </a:lnTo>
                <a:lnTo>
                  <a:pt x="0" y="2701"/>
                </a:lnTo>
                <a:lnTo>
                  <a:pt x="0" y="9329"/>
                </a:lnTo>
                <a:lnTo>
                  <a:pt x="3067" y="12041"/>
                </a:lnTo>
                <a:lnTo>
                  <a:pt x="10533" y="12041"/>
                </a:lnTo>
                <a:lnTo>
                  <a:pt x="13538" y="9329"/>
                </a:lnTo>
                <a:lnTo>
                  <a:pt x="13538" y="6031"/>
                </a:lnTo>
                <a:lnTo>
                  <a:pt x="13538" y="2701"/>
                </a:lnTo>
                <a:lnTo>
                  <a:pt x="10533" y="0"/>
                </a:lnTo>
                <a:close/>
              </a:path>
            </a:pathLst>
          </a:custGeom>
          <a:solidFill>
            <a:srgbClr val="FFFFFF">
              <a:alpha val="59999"/>
            </a:srgbClr>
          </a:solidFill>
        </p:spPr>
        <p:txBody>
          <a:bodyPr wrap="square" lIns="0" tIns="0" rIns="0" bIns="0" rtlCol="0"/>
          <a:lstStyle/>
          <a:p>
            <a:endParaRPr/>
          </a:p>
        </p:txBody>
      </p:sp>
      <p:sp>
        <p:nvSpPr>
          <p:cNvPr id="930" name="object 930"/>
          <p:cNvSpPr/>
          <p:nvPr/>
        </p:nvSpPr>
        <p:spPr>
          <a:xfrm>
            <a:off x="7670588" y="8765330"/>
            <a:ext cx="21590" cy="19050"/>
          </a:xfrm>
          <a:custGeom>
            <a:avLst/>
            <a:gdLst/>
            <a:ahLst/>
            <a:cxnLst/>
            <a:rect l="l" t="t" r="r" b="b"/>
            <a:pathLst>
              <a:path w="21590"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79998"/>
            </a:srgbClr>
          </a:solidFill>
        </p:spPr>
        <p:txBody>
          <a:bodyPr wrap="square" lIns="0" tIns="0" rIns="0" bIns="0" rtlCol="0"/>
          <a:lstStyle/>
          <a:p>
            <a:endParaRPr/>
          </a:p>
        </p:txBody>
      </p:sp>
      <p:sp>
        <p:nvSpPr>
          <p:cNvPr id="931" name="object 931"/>
          <p:cNvSpPr/>
          <p:nvPr/>
        </p:nvSpPr>
        <p:spPr>
          <a:xfrm>
            <a:off x="8710082" y="9567250"/>
            <a:ext cx="26670" cy="23495"/>
          </a:xfrm>
          <a:custGeom>
            <a:avLst/>
            <a:gdLst/>
            <a:ahLst/>
            <a:cxnLst/>
            <a:rect l="l" t="t" r="r" b="b"/>
            <a:pathLst>
              <a:path w="26670"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932" name="object 932"/>
          <p:cNvSpPr/>
          <p:nvPr/>
        </p:nvSpPr>
        <p:spPr>
          <a:xfrm>
            <a:off x="8887011" y="9350301"/>
            <a:ext cx="14604" cy="13335"/>
          </a:xfrm>
          <a:custGeom>
            <a:avLst/>
            <a:gdLst/>
            <a:ahLst/>
            <a:cxnLst/>
            <a:rect l="l" t="t" r="r" b="b"/>
            <a:pathLst>
              <a:path w="14604" h="13334">
                <a:moveTo>
                  <a:pt x="11277" y="0"/>
                </a:moveTo>
                <a:lnTo>
                  <a:pt x="3235" y="0"/>
                </a:lnTo>
                <a:lnTo>
                  <a:pt x="0" y="2889"/>
                </a:lnTo>
                <a:lnTo>
                  <a:pt x="0" y="9989"/>
                </a:lnTo>
                <a:lnTo>
                  <a:pt x="3235" y="12921"/>
                </a:lnTo>
                <a:lnTo>
                  <a:pt x="11277" y="12921"/>
                </a:lnTo>
                <a:lnTo>
                  <a:pt x="14523" y="9989"/>
                </a:lnTo>
                <a:lnTo>
                  <a:pt x="14523" y="6439"/>
                </a:lnTo>
                <a:lnTo>
                  <a:pt x="14523" y="2889"/>
                </a:lnTo>
                <a:lnTo>
                  <a:pt x="11277" y="0"/>
                </a:lnTo>
                <a:close/>
              </a:path>
            </a:pathLst>
          </a:custGeom>
          <a:solidFill>
            <a:srgbClr val="FFFFFF">
              <a:alpha val="62399"/>
            </a:srgbClr>
          </a:solidFill>
        </p:spPr>
        <p:txBody>
          <a:bodyPr wrap="square" lIns="0" tIns="0" rIns="0" bIns="0" rtlCol="0"/>
          <a:lstStyle/>
          <a:p>
            <a:endParaRPr/>
          </a:p>
        </p:txBody>
      </p:sp>
      <p:sp>
        <p:nvSpPr>
          <p:cNvPr id="933" name="object 933"/>
          <p:cNvSpPr/>
          <p:nvPr/>
        </p:nvSpPr>
        <p:spPr>
          <a:xfrm>
            <a:off x="10295884" y="9341823"/>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934" name="object 934"/>
          <p:cNvSpPr/>
          <p:nvPr/>
        </p:nvSpPr>
        <p:spPr>
          <a:xfrm>
            <a:off x="8857438" y="8838715"/>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935" name="object 935"/>
          <p:cNvSpPr/>
          <p:nvPr/>
        </p:nvSpPr>
        <p:spPr>
          <a:xfrm>
            <a:off x="9889888" y="8706254"/>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936" name="object 936"/>
          <p:cNvSpPr/>
          <p:nvPr/>
        </p:nvSpPr>
        <p:spPr>
          <a:xfrm>
            <a:off x="10187063" y="858090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937" name="object 937"/>
          <p:cNvSpPr/>
          <p:nvPr/>
        </p:nvSpPr>
        <p:spPr>
          <a:xfrm>
            <a:off x="9734891" y="820437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938" name="object 938"/>
          <p:cNvSpPr/>
          <p:nvPr/>
        </p:nvSpPr>
        <p:spPr>
          <a:xfrm>
            <a:off x="9642335" y="8559038"/>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939" name="object 939"/>
          <p:cNvSpPr/>
          <p:nvPr/>
        </p:nvSpPr>
        <p:spPr>
          <a:xfrm>
            <a:off x="9333918" y="7974722"/>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940" name="object 940"/>
          <p:cNvSpPr/>
          <p:nvPr/>
        </p:nvSpPr>
        <p:spPr>
          <a:xfrm>
            <a:off x="9206176" y="8081325"/>
            <a:ext cx="11430" cy="10160"/>
          </a:xfrm>
          <a:custGeom>
            <a:avLst/>
            <a:gdLst/>
            <a:ahLst/>
            <a:cxnLst/>
            <a:rect l="l" t="t" r="r" b="b"/>
            <a:pathLst>
              <a:path w="11429" h="10159">
                <a:moveTo>
                  <a:pt x="8701" y="0"/>
                </a:moveTo>
                <a:lnTo>
                  <a:pt x="2523" y="0"/>
                </a:lnTo>
                <a:lnTo>
                  <a:pt x="0" y="2251"/>
                </a:lnTo>
                <a:lnTo>
                  <a:pt x="0" y="7737"/>
                </a:lnTo>
                <a:lnTo>
                  <a:pt x="2523" y="9978"/>
                </a:lnTo>
                <a:lnTo>
                  <a:pt x="8701" y="9978"/>
                </a:lnTo>
                <a:lnTo>
                  <a:pt x="11224" y="7737"/>
                </a:lnTo>
                <a:lnTo>
                  <a:pt x="11224" y="5005"/>
                </a:lnTo>
                <a:lnTo>
                  <a:pt x="11224" y="2251"/>
                </a:lnTo>
                <a:lnTo>
                  <a:pt x="8701" y="0"/>
                </a:lnTo>
                <a:close/>
              </a:path>
            </a:pathLst>
          </a:custGeom>
          <a:solidFill>
            <a:srgbClr val="FFFFFF">
              <a:alpha val="79998"/>
            </a:srgbClr>
          </a:solidFill>
        </p:spPr>
        <p:txBody>
          <a:bodyPr wrap="square" lIns="0" tIns="0" rIns="0" bIns="0" rtlCol="0"/>
          <a:lstStyle/>
          <a:p>
            <a:endParaRPr/>
          </a:p>
        </p:txBody>
      </p:sp>
      <p:sp>
        <p:nvSpPr>
          <p:cNvPr id="941" name="object 941"/>
          <p:cNvSpPr/>
          <p:nvPr/>
        </p:nvSpPr>
        <p:spPr>
          <a:xfrm>
            <a:off x="8324395" y="8837176"/>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6F4478">
              <a:alpha val="79998"/>
            </a:srgbClr>
          </a:solidFill>
        </p:spPr>
        <p:txBody>
          <a:bodyPr wrap="square" lIns="0" tIns="0" rIns="0" bIns="0" rtlCol="0"/>
          <a:lstStyle/>
          <a:p>
            <a:endParaRPr/>
          </a:p>
        </p:txBody>
      </p:sp>
      <p:sp>
        <p:nvSpPr>
          <p:cNvPr id="942" name="object 942"/>
          <p:cNvSpPr/>
          <p:nvPr/>
        </p:nvSpPr>
        <p:spPr>
          <a:xfrm>
            <a:off x="6958399" y="8829064"/>
            <a:ext cx="16510" cy="14604"/>
          </a:xfrm>
          <a:custGeom>
            <a:avLst/>
            <a:gdLst/>
            <a:ahLst/>
            <a:cxnLst/>
            <a:rect l="l" t="t" r="r" b="b"/>
            <a:pathLst>
              <a:path w="16509" h="14604">
                <a:moveTo>
                  <a:pt x="12428" y="0"/>
                </a:moveTo>
                <a:lnTo>
                  <a:pt x="3581" y="0"/>
                </a:lnTo>
                <a:lnTo>
                  <a:pt x="0" y="3183"/>
                </a:lnTo>
                <a:lnTo>
                  <a:pt x="0" y="11057"/>
                </a:lnTo>
                <a:lnTo>
                  <a:pt x="3581" y="14271"/>
                </a:lnTo>
                <a:lnTo>
                  <a:pt x="12428" y="14271"/>
                </a:lnTo>
                <a:lnTo>
                  <a:pt x="16020" y="11057"/>
                </a:lnTo>
                <a:lnTo>
                  <a:pt x="16020" y="7130"/>
                </a:lnTo>
                <a:lnTo>
                  <a:pt x="16020" y="3183"/>
                </a:lnTo>
                <a:lnTo>
                  <a:pt x="12428" y="0"/>
                </a:lnTo>
                <a:close/>
              </a:path>
            </a:pathLst>
          </a:custGeom>
          <a:solidFill>
            <a:srgbClr val="FFFFFF">
              <a:alpha val="79998"/>
            </a:srgbClr>
          </a:solidFill>
        </p:spPr>
        <p:txBody>
          <a:bodyPr wrap="square" lIns="0" tIns="0" rIns="0" bIns="0" rtlCol="0"/>
          <a:lstStyle/>
          <a:p>
            <a:endParaRPr/>
          </a:p>
        </p:txBody>
      </p:sp>
      <p:sp>
        <p:nvSpPr>
          <p:cNvPr id="943" name="object 943"/>
          <p:cNvSpPr/>
          <p:nvPr/>
        </p:nvSpPr>
        <p:spPr>
          <a:xfrm>
            <a:off x="7241512" y="8510636"/>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944" name="object 944"/>
          <p:cNvSpPr/>
          <p:nvPr/>
        </p:nvSpPr>
        <p:spPr>
          <a:xfrm>
            <a:off x="7341448" y="9186709"/>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945" name="object 945"/>
          <p:cNvSpPr/>
          <p:nvPr/>
        </p:nvSpPr>
        <p:spPr>
          <a:xfrm>
            <a:off x="7749116" y="9707631"/>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946" name="object 946"/>
          <p:cNvSpPr/>
          <p:nvPr/>
        </p:nvSpPr>
        <p:spPr>
          <a:xfrm>
            <a:off x="9299368" y="11005618"/>
            <a:ext cx="12700" cy="11430"/>
          </a:xfrm>
          <a:custGeom>
            <a:avLst/>
            <a:gdLst/>
            <a:ahLst/>
            <a:cxnLst/>
            <a:rect l="l" t="t" r="r" b="b"/>
            <a:pathLst>
              <a:path w="12700" h="11429">
                <a:moveTo>
                  <a:pt x="9465" y="0"/>
                </a:moveTo>
                <a:lnTo>
                  <a:pt x="2732" y="0"/>
                </a:lnTo>
                <a:lnTo>
                  <a:pt x="0" y="2439"/>
                </a:lnTo>
                <a:lnTo>
                  <a:pt x="0" y="8418"/>
                </a:lnTo>
                <a:lnTo>
                  <a:pt x="2732" y="10858"/>
                </a:lnTo>
                <a:lnTo>
                  <a:pt x="9465" y="10858"/>
                </a:lnTo>
                <a:lnTo>
                  <a:pt x="12198" y="8418"/>
                </a:lnTo>
                <a:lnTo>
                  <a:pt x="12198" y="5423"/>
                </a:lnTo>
                <a:lnTo>
                  <a:pt x="12198" y="2439"/>
                </a:lnTo>
                <a:lnTo>
                  <a:pt x="9465" y="0"/>
                </a:lnTo>
                <a:close/>
              </a:path>
            </a:pathLst>
          </a:custGeom>
          <a:solidFill>
            <a:srgbClr val="FFFFFF">
              <a:alpha val="59999"/>
            </a:srgbClr>
          </a:solidFill>
        </p:spPr>
        <p:txBody>
          <a:bodyPr wrap="square" lIns="0" tIns="0" rIns="0" bIns="0" rtlCol="0"/>
          <a:lstStyle/>
          <a:p>
            <a:endParaRPr/>
          </a:p>
        </p:txBody>
      </p:sp>
      <p:sp>
        <p:nvSpPr>
          <p:cNvPr id="947" name="object 947"/>
          <p:cNvSpPr/>
          <p:nvPr/>
        </p:nvSpPr>
        <p:spPr>
          <a:xfrm>
            <a:off x="9785609" y="9723549"/>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948" name="object 948"/>
          <p:cNvSpPr/>
          <p:nvPr/>
        </p:nvSpPr>
        <p:spPr>
          <a:xfrm>
            <a:off x="8320283" y="8352815"/>
            <a:ext cx="8255" cy="7620"/>
          </a:xfrm>
          <a:custGeom>
            <a:avLst/>
            <a:gdLst/>
            <a:ahLst/>
            <a:cxnLst/>
            <a:rect l="l" t="t" r="r" b="b"/>
            <a:pathLst>
              <a:path w="8254" h="7620">
                <a:moveTo>
                  <a:pt x="6355" y="0"/>
                </a:moveTo>
                <a:lnTo>
                  <a:pt x="1832" y="0"/>
                </a:lnTo>
                <a:lnTo>
                  <a:pt x="0" y="1633"/>
                </a:lnTo>
                <a:lnTo>
                  <a:pt x="0" y="5685"/>
                </a:lnTo>
                <a:lnTo>
                  <a:pt x="1832" y="7340"/>
                </a:lnTo>
                <a:lnTo>
                  <a:pt x="6355" y="7340"/>
                </a:lnTo>
                <a:lnTo>
                  <a:pt x="8219" y="5685"/>
                </a:lnTo>
                <a:lnTo>
                  <a:pt x="8219" y="3633"/>
                </a:lnTo>
                <a:lnTo>
                  <a:pt x="8219" y="1633"/>
                </a:lnTo>
                <a:lnTo>
                  <a:pt x="6355" y="0"/>
                </a:lnTo>
                <a:close/>
              </a:path>
            </a:pathLst>
          </a:custGeom>
          <a:solidFill>
            <a:srgbClr val="FFFFFF">
              <a:alpha val="59999"/>
            </a:srgbClr>
          </a:solidFill>
        </p:spPr>
        <p:txBody>
          <a:bodyPr wrap="square" lIns="0" tIns="0" rIns="0" bIns="0" rtlCol="0"/>
          <a:lstStyle/>
          <a:p>
            <a:endParaRPr/>
          </a:p>
        </p:txBody>
      </p:sp>
      <p:sp>
        <p:nvSpPr>
          <p:cNvPr id="949" name="object 949"/>
          <p:cNvSpPr/>
          <p:nvPr/>
        </p:nvSpPr>
        <p:spPr>
          <a:xfrm>
            <a:off x="9729396" y="10688856"/>
            <a:ext cx="6985" cy="6350"/>
          </a:xfrm>
          <a:custGeom>
            <a:avLst/>
            <a:gdLst/>
            <a:ahLst/>
            <a:cxnLst/>
            <a:rect l="l" t="t" r="r" b="b"/>
            <a:pathLst>
              <a:path w="6984" h="6350">
                <a:moveTo>
                  <a:pt x="5224" y="0"/>
                </a:moveTo>
                <a:lnTo>
                  <a:pt x="1507" y="0"/>
                </a:lnTo>
                <a:lnTo>
                  <a:pt x="0" y="1361"/>
                </a:lnTo>
                <a:lnTo>
                  <a:pt x="0" y="4638"/>
                </a:lnTo>
                <a:lnTo>
                  <a:pt x="1507" y="5989"/>
                </a:lnTo>
                <a:lnTo>
                  <a:pt x="5224" y="5989"/>
                </a:lnTo>
                <a:lnTo>
                  <a:pt x="6722" y="4638"/>
                </a:lnTo>
                <a:lnTo>
                  <a:pt x="6722" y="2984"/>
                </a:lnTo>
                <a:lnTo>
                  <a:pt x="6722" y="1361"/>
                </a:lnTo>
                <a:lnTo>
                  <a:pt x="5224" y="0"/>
                </a:lnTo>
                <a:close/>
              </a:path>
            </a:pathLst>
          </a:custGeom>
          <a:solidFill>
            <a:srgbClr val="FFFFFF">
              <a:alpha val="59999"/>
            </a:srgbClr>
          </a:solidFill>
        </p:spPr>
        <p:txBody>
          <a:bodyPr wrap="square" lIns="0" tIns="0" rIns="0" bIns="0" rtlCol="0"/>
          <a:lstStyle/>
          <a:p>
            <a:endParaRPr/>
          </a:p>
        </p:txBody>
      </p:sp>
      <p:sp>
        <p:nvSpPr>
          <p:cNvPr id="950" name="object 950"/>
          <p:cNvSpPr/>
          <p:nvPr/>
        </p:nvSpPr>
        <p:spPr>
          <a:xfrm>
            <a:off x="7330670" y="7493044"/>
            <a:ext cx="31115" cy="27940"/>
          </a:xfrm>
          <a:custGeom>
            <a:avLst/>
            <a:gdLst/>
            <a:ahLst/>
            <a:cxnLst/>
            <a:rect l="l" t="t" r="r" b="b"/>
            <a:pathLst>
              <a:path w="31115" h="27940">
                <a:moveTo>
                  <a:pt x="23925" y="0"/>
                </a:moveTo>
                <a:lnTo>
                  <a:pt x="6931" y="0"/>
                </a:lnTo>
                <a:lnTo>
                  <a:pt x="0" y="6146"/>
                </a:lnTo>
                <a:lnTo>
                  <a:pt x="0" y="21287"/>
                </a:lnTo>
                <a:lnTo>
                  <a:pt x="6931" y="27454"/>
                </a:lnTo>
                <a:lnTo>
                  <a:pt x="23925" y="27454"/>
                </a:lnTo>
                <a:lnTo>
                  <a:pt x="30857" y="21287"/>
                </a:lnTo>
                <a:lnTo>
                  <a:pt x="30857" y="13737"/>
                </a:lnTo>
                <a:lnTo>
                  <a:pt x="30857" y="6146"/>
                </a:lnTo>
                <a:lnTo>
                  <a:pt x="23925" y="0"/>
                </a:lnTo>
                <a:close/>
              </a:path>
            </a:pathLst>
          </a:custGeom>
          <a:solidFill>
            <a:srgbClr val="FFFFFF">
              <a:alpha val="20799"/>
            </a:srgbClr>
          </a:solidFill>
        </p:spPr>
        <p:txBody>
          <a:bodyPr wrap="square" lIns="0" tIns="0" rIns="0" bIns="0" rtlCol="0"/>
          <a:lstStyle/>
          <a:p>
            <a:endParaRPr/>
          </a:p>
        </p:txBody>
      </p:sp>
      <p:sp>
        <p:nvSpPr>
          <p:cNvPr id="951" name="object 951"/>
          <p:cNvSpPr/>
          <p:nvPr/>
        </p:nvSpPr>
        <p:spPr>
          <a:xfrm>
            <a:off x="7717602" y="8310578"/>
            <a:ext cx="9525" cy="8255"/>
          </a:xfrm>
          <a:custGeom>
            <a:avLst/>
            <a:gdLst/>
            <a:ahLst/>
            <a:cxnLst/>
            <a:rect l="l" t="t" r="r" b="b"/>
            <a:pathLst>
              <a:path w="9525" h="8254">
                <a:moveTo>
                  <a:pt x="7057" y="0"/>
                </a:moveTo>
                <a:lnTo>
                  <a:pt x="2020" y="0"/>
                </a:lnTo>
                <a:lnTo>
                  <a:pt x="0" y="1832"/>
                </a:lnTo>
                <a:lnTo>
                  <a:pt x="0" y="6293"/>
                </a:lnTo>
                <a:lnTo>
                  <a:pt x="2020" y="8093"/>
                </a:lnTo>
                <a:lnTo>
                  <a:pt x="7057" y="8093"/>
                </a:lnTo>
                <a:lnTo>
                  <a:pt x="9057" y="6293"/>
                </a:lnTo>
                <a:lnTo>
                  <a:pt x="9057" y="4062"/>
                </a:lnTo>
                <a:lnTo>
                  <a:pt x="9057" y="1832"/>
                </a:lnTo>
                <a:lnTo>
                  <a:pt x="7057" y="0"/>
                </a:lnTo>
                <a:close/>
              </a:path>
            </a:pathLst>
          </a:custGeom>
          <a:solidFill>
            <a:srgbClr val="FFFFFF">
              <a:alpha val="79998"/>
            </a:srgbClr>
          </a:solidFill>
        </p:spPr>
        <p:txBody>
          <a:bodyPr wrap="square" lIns="0" tIns="0" rIns="0" bIns="0" rtlCol="0"/>
          <a:lstStyle/>
          <a:p>
            <a:endParaRPr/>
          </a:p>
        </p:txBody>
      </p:sp>
      <p:sp>
        <p:nvSpPr>
          <p:cNvPr id="952" name="object 952"/>
          <p:cNvSpPr/>
          <p:nvPr/>
        </p:nvSpPr>
        <p:spPr>
          <a:xfrm>
            <a:off x="7480960" y="10518469"/>
            <a:ext cx="6985" cy="6350"/>
          </a:xfrm>
          <a:custGeom>
            <a:avLst/>
            <a:gdLst/>
            <a:ahLst/>
            <a:cxnLst/>
            <a:rect l="l" t="t" r="r" b="b"/>
            <a:pathLst>
              <a:path w="6984" h="6350">
                <a:moveTo>
                  <a:pt x="5214" y="0"/>
                </a:moveTo>
                <a:lnTo>
                  <a:pt x="1465" y="0"/>
                </a:lnTo>
                <a:lnTo>
                  <a:pt x="0" y="1350"/>
                </a:lnTo>
                <a:lnTo>
                  <a:pt x="0" y="4659"/>
                </a:lnTo>
                <a:lnTo>
                  <a:pt x="1465" y="5957"/>
                </a:lnTo>
                <a:lnTo>
                  <a:pt x="5214" y="5957"/>
                </a:lnTo>
                <a:lnTo>
                  <a:pt x="6680" y="4659"/>
                </a:lnTo>
                <a:lnTo>
                  <a:pt x="6680" y="3005"/>
                </a:lnTo>
                <a:lnTo>
                  <a:pt x="6680" y="1350"/>
                </a:lnTo>
                <a:lnTo>
                  <a:pt x="5214" y="0"/>
                </a:lnTo>
                <a:close/>
              </a:path>
            </a:pathLst>
          </a:custGeom>
          <a:solidFill>
            <a:srgbClr val="FFFFFF">
              <a:alpha val="59999"/>
            </a:srgbClr>
          </a:solidFill>
        </p:spPr>
        <p:txBody>
          <a:bodyPr wrap="square" lIns="0" tIns="0" rIns="0" bIns="0" rtlCol="0"/>
          <a:lstStyle/>
          <a:p>
            <a:endParaRPr/>
          </a:p>
        </p:txBody>
      </p:sp>
      <p:sp>
        <p:nvSpPr>
          <p:cNvPr id="953" name="object 953"/>
          <p:cNvSpPr/>
          <p:nvPr/>
        </p:nvSpPr>
        <p:spPr>
          <a:xfrm>
            <a:off x="7743974" y="10103170"/>
            <a:ext cx="21590" cy="13970"/>
          </a:xfrm>
          <a:custGeom>
            <a:avLst/>
            <a:gdLst/>
            <a:ahLst/>
            <a:cxnLst/>
            <a:rect l="l" t="t" r="r" b="b"/>
            <a:pathLst>
              <a:path w="21590" h="13970">
                <a:moveTo>
                  <a:pt x="16690" y="0"/>
                </a:moveTo>
                <a:lnTo>
                  <a:pt x="4848" y="0"/>
                </a:lnTo>
                <a:lnTo>
                  <a:pt x="0" y="3078"/>
                </a:lnTo>
                <a:lnTo>
                  <a:pt x="0" y="10648"/>
                </a:lnTo>
                <a:lnTo>
                  <a:pt x="4848" y="13737"/>
                </a:lnTo>
                <a:lnTo>
                  <a:pt x="16690" y="13737"/>
                </a:lnTo>
                <a:lnTo>
                  <a:pt x="21507" y="10648"/>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954" name="object 954"/>
          <p:cNvSpPr/>
          <p:nvPr/>
        </p:nvSpPr>
        <p:spPr>
          <a:xfrm>
            <a:off x="7386475" y="10394384"/>
            <a:ext cx="28575" cy="25400"/>
          </a:xfrm>
          <a:custGeom>
            <a:avLst/>
            <a:gdLst/>
            <a:ahLst/>
            <a:cxnLst/>
            <a:rect l="l" t="t" r="r" b="b"/>
            <a:pathLst>
              <a:path w="28575" h="25400">
                <a:moveTo>
                  <a:pt x="22104" y="0"/>
                </a:moveTo>
                <a:lnTo>
                  <a:pt x="6366" y="0"/>
                </a:lnTo>
                <a:lnTo>
                  <a:pt x="0" y="5654"/>
                </a:lnTo>
                <a:lnTo>
                  <a:pt x="0" y="19622"/>
                </a:lnTo>
                <a:lnTo>
                  <a:pt x="636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955" name="object 955"/>
          <p:cNvSpPr/>
          <p:nvPr/>
        </p:nvSpPr>
        <p:spPr>
          <a:xfrm>
            <a:off x="7429620" y="10182800"/>
            <a:ext cx="6350" cy="5715"/>
          </a:xfrm>
          <a:custGeom>
            <a:avLst/>
            <a:gdLst/>
            <a:ahLst/>
            <a:cxnLst/>
            <a:rect l="l" t="t" r="r" b="b"/>
            <a:pathLst>
              <a:path w="6350" h="5715">
                <a:moveTo>
                  <a:pt x="4670" y="0"/>
                </a:moveTo>
                <a:lnTo>
                  <a:pt x="1340" y="0"/>
                </a:lnTo>
                <a:lnTo>
                  <a:pt x="0" y="1193"/>
                </a:lnTo>
                <a:lnTo>
                  <a:pt x="0" y="4135"/>
                </a:lnTo>
                <a:lnTo>
                  <a:pt x="134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956" name="object 956"/>
          <p:cNvSpPr/>
          <p:nvPr/>
        </p:nvSpPr>
        <p:spPr>
          <a:xfrm>
            <a:off x="6898325" y="10234348"/>
            <a:ext cx="22225" cy="19685"/>
          </a:xfrm>
          <a:custGeom>
            <a:avLst/>
            <a:gdLst/>
            <a:ahLst/>
            <a:cxnLst/>
            <a:rect l="l" t="t" r="r" b="b"/>
            <a:pathLst>
              <a:path w="22225" h="19684">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62399"/>
            </a:srgbClr>
          </a:solidFill>
        </p:spPr>
        <p:txBody>
          <a:bodyPr wrap="square" lIns="0" tIns="0" rIns="0" bIns="0" rtlCol="0"/>
          <a:lstStyle/>
          <a:p>
            <a:endParaRPr/>
          </a:p>
        </p:txBody>
      </p:sp>
      <p:sp>
        <p:nvSpPr>
          <p:cNvPr id="957" name="object 957"/>
          <p:cNvSpPr/>
          <p:nvPr/>
        </p:nvSpPr>
        <p:spPr>
          <a:xfrm>
            <a:off x="9173591" y="7894958"/>
            <a:ext cx="15240" cy="13335"/>
          </a:xfrm>
          <a:custGeom>
            <a:avLst/>
            <a:gdLst/>
            <a:ahLst/>
            <a:cxnLst/>
            <a:rect l="l" t="t" r="r" b="b"/>
            <a:pathLst>
              <a:path w="15240" h="13334">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79998"/>
            </a:srgbClr>
          </a:solidFill>
        </p:spPr>
        <p:txBody>
          <a:bodyPr wrap="square" lIns="0" tIns="0" rIns="0" bIns="0" rtlCol="0"/>
          <a:lstStyle/>
          <a:p>
            <a:endParaRPr/>
          </a:p>
        </p:txBody>
      </p:sp>
      <p:sp>
        <p:nvSpPr>
          <p:cNvPr id="958" name="object 958"/>
          <p:cNvSpPr/>
          <p:nvPr/>
        </p:nvSpPr>
        <p:spPr>
          <a:xfrm>
            <a:off x="6904156" y="9341456"/>
            <a:ext cx="10160" cy="9525"/>
          </a:xfrm>
          <a:custGeom>
            <a:avLst/>
            <a:gdLst/>
            <a:ahLst/>
            <a:cxnLst/>
            <a:rect l="l" t="t" r="r" b="b"/>
            <a:pathLst>
              <a:path w="10159"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79998"/>
            </a:srgbClr>
          </a:solidFill>
        </p:spPr>
        <p:txBody>
          <a:bodyPr wrap="square" lIns="0" tIns="0" rIns="0" bIns="0" rtlCol="0"/>
          <a:lstStyle/>
          <a:p>
            <a:endParaRPr/>
          </a:p>
        </p:txBody>
      </p:sp>
      <p:sp>
        <p:nvSpPr>
          <p:cNvPr id="959" name="object 959"/>
          <p:cNvSpPr/>
          <p:nvPr/>
        </p:nvSpPr>
        <p:spPr>
          <a:xfrm>
            <a:off x="8523898" y="9655389"/>
            <a:ext cx="16510" cy="14604"/>
          </a:xfrm>
          <a:custGeom>
            <a:avLst/>
            <a:gdLst/>
            <a:ahLst/>
            <a:cxnLst/>
            <a:rect l="l" t="t" r="r" b="b"/>
            <a:pathLst>
              <a:path w="16509" h="14604">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960" name="object 960"/>
          <p:cNvSpPr/>
          <p:nvPr/>
        </p:nvSpPr>
        <p:spPr>
          <a:xfrm>
            <a:off x="9469100" y="9227859"/>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961" name="object 961"/>
          <p:cNvSpPr/>
          <p:nvPr/>
        </p:nvSpPr>
        <p:spPr>
          <a:xfrm>
            <a:off x="6626127" y="10292498"/>
            <a:ext cx="19685" cy="17780"/>
          </a:xfrm>
          <a:custGeom>
            <a:avLst/>
            <a:gdLst/>
            <a:ahLst/>
            <a:cxnLst/>
            <a:rect l="l" t="t" r="r" b="b"/>
            <a:pathLst>
              <a:path w="19684" h="17779">
                <a:moveTo>
                  <a:pt x="15004" y="0"/>
                </a:moveTo>
                <a:lnTo>
                  <a:pt x="4334" y="0"/>
                </a:lnTo>
                <a:lnTo>
                  <a:pt x="0" y="3884"/>
                </a:lnTo>
                <a:lnTo>
                  <a:pt x="0" y="13402"/>
                </a:lnTo>
                <a:lnTo>
                  <a:pt x="4334" y="17256"/>
                </a:lnTo>
                <a:lnTo>
                  <a:pt x="15004" y="17256"/>
                </a:lnTo>
                <a:lnTo>
                  <a:pt x="19392" y="13402"/>
                </a:lnTo>
                <a:lnTo>
                  <a:pt x="19392" y="8617"/>
                </a:lnTo>
                <a:lnTo>
                  <a:pt x="19392" y="3884"/>
                </a:lnTo>
                <a:lnTo>
                  <a:pt x="15004" y="0"/>
                </a:lnTo>
                <a:close/>
              </a:path>
            </a:pathLst>
          </a:custGeom>
          <a:solidFill>
            <a:srgbClr val="FFFFFF">
              <a:alpha val="62399"/>
            </a:srgbClr>
          </a:solidFill>
        </p:spPr>
        <p:txBody>
          <a:bodyPr wrap="square" lIns="0" tIns="0" rIns="0" bIns="0" rtlCol="0"/>
          <a:lstStyle/>
          <a:p>
            <a:endParaRPr/>
          </a:p>
        </p:txBody>
      </p:sp>
      <p:sp>
        <p:nvSpPr>
          <p:cNvPr id="962" name="object 962"/>
          <p:cNvSpPr/>
          <p:nvPr/>
        </p:nvSpPr>
        <p:spPr>
          <a:xfrm>
            <a:off x="6870295" y="11224362"/>
            <a:ext cx="23495" cy="20955"/>
          </a:xfrm>
          <a:custGeom>
            <a:avLst/>
            <a:gdLst/>
            <a:ahLst/>
            <a:cxnLst/>
            <a:rect l="l" t="t" r="r" b="b"/>
            <a:pathLst>
              <a:path w="23495" h="20954">
                <a:moveTo>
                  <a:pt x="17873" y="0"/>
                </a:moveTo>
                <a:lnTo>
                  <a:pt x="5172" y="0"/>
                </a:lnTo>
                <a:lnTo>
                  <a:pt x="0" y="4617"/>
                </a:lnTo>
                <a:lnTo>
                  <a:pt x="0" y="15884"/>
                </a:lnTo>
                <a:lnTo>
                  <a:pt x="5172" y="20491"/>
                </a:lnTo>
                <a:lnTo>
                  <a:pt x="17873" y="20491"/>
                </a:lnTo>
                <a:lnTo>
                  <a:pt x="23004" y="15884"/>
                </a:lnTo>
                <a:lnTo>
                  <a:pt x="23004" y="10250"/>
                </a:lnTo>
                <a:lnTo>
                  <a:pt x="23004" y="4617"/>
                </a:lnTo>
                <a:lnTo>
                  <a:pt x="17873" y="0"/>
                </a:lnTo>
                <a:close/>
              </a:path>
            </a:pathLst>
          </a:custGeom>
          <a:solidFill>
            <a:srgbClr val="384746">
              <a:alpha val="79998"/>
            </a:srgbClr>
          </a:solidFill>
        </p:spPr>
        <p:txBody>
          <a:bodyPr wrap="square" lIns="0" tIns="0" rIns="0" bIns="0" rtlCol="0"/>
          <a:lstStyle/>
          <a:p>
            <a:endParaRPr/>
          </a:p>
        </p:txBody>
      </p:sp>
      <p:sp>
        <p:nvSpPr>
          <p:cNvPr id="963" name="object 963"/>
          <p:cNvSpPr/>
          <p:nvPr/>
        </p:nvSpPr>
        <p:spPr>
          <a:xfrm>
            <a:off x="9397633" y="9106443"/>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964" name="object 964"/>
          <p:cNvSpPr/>
          <p:nvPr/>
        </p:nvSpPr>
        <p:spPr>
          <a:xfrm>
            <a:off x="6287368" y="8434781"/>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965" name="object 965"/>
          <p:cNvSpPr/>
          <p:nvPr/>
        </p:nvSpPr>
        <p:spPr>
          <a:xfrm>
            <a:off x="5947856" y="8039124"/>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966" name="object 966"/>
          <p:cNvSpPr/>
          <p:nvPr/>
        </p:nvSpPr>
        <p:spPr>
          <a:xfrm>
            <a:off x="5967033" y="6533437"/>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967" name="object 967"/>
          <p:cNvSpPr/>
          <p:nvPr/>
        </p:nvSpPr>
        <p:spPr>
          <a:xfrm>
            <a:off x="6207609" y="6829713"/>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968" name="object 968"/>
          <p:cNvSpPr/>
          <p:nvPr/>
        </p:nvSpPr>
        <p:spPr>
          <a:xfrm>
            <a:off x="6404995" y="9128945"/>
            <a:ext cx="23495" cy="20955"/>
          </a:xfrm>
          <a:custGeom>
            <a:avLst/>
            <a:gdLst/>
            <a:ahLst/>
            <a:cxnLst/>
            <a:rect l="l" t="t" r="r" b="b"/>
            <a:pathLst>
              <a:path w="23495" h="20954">
                <a:moveTo>
                  <a:pt x="17758" y="0"/>
                </a:moveTo>
                <a:lnTo>
                  <a:pt x="5120" y="0"/>
                </a:lnTo>
                <a:lnTo>
                  <a:pt x="0" y="4533"/>
                </a:lnTo>
                <a:lnTo>
                  <a:pt x="0" y="15779"/>
                </a:lnTo>
                <a:lnTo>
                  <a:pt x="5120" y="20334"/>
                </a:lnTo>
                <a:lnTo>
                  <a:pt x="17758" y="20334"/>
                </a:lnTo>
                <a:lnTo>
                  <a:pt x="22889" y="15779"/>
                </a:lnTo>
                <a:lnTo>
                  <a:pt x="22889" y="10146"/>
                </a:lnTo>
                <a:lnTo>
                  <a:pt x="22889" y="4533"/>
                </a:lnTo>
                <a:lnTo>
                  <a:pt x="17758" y="0"/>
                </a:lnTo>
                <a:close/>
              </a:path>
            </a:pathLst>
          </a:custGeom>
          <a:solidFill>
            <a:srgbClr val="FFFFFF">
              <a:alpha val="47999"/>
            </a:srgbClr>
          </a:solidFill>
        </p:spPr>
        <p:txBody>
          <a:bodyPr wrap="square" lIns="0" tIns="0" rIns="0" bIns="0" rtlCol="0"/>
          <a:lstStyle/>
          <a:p>
            <a:endParaRPr/>
          </a:p>
        </p:txBody>
      </p:sp>
      <p:sp>
        <p:nvSpPr>
          <p:cNvPr id="969" name="object 969"/>
          <p:cNvSpPr/>
          <p:nvPr/>
        </p:nvSpPr>
        <p:spPr>
          <a:xfrm>
            <a:off x="5921756" y="6575783"/>
            <a:ext cx="15240" cy="13335"/>
          </a:xfrm>
          <a:custGeom>
            <a:avLst/>
            <a:gdLst/>
            <a:ahLst/>
            <a:cxnLst/>
            <a:rect l="l" t="t" r="r" b="b"/>
            <a:pathLst>
              <a:path w="15239"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970" name="object 970"/>
          <p:cNvSpPr/>
          <p:nvPr/>
        </p:nvSpPr>
        <p:spPr>
          <a:xfrm>
            <a:off x="6608300" y="6835244"/>
            <a:ext cx="36195" cy="32384"/>
          </a:xfrm>
          <a:custGeom>
            <a:avLst/>
            <a:gdLst/>
            <a:ahLst/>
            <a:cxnLst/>
            <a:rect l="l" t="t" r="r" b="b"/>
            <a:pathLst>
              <a:path w="36195" h="32384">
                <a:moveTo>
                  <a:pt x="27894" y="0"/>
                </a:moveTo>
                <a:lnTo>
                  <a:pt x="8010" y="0"/>
                </a:lnTo>
                <a:lnTo>
                  <a:pt x="0" y="7162"/>
                </a:lnTo>
                <a:lnTo>
                  <a:pt x="0" y="24784"/>
                </a:lnTo>
                <a:lnTo>
                  <a:pt x="8010" y="31967"/>
                </a:lnTo>
                <a:lnTo>
                  <a:pt x="27894" y="31967"/>
                </a:lnTo>
                <a:lnTo>
                  <a:pt x="35946" y="24784"/>
                </a:lnTo>
                <a:lnTo>
                  <a:pt x="35946" y="15968"/>
                </a:lnTo>
                <a:lnTo>
                  <a:pt x="35946" y="7162"/>
                </a:lnTo>
                <a:lnTo>
                  <a:pt x="27894" y="0"/>
                </a:lnTo>
                <a:close/>
              </a:path>
            </a:pathLst>
          </a:custGeom>
          <a:solidFill>
            <a:srgbClr val="384746">
              <a:alpha val="79998"/>
            </a:srgbClr>
          </a:solidFill>
        </p:spPr>
        <p:txBody>
          <a:bodyPr wrap="square" lIns="0" tIns="0" rIns="0" bIns="0" rtlCol="0"/>
          <a:lstStyle/>
          <a:p>
            <a:endParaRPr/>
          </a:p>
        </p:txBody>
      </p:sp>
      <p:sp>
        <p:nvSpPr>
          <p:cNvPr id="971" name="object 971"/>
          <p:cNvSpPr/>
          <p:nvPr/>
        </p:nvSpPr>
        <p:spPr>
          <a:xfrm>
            <a:off x="6497708" y="690797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972" name="object 972"/>
          <p:cNvSpPr/>
          <p:nvPr/>
        </p:nvSpPr>
        <p:spPr>
          <a:xfrm>
            <a:off x="6369968" y="7014589"/>
            <a:ext cx="11430" cy="10160"/>
          </a:xfrm>
          <a:custGeom>
            <a:avLst/>
            <a:gdLst/>
            <a:ahLst/>
            <a:cxnLst/>
            <a:rect l="l" t="t" r="r" b="b"/>
            <a:pathLst>
              <a:path w="11429" h="10159">
                <a:moveTo>
                  <a:pt x="8701" y="0"/>
                </a:moveTo>
                <a:lnTo>
                  <a:pt x="2523" y="0"/>
                </a:lnTo>
                <a:lnTo>
                  <a:pt x="0" y="2240"/>
                </a:lnTo>
                <a:lnTo>
                  <a:pt x="0" y="7727"/>
                </a:lnTo>
                <a:lnTo>
                  <a:pt x="2523" y="9968"/>
                </a:lnTo>
                <a:lnTo>
                  <a:pt x="8701" y="996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973" name="object 973"/>
          <p:cNvSpPr/>
          <p:nvPr/>
        </p:nvSpPr>
        <p:spPr>
          <a:xfrm>
            <a:off x="10305179" y="7481446"/>
            <a:ext cx="26670" cy="23495"/>
          </a:xfrm>
          <a:custGeom>
            <a:avLst/>
            <a:gdLst/>
            <a:ahLst/>
            <a:cxnLst/>
            <a:rect l="l" t="t" r="r" b="b"/>
            <a:pathLst>
              <a:path w="26670"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974" name="object 974"/>
          <p:cNvSpPr/>
          <p:nvPr/>
        </p:nvSpPr>
        <p:spPr>
          <a:xfrm>
            <a:off x="9622599" y="693829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975" name="object 975"/>
          <p:cNvSpPr/>
          <p:nvPr/>
        </p:nvSpPr>
        <p:spPr>
          <a:xfrm>
            <a:off x="9530676" y="6747070"/>
            <a:ext cx="14604" cy="13335"/>
          </a:xfrm>
          <a:custGeom>
            <a:avLst/>
            <a:gdLst/>
            <a:ahLst/>
            <a:cxnLst/>
            <a:rect l="l" t="t" r="r" b="b"/>
            <a:pathLst>
              <a:path w="14604"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976" name="object 976"/>
          <p:cNvSpPr/>
          <p:nvPr/>
        </p:nvSpPr>
        <p:spPr>
          <a:xfrm>
            <a:off x="10287651" y="7149161"/>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977" name="object 977"/>
          <p:cNvSpPr/>
          <p:nvPr/>
        </p:nvSpPr>
        <p:spPr>
          <a:xfrm>
            <a:off x="9173598" y="7000497"/>
            <a:ext cx="19685" cy="17145"/>
          </a:xfrm>
          <a:custGeom>
            <a:avLst/>
            <a:gdLst/>
            <a:ahLst/>
            <a:cxnLst/>
            <a:rect l="l" t="t" r="r" b="b"/>
            <a:pathLst>
              <a:path w="19684" h="17145">
                <a:moveTo>
                  <a:pt x="14879" y="0"/>
                </a:moveTo>
                <a:lnTo>
                  <a:pt x="4230" y="0"/>
                </a:lnTo>
                <a:lnTo>
                  <a:pt x="0" y="3853"/>
                </a:lnTo>
                <a:lnTo>
                  <a:pt x="0" y="13277"/>
                </a:lnTo>
                <a:lnTo>
                  <a:pt x="4230" y="17109"/>
                </a:lnTo>
                <a:lnTo>
                  <a:pt x="14879" y="17109"/>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978" name="object 978"/>
          <p:cNvSpPr/>
          <p:nvPr/>
        </p:nvSpPr>
        <p:spPr>
          <a:xfrm>
            <a:off x="9948137" y="6753504"/>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979" name="object 979"/>
          <p:cNvSpPr/>
          <p:nvPr/>
        </p:nvSpPr>
        <p:spPr>
          <a:xfrm>
            <a:off x="8756322" y="6698833"/>
            <a:ext cx="16510" cy="14604"/>
          </a:xfrm>
          <a:custGeom>
            <a:avLst/>
            <a:gdLst/>
            <a:ahLst/>
            <a:cxnLst/>
            <a:rect l="l" t="t" r="r" b="b"/>
            <a:pathLst>
              <a:path w="16509" h="14604">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980" name="object 980"/>
          <p:cNvSpPr/>
          <p:nvPr/>
        </p:nvSpPr>
        <p:spPr>
          <a:xfrm>
            <a:off x="9078005" y="6362127"/>
            <a:ext cx="24765" cy="22225"/>
          </a:xfrm>
          <a:custGeom>
            <a:avLst/>
            <a:gdLst/>
            <a:ahLst/>
            <a:cxnLst/>
            <a:rect l="l" t="t" r="r" b="b"/>
            <a:pathLst>
              <a:path w="24765"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981" name="object 981"/>
          <p:cNvSpPr/>
          <p:nvPr/>
        </p:nvSpPr>
        <p:spPr>
          <a:xfrm>
            <a:off x="6820113" y="6446350"/>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982" name="object 982"/>
          <p:cNvSpPr/>
          <p:nvPr/>
        </p:nvSpPr>
        <p:spPr>
          <a:xfrm>
            <a:off x="1741994" y="7110731"/>
            <a:ext cx="26670" cy="23495"/>
          </a:xfrm>
          <a:custGeom>
            <a:avLst/>
            <a:gdLst/>
            <a:ahLst/>
            <a:cxnLst/>
            <a:rect l="l" t="t" r="r" b="b"/>
            <a:pathLst>
              <a:path w="26669" h="23495">
                <a:moveTo>
                  <a:pt x="20271" y="0"/>
                </a:moveTo>
                <a:lnTo>
                  <a:pt x="5853" y="0"/>
                </a:lnTo>
                <a:lnTo>
                  <a:pt x="0" y="5172"/>
                </a:lnTo>
                <a:lnTo>
                  <a:pt x="0" y="17999"/>
                </a:lnTo>
                <a:lnTo>
                  <a:pt x="5853" y="23203"/>
                </a:lnTo>
                <a:lnTo>
                  <a:pt x="20271" y="23203"/>
                </a:lnTo>
                <a:lnTo>
                  <a:pt x="26124" y="17999"/>
                </a:lnTo>
                <a:lnTo>
                  <a:pt x="26124" y="11570"/>
                </a:lnTo>
                <a:lnTo>
                  <a:pt x="26124" y="5172"/>
                </a:lnTo>
                <a:lnTo>
                  <a:pt x="20271" y="0"/>
                </a:lnTo>
                <a:close/>
              </a:path>
            </a:pathLst>
          </a:custGeom>
          <a:solidFill>
            <a:srgbClr val="FFFFFF">
              <a:alpha val="47999"/>
            </a:srgbClr>
          </a:solidFill>
        </p:spPr>
        <p:txBody>
          <a:bodyPr wrap="square" lIns="0" tIns="0" rIns="0" bIns="0" rtlCol="0"/>
          <a:lstStyle/>
          <a:p>
            <a:endParaRPr/>
          </a:p>
        </p:txBody>
      </p:sp>
      <p:sp>
        <p:nvSpPr>
          <p:cNvPr id="983" name="object 983"/>
          <p:cNvSpPr/>
          <p:nvPr/>
        </p:nvSpPr>
        <p:spPr>
          <a:xfrm>
            <a:off x="3167492" y="6678093"/>
            <a:ext cx="20320" cy="17780"/>
          </a:xfrm>
          <a:custGeom>
            <a:avLst/>
            <a:gdLst/>
            <a:ahLst/>
            <a:cxnLst/>
            <a:rect l="l" t="t" r="r" b="b"/>
            <a:pathLst>
              <a:path w="20319" h="17779">
                <a:moveTo>
                  <a:pt x="15381" y="0"/>
                </a:moveTo>
                <a:lnTo>
                  <a:pt x="4418" y="0"/>
                </a:lnTo>
                <a:lnTo>
                  <a:pt x="0" y="3978"/>
                </a:lnTo>
                <a:lnTo>
                  <a:pt x="0" y="13695"/>
                </a:lnTo>
                <a:lnTo>
                  <a:pt x="4418" y="17653"/>
                </a:lnTo>
                <a:lnTo>
                  <a:pt x="15381" y="17653"/>
                </a:lnTo>
                <a:lnTo>
                  <a:pt x="19821" y="13695"/>
                </a:lnTo>
                <a:lnTo>
                  <a:pt x="19821" y="8826"/>
                </a:lnTo>
                <a:lnTo>
                  <a:pt x="19821" y="3978"/>
                </a:lnTo>
                <a:lnTo>
                  <a:pt x="15381" y="0"/>
                </a:lnTo>
                <a:close/>
              </a:path>
            </a:pathLst>
          </a:custGeom>
          <a:solidFill>
            <a:srgbClr val="6F4478">
              <a:alpha val="79998"/>
            </a:srgbClr>
          </a:solidFill>
        </p:spPr>
        <p:txBody>
          <a:bodyPr wrap="square" lIns="0" tIns="0" rIns="0" bIns="0" rtlCol="0"/>
          <a:lstStyle/>
          <a:p>
            <a:endParaRPr/>
          </a:p>
        </p:txBody>
      </p:sp>
      <p:sp>
        <p:nvSpPr>
          <p:cNvPr id="984" name="object 984"/>
          <p:cNvSpPr/>
          <p:nvPr/>
        </p:nvSpPr>
        <p:spPr>
          <a:xfrm>
            <a:off x="2937549" y="6424968"/>
            <a:ext cx="25400" cy="22225"/>
          </a:xfrm>
          <a:custGeom>
            <a:avLst/>
            <a:gdLst/>
            <a:ahLst/>
            <a:cxnLst/>
            <a:rect l="l" t="t" r="r" b="b"/>
            <a:pathLst>
              <a:path w="25400" h="22225">
                <a:moveTo>
                  <a:pt x="19255" y="0"/>
                </a:moveTo>
                <a:lnTo>
                  <a:pt x="5560" y="0"/>
                </a:lnTo>
                <a:lnTo>
                  <a:pt x="0" y="4931"/>
                </a:lnTo>
                <a:lnTo>
                  <a:pt x="0" y="17119"/>
                </a:lnTo>
                <a:lnTo>
                  <a:pt x="5560" y="22041"/>
                </a:lnTo>
                <a:lnTo>
                  <a:pt x="19255" y="22041"/>
                </a:lnTo>
                <a:lnTo>
                  <a:pt x="24784" y="17119"/>
                </a:lnTo>
                <a:lnTo>
                  <a:pt x="24784" y="11025"/>
                </a:lnTo>
                <a:lnTo>
                  <a:pt x="24784" y="4931"/>
                </a:lnTo>
                <a:lnTo>
                  <a:pt x="19255" y="0"/>
                </a:lnTo>
                <a:close/>
              </a:path>
            </a:pathLst>
          </a:custGeom>
          <a:solidFill>
            <a:srgbClr val="FFFFFF">
              <a:alpha val="62399"/>
            </a:srgbClr>
          </a:solidFill>
        </p:spPr>
        <p:txBody>
          <a:bodyPr wrap="square" lIns="0" tIns="0" rIns="0" bIns="0" rtlCol="0"/>
          <a:lstStyle/>
          <a:p>
            <a:endParaRPr/>
          </a:p>
        </p:txBody>
      </p:sp>
      <p:sp>
        <p:nvSpPr>
          <p:cNvPr id="985" name="object 985"/>
          <p:cNvSpPr/>
          <p:nvPr/>
        </p:nvSpPr>
        <p:spPr>
          <a:xfrm>
            <a:off x="2896493" y="7916895"/>
            <a:ext cx="26670" cy="23495"/>
          </a:xfrm>
          <a:custGeom>
            <a:avLst/>
            <a:gdLst/>
            <a:ahLst/>
            <a:cxnLst/>
            <a:rect l="l" t="t" r="r" b="b"/>
            <a:pathLst>
              <a:path w="26669" h="23495">
                <a:moveTo>
                  <a:pt x="20397" y="0"/>
                </a:moveTo>
                <a:lnTo>
                  <a:pt x="5905" y="0"/>
                </a:lnTo>
                <a:lnTo>
                  <a:pt x="0" y="5256"/>
                </a:lnTo>
                <a:lnTo>
                  <a:pt x="0" y="18125"/>
                </a:lnTo>
                <a:lnTo>
                  <a:pt x="5905" y="23371"/>
                </a:lnTo>
                <a:lnTo>
                  <a:pt x="20397" y="23371"/>
                </a:lnTo>
                <a:lnTo>
                  <a:pt x="26250" y="18125"/>
                </a:lnTo>
                <a:lnTo>
                  <a:pt x="26250" y="11695"/>
                </a:lnTo>
                <a:lnTo>
                  <a:pt x="26250" y="5256"/>
                </a:lnTo>
                <a:lnTo>
                  <a:pt x="20397" y="0"/>
                </a:lnTo>
                <a:close/>
              </a:path>
            </a:pathLst>
          </a:custGeom>
          <a:solidFill>
            <a:srgbClr val="384746">
              <a:alpha val="79998"/>
            </a:srgbClr>
          </a:solidFill>
        </p:spPr>
        <p:txBody>
          <a:bodyPr wrap="square" lIns="0" tIns="0" rIns="0" bIns="0" rtlCol="0"/>
          <a:lstStyle/>
          <a:p>
            <a:endParaRPr/>
          </a:p>
        </p:txBody>
      </p:sp>
      <p:sp>
        <p:nvSpPr>
          <p:cNvPr id="986" name="object 986"/>
          <p:cNvSpPr/>
          <p:nvPr/>
        </p:nvSpPr>
        <p:spPr>
          <a:xfrm>
            <a:off x="1634799" y="7666640"/>
            <a:ext cx="13970" cy="12700"/>
          </a:xfrm>
          <a:custGeom>
            <a:avLst/>
            <a:gdLst/>
            <a:ahLst/>
            <a:cxnLst/>
            <a:rect l="l" t="t" r="r" b="b"/>
            <a:pathLst>
              <a:path w="13969" h="12700">
                <a:moveTo>
                  <a:pt x="10805" y="0"/>
                </a:moveTo>
                <a:lnTo>
                  <a:pt x="3109" y="0"/>
                </a:lnTo>
                <a:lnTo>
                  <a:pt x="0" y="2774"/>
                </a:lnTo>
                <a:lnTo>
                  <a:pt x="0" y="9612"/>
                </a:lnTo>
                <a:lnTo>
                  <a:pt x="3109" y="12387"/>
                </a:lnTo>
                <a:lnTo>
                  <a:pt x="10805" y="12387"/>
                </a:lnTo>
                <a:lnTo>
                  <a:pt x="13915" y="9612"/>
                </a:lnTo>
                <a:lnTo>
                  <a:pt x="13915" y="6188"/>
                </a:lnTo>
                <a:lnTo>
                  <a:pt x="13915" y="2774"/>
                </a:lnTo>
                <a:lnTo>
                  <a:pt x="10805" y="0"/>
                </a:lnTo>
                <a:close/>
              </a:path>
            </a:pathLst>
          </a:custGeom>
          <a:solidFill>
            <a:srgbClr val="FFFFFF">
              <a:alpha val="59999"/>
            </a:srgbClr>
          </a:solidFill>
        </p:spPr>
        <p:txBody>
          <a:bodyPr wrap="square" lIns="0" tIns="0" rIns="0" bIns="0" rtlCol="0"/>
          <a:lstStyle/>
          <a:p>
            <a:endParaRPr/>
          </a:p>
        </p:txBody>
      </p:sp>
      <p:sp>
        <p:nvSpPr>
          <p:cNvPr id="987" name="object 987"/>
          <p:cNvSpPr/>
          <p:nvPr/>
        </p:nvSpPr>
        <p:spPr>
          <a:xfrm>
            <a:off x="2210090" y="10331245"/>
            <a:ext cx="36830" cy="32384"/>
          </a:xfrm>
          <a:custGeom>
            <a:avLst/>
            <a:gdLst/>
            <a:ahLst/>
            <a:cxnLst/>
            <a:rect l="l" t="t" r="r" b="b"/>
            <a:pathLst>
              <a:path w="36830" h="32384">
                <a:moveTo>
                  <a:pt x="28271" y="0"/>
                </a:moveTo>
                <a:lnTo>
                  <a:pt x="8177" y="0"/>
                </a:lnTo>
                <a:lnTo>
                  <a:pt x="0" y="7235"/>
                </a:lnTo>
                <a:lnTo>
                  <a:pt x="0" y="25109"/>
                </a:lnTo>
                <a:lnTo>
                  <a:pt x="8177" y="32386"/>
                </a:lnTo>
                <a:lnTo>
                  <a:pt x="28271" y="32386"/>
                </a:lnTo>
                <a:lnTo>
                  <a:pt x="36417" y="25109"/>
                </a:lnTo>
                <a:lnTo>
                  <a:pt x="36417" y="16187"/>
                </a:lnTo>
                <a:lnTo>
                  <a:pt x="36417" y="7235"/>
                </a:lnTo>
                <a:lnTo>
                  <a:pt x="28271" y="0"/>
                </a:lnTo>
                <a:close/>
              </a:path>
            </a:pathLst>
          </a:custGeom>
          <a:solidFill>
            <a:srgbClr val="FFFFFF">
              <a:alpha val="62399"/>
            </a:srgbClr>
          </a:solidFill>
        </p:spPr>
        <p:txBody>
          <a:bodyPr wrap="square" lIns="0" tIns="0" rIns="0" bIns="0" rtlCol="0"/>
          <a:lstStyle/>
          <a:p>
            <a:endParaRPr/>
          </a:p>
        </p:txBody>
      </p:sp>
      <p:sp>
        <p:nvSpPr>
          <p:cNvPr id="988" name="object 988"/>
          <p:cNvSpPr/>
          <p:nvPr/>
        </p:nvSpPr>
        <p:spPr>
          <a:xfrm>
            <a:off x="1905681" y="8475856"/>
            <a:ext cx="41275" cy="36830"/>
          </a:xfrm>
          <a:custGeom>
            <a:avLst/>
            <a:gdLst/>
            <a:ahLst/>
            <a:cxnLst/>
            <a:rect l="l" t="t" r="r" b="b"/>
            <a:pathLst>
              <a:path w="41275" h="36829">
                <a:moveTo>
                  <a:pt x="20491" y="0"/>
                </a:moveTo>
                <a:lnTo>
                  <a:pt x="12505" y="1434"/>
                </a:lnTo>
                <a:lnTo>
                  <a:pt x="5993" y="5345"/>
                </a:lnTo>
                <a:lnTo>
                  <a:pt x="1607" y="11140"/>
                </a:lnTo>
                <a:lnTo>
                  <a:pt x="0" y="18229"/>
                </a:lnTo>
                <a:lnTo>
                  <a:pt x="1607" y="25328"/>
                </a:lnTo>
                <a:lnTo>
                  <a:pt x="5993" y="31133"/>
                </a:lnTo>
                <a:lnTo>
                  <a:pt x="12505" y="35052"/>
                </a:lnTo>
                <a:lnTo>
                  <a:pt x="20491" y="36491"/>
                </a:lnTo>
                <a:lnTo>
                  <a:pt x="28488" y="35052"/>
                </a:lnTo>
                <a:lnTo>
                  <a:pt x="35014" y="31133"/>
                </a:lnTo>
                <a:lnTo>
                  <a:pt x="39412" y="25328"/>
                </a:lnTo>
                <a:lnTo>
                  <a:pt x="41024" y="18229"/>
                </a:lnTo>
                <a:lnTo>
                  <a:pt x="39412" y="11140"/>
                </a:lnTo>
                <a:lnTo>
                  <a:pt x="35014" y="5345"/>
                </a:lnTo>
                <a:lnTo>
                  <a:pt x="28488" y="1434"/>
                </a:lnTo>
                <a:lnTo>
                  <a:pt x="20491" y="0"/>
                </a:lnTo>
                <a:close/>
              </a:path>
            </a:pathLst>
          </a:custGeom>
          <a:solidFill>
            <a:srgbClr val="384746">
              <a:alpha val="79998"/>
            </a:srgbClr>
          </a:solidFill>
        </p:spPr>
        <p:txBody>
          <a:bodyPr wrap="square" lIns="0" tIns="0" rIns="0" bIns="0" rtlCol="0"/>
          <a:lstStyle/>
          <a:p>
            <a:endParaRPr/>
          </a:p>
        </p:txBody>
      </p:sp>
      <p:sp>
        <p:nvSpPr>
          <p:cNvPr id="989" name="object 989"/>
          <p:cNvSpPr/>
          <p:nvPr/>
        </p:nvSpPr>
        <p:spPr>
          <a:xfrm>
            <a:off x="2364829" y="7722242"/>
            <a:ext cx="10795" cy="9525"/>
          </a:xfrm>
          <a:custGeom>
            <a:avLst/>
            <a:gdLst/>
            <a:ahLst/>
            <a:cxnLst/>
            <a:rect l="l" t="t" r="r" b="b"/>
            <a:pathLst>
              <a:path w="10794" h="9525">
                <a:moveTo>
                  <a:pt x="8240" y="0"/>
                </a:moveTo>
                <a:lnTo>
                  <a:pt x="2387" y="0"/>
                </a:lnTo>
                <a:lnTo>
                  <a:pt x="0" y="2104"/>
                </a:lnTo>
                <a:lnTo>
                  <a:pt x="0" y="7308"/>
                </a:lnTo>
                <a:lnTo>
                  <a:pt x="2387" y="9413"/>
                </a:lnTo>
                <a:lnTo>
                  <a:pt x="8240" y="9413"/>
                </a:lnTo>
                <a:lnTo>
                  <a:pt x="10607" y="7308"/>
                </a:lnTo>
                <a:lnTo>
                  <a:pt x="10607" y="4701"/>
                </a:lnTo>
                <a:lnTo>
                  <a:pt x="10607" y="2104"/>
                </a:lnTo>
                <a:lnTo>
                  <a:pt x="8240" y="0"/>
                </a:lnTo>
                <a:close/>
              </a:path>
            </a:pathLst>
          </a:custGeom>
          <a:solidFill>
            <a:srgbClr val="FFFFFF">
              <a:alpha val="79998"/>
            </a:srgbClr>
          </a:solidFill>
        </p:spPr>
        <p:txBody>
          <a:bodyPr wrap="square" lIns="0" tIns="0" rIns="0" bIns="0" rtlCol="0"/>
          <a:lstStyle/>
          <a:p>
            <a:endParaRPr/>
          </a:p>
        </p:txBody>
      </p:sp>
      <p:sp>
        <p:nvSpPr>
          <p:cNvPr id="990" name="object 990"/>
          <p:cNvSpPr/>
          <p:nvPr/>
        </p:nvSpPr>
        <p:spPr>
          <a:xfrm>
            <a:off x="863422" y="7359365"/>
            <a:ext cx="13335" cy="11430"/>
          </a:xfrm>
          <a:custGeom>
            <a:avLst/>
            <a:gdLst/>
            <a:ahLst/>
            <a:cxnLst/>
            <a:rect l="l" t="t" r="r" b="b"/>
            <a:pathLst>
              <a:path w="13334" h="11429">
                <a:moveTo>
                  <a:pt x="9926" y="0"/>
                </a:moveTo>
                <a:lnTo>
                  <a:pt x="2879" y="0"/>
                </a:lnTo>
                <a:lnTo>
                  <a:pt x="0" y="2554"/>
                </a:lnTo>
                <a:lnTo>
                  <a:pt x="0" y="8826"/>
                </a:lnTo>
                <a:lnTo>
                  <a:pt x="2879" y="11392"/>
                </a:lnTo>
                <a:lnTo>
                  <a:pt x="9926" y="11392"/>
                </a:lnTo>
                <a:lnTo>
                  <a:pt x="12805" y="8826"/>
                </a:lnTo>
                <a:lnTo>
                  <a:pt x="12805" y="5706"/>
                </a:lnTo>
                <a:lnTo>
                  <a:pt x="12805" y="2554"/>
                </a:lnTo>
                <a:lnTo>
                  <a:pt x="9926" y="0"/>
                </a:lnTo>
                <a:close/>
              </a:path>
            </a:pathLst>
          </a:custGeom>
          <a:solidFill>
            <a:srgbClr val="FFFFFF">
              <a:alpha val="79998"/>
            </a:srgbClr>
          </a:solidFill>
        </p:spPr>
        <p:txBody>
          <a:bodyPr wrap="square" lIns="0" tIns="0" rIns="0" bIns="0" rtlCol="0"/>
          <a:lstStyle/>
          <a:p>
            <a:endParaRPr/>
          </a:p>
        </p:txBody>
      </p:sp>
      <p:sp>
        <p:nvSpPr>
          <p:cNvPr id="991" name="object 991"/>
          <p:cNvSpPr/>
          <p:nvPr/>
        </p:nvSpPr>
        <p:spPr>
          <a:xfrm>
            <a:off x="2839221" y="7283155"/>
            <a:ext cx="15875" cy="14604"/>
          </a:xfrm>
          <a:custGeom>
            <a:avLst/>
            <a:gdLst/>
            <a:ahLst/>
            <a:cxnLst/>
            <a:rect l="l" t="t" r="r" b="b"/>
            <a:pathLst>
              <a:path w="15875" h="14604">
                <a:moveTo>
                  <a:pt x="12250" y="0"/>
                </a:moveTo>
                <a:lnTo>
                  <a:pt x="3528" y="0"/>
                </a:lnTo>
                <a:lnTo>
                  <a:pt x="0" y="3151"/>
                </a:lnTo>
                <a:lnTo>
                  <a:pt x="0" y="10900"/>
                </a:lnTo>
                <a:lnTo>
                  <a:pt x="3528" y="14051"/>
                </a:lnTo>
                <a:lnTo>
                  <a:pt x="12250" y="14051"/>
                </a:lnTo>
                <a:lnTo>
                  <a:pt x="15790" y="10900"/>
                </a:lnTo>
                <a:lnTo>
                  <a:pt x="15790" y="7015"/>
                </a:lnTo>
                <a:lnTo>
                  <a:pt x="15790" y="3151"/>
                </a:lnTo>
                <a:lnTo>
                  <a:pt x="12250" y="0"/>
                </a:lnTo>
                <a:close/>
              </a:path>
            </a:pathLst>
          </a:custGeom>
          <a:solidFill>
            <a:srgbClr val="FFFFFF">
              <a:alpha val="62399"/>
            </a:srgbClr>
          </a:solidFill>
        </p:spPr>
        <p:txBody>
          <a:bodyPr wrap="square" lIns="0" tIns="0" rIns="0" bIns="0" rtlCol="0"/>
          <a:lstStyle/>
          <a:p>
            <a:endParaRPr/>
          </a:p>
        </p:txBody>
      </p:sp>
      <p:sp>
        <p:nvSpPr>
          <p:cNvPr id="992" name="object 992"/>
          <p:cNvSpPr/>
          <p:nvPr/>
        </p:nvSpPr>
        <p:spPr>
          <a:xfrm>
            <a:off x="8192463" y="702447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993" name="object 993"/>
          <p:cNvSpPr/>
          <p:nvPr/>
        </p:nvSpPr>
        <p:spPr>
          <a:xfrm>
            <a:off x="8449027" y="7578742"/>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994" name="object 994"/>
          <p:cNvSpPr/>
          <p:nvPr/>
        </p:nvSpPr>
        <p:spPr>
          <a:xfrm>
            <a:off x="6679582" y="8322721"/>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995" name="object 995"/>
          <p:cNvSpPr/>
          <p:nvPr/>
        </p:nvSpPr>
        <p:spPr>
          <a:xfrm>
            <a:off x="8100542" y="6833258"/>
            <a:ext cx="14604" cy="13335"/>
          </a:xfrm>
          <a:custGeom>
            <a:avLst/>
            <a:gdLst/>
            <a:ahLst/>
            <a:cxnLst/>
            <a:rect l="l" t="t" r="r" b="b"/>
            <a:pathLst>
              <a:path w="14604" h="13334">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996" name="object 996"/>
          <p:cNvSpPr/>
          <p:nvPr/>
        </p:nvSpPr>
        <p:spPr>
          <a:xfrm>
            <a:off x="6708164" y="8069571"/>
            <a:ext cx="16510" cy="14604"/>
          </a:xfrm>
          <a:custGeom>
            <a:avLst/>
            <a:gdLst/>
            <a:ahLst/>
            <a:cxnLst/>
            <a:rect l="l" t="t" r="r" b="b"/>
            <a:pathLst>
              <a:path w="16509" h="14604">
                <a:moveTo>
                  <a:pt x="12439" y="0"/>
                </a:moveTo>
                <a:lnTo>
                  <a:pt x="3591" y="0"/>
                </a:lnTo>
                <a:lnTo>
                  <a:pt x="0" y="3193"/>
                </a:lnTo>
                <a:lnTo>
                  <a:pt x="0" y="11067"/>
                </a:lnTo>
                <a:lnTo>
                  <a:pt x="3591" y="14282"/>
                </a:lnTo>
                <a:lnTo>
                  <a:pt x="12439" y="14282"/>
                </a:lnTo>
                <a:lnTo>
                  <a:pt x="16030" y="11067"/>
                </a:lnTo>
                <a:lnTo>
                  <a:pt x="16030" y="7141"/>
                </a:lnTo>
                <a:lnTo>
                  <a:pt x="16030" y="3193"/>
                </a:lnTo>
                <a:lnTo>
                  <a:pt x="12439" y="0"/>
                </a:lnTo>
                <a:close/>
              </a:path>
            </a:pathLst>
          </a:custGeom>
          <a:solidFill>
            <a:srgbClr val="6F4478">
              <a:alpha val="79998"/>
            </a:srgbClr>
          </a:solidFill>
        </p:spPr>
        <p:txBody>
          <a:bodyPr wrap="square" lIns="0" tIns="0" rIns="0" bIns="0" rtlCol="0"/>
          <a:lstStyle/>
          <a:p>
            <a:endParaRPr/>
          </a:p>
        </p:txBody>
      </p:sp>
      <p:sp>
        <p:nvSpPr>
          <p:cNvPr id="997" name="object 997"/>
          <p:cNvSpPr/>
          <p:nvPr/>
        </p:nvSpPr>
        <p:spPr>
          <a:xfrm>
            <a:off x="7743461" y="7086686"/>
            <a:ext cx="19685" cy="17145"/>
          </a:xfrm>
          <a:custGeom>
            <a:avLst/>
            <a:gdLst/>
            <a:ahLst/>
            <a:cxnLst/>
            <a:rect l="l" t="t" r="r" b="b"/>
            <a:pathLst>
              <a:path w="19684" h="17145">
                <a:moveTo>
                  <a:pt x="14879" y="0"/>
                </a:moveTo>
                <a:lnTo>
                  <a:pt x="4230" y="0"/>
                </a:lnTo>
                <a:lnTo>
                  <a:pt x="0" y="3842"/>
                </a:lnTo>
                <a:lnTo>
                  <a:pt x="0" y="13266"/>
                </a:lnTo>
                <a:lnTo>
                  <a:pt x="4230" y="17088"/>
                </a:lnTo>
                <a:lnTo>
                  <a:pt x="14879" y="1708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998" name="object 998"/>
          <p:cNvSpPr/>
          <p:nvPr/>
        </p:nvSpPr>
        <p:spPr>
          <a:xfrm>
            <a:off x="6981208" y="7426180"/>
            <a:ext cx="26670" cy="23495"/>
          </a:xfrm>
          <a:custGeom>
            <a:avLst/>
            <a:gdLst/>
            <a:ahLst/>
            <a:cxnLst/>
            <a:rect l="l" t="t" r="r" b="b"/>
            <a:pathLst>
              <a:path w="26670" h="23495">
                <a:moveTo>
                  <a:pt x="20250" y="0"/>
                </a:moveTo>
                <a:lnTo>
                  <a:pt x="5842" y="0"/>
                </a:lnTo>
                <a:lnTo>
                  <a:pt x="0" y="5193"/>
                </a:lnTo>
                <a:lnTo>
                  <a:pt x="0" y="17988"/>
                </a:lnTo>
                <a:lnTo>
                  <a:pt x="5842" y="23193"/>
                </a:lnTo>
                <a:lnTo>
                  <a:pt x="20250" y="23193"/>
                </a:lnTo>
                <a:lnTo>
                  <a:pt x="26082" y="17988"/>
                </a:lnTo>
                <a:lnTo>
                  <a:pt x="26082" y="11612"/>
                </a:lnTo>
                <a:lnTo>
                  <a:pt x="26082" y="5193"/>
                </a:lnTo>
                <a:lnTo>
                  <a:pt x="20250" y="0"/>
                </a:lnTo>
                <a:close/>
              </a:path>
            </a:pathLst>
          </a:custGeom>
          <a:solidFill>
            <a:srgbClr val="FFFFFF">
              <a:alpha val="62399"/>
            </a:srgbClr>
          </a:solidFill>
        </p:spPr>
        <p:txBody>
          <a:bodyPr wrap="square" lIns="0" tIns="0" rIns="0" bIns="0" rtlCol="0"/>
          <a:lstStyle/>
          <a:p>
            <a:endParaRPr/>
          </a:p>
        </p:txBody>
      </p:sp>
      <p:sp>
        <p:nvSpPr>
          <p:cNvPr id="999" name="object 999"/>
          <p:cNvSpPr/>
          <p:nvPr/>
        </p:nvSpPr>
        <p:spPr>
          <a:xfrm>
            <a:off x="7689293" y="6479933"/>
            <a:ext cx="14604" cy="13335"/>
          </a:xfrm>
          <a:custGeom>
            <a:avLst/>
            <a:gdLst/>
            <a:ahLst/>
            <a:cxnLst/>
            <a:rect l="l" t="t" r="r" b="b"/>
            <a:pathLst>
              <a:path w="14604" h="13335">
                <a:moveTo>
                  <a:pt x="11287" y="0"/>
                </a:moveTo>
                <a:lnTo>
                  <a:pt x="3235" y="0"/>
                </a:lnTo>
                <a:lnTo>
                  <a:pt x="0" y="2879"/>
                </a:lnTo>
                <a:lnTo>
                  <a:pt x="0" y="9978"/>
                </a:lnTo>
                <a:lnTo>
                  <a:pt x="3235" y="12910"/>
                </a:lnTo>
                <a:lnTo>
                  <a:pt x="11287" y="12910"/>
                </a:lnTo>
                <a:lnTo>
                  <a:pt x="14533" y="9978"/>
                </a:lnTo>
                <a:lnTo>
                  <a:pt x="14533" y="6429"/>
                </a:lnTo>
                <a:lnTo>
                  <a:pt x="14533" y="2879"/>
                </a:lnTo>
                <a:lnTo>
                  <a:pt x="11287" y="0"/>
                </a:lnTo>
                <a:close/>
              </a:path>
            </a:pathLst>
          </a:custGeom>
          <a:solidFill>
            <a:srgbClr val="FFFFFF">
              <a:alpha val="62399"/>
            </a:srgbClr>
          </a:solidFill>
        </p:spPr>
        <p:txBody>
          <a:bodyPr wrap="square" lIns="0" tIns="0" rIns="0" bIns="0" rtlCol="0"/>
          <a:lstStyle/>
          <a:p>
            <a:endParaRPr/>
          </a:p>
        </p:txBody>
      </p:sp>
      <p:sp>
        <p:nvSpPr>
          <p:cNvPr id="1000" name="object 1000"/>
          <p:cNvSpPr/>
          <p:nvPr/>
        </p:nvSpPr>
        <p:spPr>
          <a:xfrm>
            <a:off x="6984953" y="822056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1001" name="object 1001"/>
          <p:cNvSpPr/>
          <p:nvPr/>
        </p:nvSpPr>
        <p:spPr>
          <a:xfrm>
            <a:off x="6578958" y="7584997"/>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27198"/>
            </a:srgbClr>
          </a:solidFill>
        </p:spPr>
        <p:txBody>
          <a:bodyPr wrap="square" lIns="0" tIns="0" rIns="0" bIns="0" rtlCol="0"/>
          <a:lstStyle/>
          <a:p>
            <a:endParaRPr/>
          </a:p>
        </p:txBody>
      </p:sp>
      <p:sp>
        <p:nvSpPr>
          <p:cNvPr id="1002" name="object 1002"/>
          <p:cNvSpPr/>
          <p:nvPr/>
        </p:nvSpPr>
        <p:spPr>
          <a:xfrm>
            <a:off x="7326189" y="6785012"/>
            <a:ext cx="16510" cy="14604"/>
          </a:xfrm>
          <a:custGeom>
            <a:avLst/>
            <a:gdLst/>
            <a:ahLst/>
            <a:cxnLst/>
            <a:rect l="l" t="t" r="r" b="b"/>
            <a:pathLst>
              <a:path w="16509" h="14604">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1003" name="object 1003"/>
          <p:cNvSpPr/>
          <p:nvPr/>
        </p:nvSpPr>
        <p:spPr>
          <a:xfrm>
            <a:off x="8271382" y="6357481"/>
            <a:ext cx="17780" cy="15875"/>
          </a:xfrm>
          <a:custGeom>
            <a:avLst/>
            <a:gdLst/>
            <a:ahLst/>
            <a:cxnLst/>
            <a:rect l="l" t="t" r="r" b="b"/>
            <a:pathLst>
              <a:path w="17779" h="15875">
                <a:moveTo>
                  <a:pt x="13517" y="0"/>
                </a:moveTo>
                <a:lnTo>
                  <a:pt x="3884" y="0"/>
                </a:lnTo>
                <a:lnTo>
                  <a:pt x="0" y="3455"/>
                </a:lnTo>
                <a:lnTo>
                  <a:pt x="0" y="12041"/>
                </a:lnTo>
                <a:lnTo>
                  <a:pt x="3884" y="15496"/>
                </a:lnTo>
                <a:lnTo>
                  <a:pt x="13517" y="15496"/>
                </a:lnTo>
                <a:lnTo>
                  <a:pt x="17402" y="12041"/>
                </a:lnTo>
                <a:lnTo>
                  <a:pt x="17402" y="7758"/>
                </a:lnTo>
                <a:lnTo>
                  <a:pt x="17402" y="3455"/>
                </a:lnTo>
                <a:lnTo>
                  <a:pt x="13517" y="0"/>
                </a:lnTo>
                <a:close/>
              </a:path>
            </a:pathLst>
          </a:custGeom>
          <a:solidFill>
            <a:srgbClr val="FFFFFF">
              <a:alpha val="79998"/>
            </a:srgbClr>
          </a:solidFill>
        </p:spPr>
        <p:txBody>
          <a:bodyPr wrap="square" lIns="0" tIns="0" rIns="0" bIns="0" rtlCol="0"/>
          <a:lstStyle/>
          <a:p>
            <a:endParaRPr/>
          </a:p>
        </p:txBody>
      </p:sp>
      <p:sp>
        <p:nvSpPr>
          <p:cNvPr id="1004" name="object 1004"/>
          <p:cNvSpPr/>
          <p:nvPr/>
        </p:nvSpPr>
        <p:spPr>
          <a:xfrm>
            <a:off x="5141644" y="8703705"/>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1005" name="object 1005"/>
          <p:cNvSpPr/>
          <p:nvPr/>
        </p:nvSpPr>
        <p:spPr>
          <a:xfrm>
            <a:off x="4769037" y="8404269"/>
            <a:ext cx="3810" cy="6350"/>
          </a:xfrm>
          <a:custGeom>
            <a:avLst/>
            <a:gdLst/>
            <a:ahLst/>
            <a:cxnLst/>
            <a:rect l="l" t="t" r="r" b="b"/>
            <a:pathLst>
              <a:path w="3810" h="6350">
                <a:moveTo>
                  <a:pt x="3350" y="0"/>
                </a:moveTo>
                <a:lnTo>
                  <a:pt x="1465" y="0"/>
                </a:lnTo>
                <a:lnTo>
                  <a:pt x="0" y="1350"/>
                </a:lnTo>
                <a:lnTo>
                  <a:pt x="0" y="4659"/>
                </a:lnTo>
                <a:lnTo>
                  <a:pt x="1465" y="5957"/>
                </a:lnTo>
                <a:lnTo>
                  <a:pt x="3350" y="5957"/>
                </a:lnTo>
                <a:lnTo>
                  <a:pt x="3350" y="0"/>
                </a:lnTo>
                <a:close/>
              </a:path>
            </a:pathLst>
          </a:custGeom>
          <a:solidFill>
            <a:srgbClr val="384746">
              <a:alpha val="79998"/>
            </a:srgbClr>
          </a:solidFill>
        </p:spPr>
        <p:txBody>
          <a:bodyPr wrap="square" lIns="0" tIns="0" rIns="0" bIns="0" rtlCol="0"/>
          <a:lstStyle/>
          <a:p>
            <a:endParaRPr/>
          </a:p>
        </p:txBody>
      </p:sp>
      <p:sp>
        <p:nvSpPr>
          <p:cNvPr id="1006" name="object 1006"/>
          <p:cNvSpPr/>
          <p:nvPr/>
        </p:nvSpPr>
        <p:spPr>
          <a:xfrm>
            <a:off x="5032049" y="7988970"/>
            <a:ext cx="21590" cy="13970"/>
          </a:xfrm>
          <a:custGeom>
            <a:avLst/>
            <a:gdLst/>
            <a:ahLst/>
            <a:cxnLst/>
            <a:rect l="l" t="t" r="r" b="b"/>
            <a:pathLst>
              <a:path w="21589" h="13970">
                <a:moveTo>
                  <a:pt x="16690" y="0"/>
                </a:moveTo>
                <a:lnTo>
                  <a:pt x="4837" y="0"/>
                </a:lnTo>
                <a:lnTo>
                  <a:pt x="0" y="3078"/>
                </a:lnTo>
                <a:lnTo>
                  <a:pt x="0" y="10659"/>
                </a:lnTo>
                <a:lnTo>
                  <a:pt x="4837" y="13737"/>
                </a:lnTo>
                <a:lnTo>
                  <a:pt x="16690" y="13737"/>
                </a:lnTo>
                <a:lnTo>
                  <a:pt x="21507" y="10659"/>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1007" name="object 1007"/>
          <p:cNvSpPr/>
          <p:nvPr/>
        </p:nvSpPr>
        <p:spPr>
          <a:xfrm>
            <a:off x="4674558" y="8280183"/>
            <a:ext cx="28575" cy="25400"/>
          </a:xfrm>
          <a:custGeom>
            <a:avLst/>
            <a:gdLst/>
            <a:ahLst/>
            <a:cxnLst/>
            <a:rect l="l" t="t" r="r" b="b"/>
            <a:pathLst>
              <a:path w="28575" h="25400">
                <a:moveTo>
                  <a:pt x="22093" y="0"/>
                </a:moveTo>
                <a:lnTo>
                  <a:pt x="6355" y="0"/>
                </a:lnTo>
                <a:lnTo>
                  <a:pt x="0" y="5654"/>
                </a:lnTo>
                <a:lnTo>
                  <a:pt x="0" y="19622"/>
                </a:lnTo>
                <a:lnTo>
                  <a:pt x="6355" y="25308"/>
                </a:lnTo>
                <a:lnTo>
                  <a:pt x="22093" y="25308"/>
                </a:lnTo>
                <a:lnTo>
                  <a:pt x="28459" y="19622"/>
                </a:lnTo>
                <a:lnTo>
                  <a:pt x="28459" y="12638"/>
                </a:lnTo>
                <a:lnTo>
                  <a:pt x="28459" y="5654"/>
                </a:lnTo>
                <a:lnTo>
                  <a:pt x="22093" y="0"/>
                </a:lnTo>
                <a:close/>
              </a:path>
            </a:pathLst>
          </a:custGeom>
          <a:solidFill>
            <a:srgbClr val="FFFFFF">
              <a:alpha val="79998"/>
            </a:srgbClr>
          </a:solidFill>
        </p:spPr>
        <p:txBody>
          <a:bodyPr wrap="square" lIns="0" tIns="0" rIns="0" bIns="0" rtlCol="0"/>
          <a:lstStyle/>
          <a:p>
            <a:endParaRPr/>
          </a:p>
        </p:txBody>
      </p:sp>
      <p:sp>
        <p:nvSpPr>
          <p:cNvPr id="1008" name="object 1008"/>
          <p:cNvSpPr/>
          <p:nvPr/>
        </p:nvSpPr>
        <p:spPr>
          <a:xfrm>
            <a:off x="4717691" y="8068600"/>
            <a:ext cx="6350" cy="5715"/>
          </a:xfrm>
          <a:custGeom>
            <a:avLst/>
            <a:gdLst/>
            <a:ahLst/>
            <a:cxnLst/>
            <a:rect l="l" t="t" r="r" b="b"/>
            <a:pathLst>
              <a:path w="6350" h="5715">
                <a:moveTo>
                  <a:pt x="4670" y="0"/>
                </a:moveTo>
                <a:lnTo>
                  <a:pt x="1350" y="0"/>
                </a:lnTo>
                <a:lnTo>
                  <a:pt x="0" y="1193"/>
                </a:lnTo>
                <a:lnTo>
                  <a:pt x="0" y="4135"/>
                </a:lnTo>
                <a:lnTo>
                  <a:pt x="135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1009" name="object 1009"/>
          <p:cNvSpPr/>
          <p:nvPr/>
        </p:nvSpPr>
        <p:spPr>
          <a:xfrm>
            <a:off x="5388614" y="8941725"/>
            <a:ext cx="14604" cy="13335"/>
          </a:xfrm>
          <a:custGeom>
            <a:avLst/>
            <a:gdLst/>
            <a:ahLst/>
            <a:cxnLst/>
            <a:rect l="l" t="t" r="r" b="b"/>
            <a:pathLst>
              <a:path w="14604" h="13334">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1010" name="object 1010"/>
          <p:cNvSpPr/>
          <p:nvPr/>
        </p:nvSpPr>
        <p:spPr>
          <a:xfrm>
            <a:off x="4977372" y="8588400"/>
            <a:ext cx="14604" cy="6985"/>
          </a:xfrm>
          <a:custGeom>
            <a:avLst/>
            <a:gdLst/>
            <a:ahLst/>
            <a:cxnLst/>
            <a:rect l="l" t="t" r="r" b="b"/>
            <a:pathLst>
              <a:path w="14604" h="6984">
                <a:moveTo>
                  <a:pt x="11287" y="0"/>
                </a:moveTo>
                <a:lnTo>
                  <a:pt x="3235" y="0"/>
                </a:lnTo>
                <a:lnTo>
                  <a:pt x="0" y="2879"/>
                </a:lnTo>
                <a:lnTo>
                  <a:pt x="0" y="6429"/>
                </a:lnTo>
                <a:lnTo>
                  <a:pt x="14523" y="6429"/>
                </a:lnTo>
                <a:lnTo>
                  <a:pt x="14523" y="2879"/>
                </a:lnTo>
                <a:lnTo>
                  <a:pt x="11287" y="0"/>
                </a:lnTo>
                <a:close/>
              </a:path>
            </a:pathLst>
          </a:custGeom>
          <a:solidFill>
            <a:srgbClr val="384746">
              <a:alpha val="79998"/>
            </a:srgbClr>
          </a:solidFill>
        </p:spPr>
        <p:txBody>
          <a:bodyPr wrap="square" lIns="0" tIns="0" rIns="0" bIns="0" rtlCol="0"/>
          <a:lstStyle/>
          <a:p>
            <a:endParaRPr/>
          </a:p>
        </p:txBody>
      </p:sp>
      <p:sp>
        <p:nvSpPr>
          <p:cNvPr id="1011" name="object 1011"/>
          <p:cNvSpPr/>
          <p:nvPr/>
        </p:nvSpPr>
        <p:spPr>
          <a:xfrm>
            <a:off x="4614261" y="8893481"/>
            <a:ext cx="16510" cy="14604"/>
          </a:xfrm>
          <a:custGeom>
            <a:avLst/>
            <a:gdLst/>
            <a:ahLst/>
            <a:cxnLst/>
            <a:rect l="l" t="t" r="r" b="b"/>
            <a:pathLst>
              <a:path w="16510" h="14604">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1012" name="object 1012"/>
          <p:cNvSpPr/>
          <p:nvPr/>
        </p:nvSpPr>
        <p:spPr>
          <a:xfrm>
            <a:off x="5559465" y="8465950"/>
            <a:ext cx="17780" cy="15875"/>
          </a:xfrm>
          <a:custGeom>
            <a:avLst/>
            <a:gdLst/>
            <a:ahLst/>
            <a:cxnLst/>
            <a:rect l="l" t="t" r="r" b="b"/>
            <a:pathLst>
              <a:path w="17779"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1013" name="object 1013"/>
          <p:cNvSpPr/>
          <p:nvPr/>
        </p:nvSpPr>
        <p:spPr>
          <a:xfrm>
            <a:off x="1223663" y="10097017"/>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1014" name="object 1014"/>
          <p:cNvSpPr/>
          <p:nvPr/>
        </p:nvSpPr>
        <p:spPr>
          <a:xfrm>
            <a:off x="1323634" y="7900544"/>
            <a:ext cx="36195" cy="32384"/>
          </a:xfrm>
          <a:custGeom>
            <a:avLst/>
            <a:gdLst/>
            <a:ahLst/>
            <a:cxnLst/>
            <a:rect l="l" t="t" r="r" b="b"/>
            <a:pathLst>
              <a:path w="36194" h="32384">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1015" name="object 1015"/>
          <p:cNvSpPr/>
          <p:nvPr/>
        </p:nvSpPr>
        <p:spPr>
          <a:xfrm>
            <a:off x="1213041" y="797327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1016" name="object 1016"/>
          <p:cNvSpPr/>
          <p:nvPr/>
        </p:nvSpPr>
        <p:spPr>
          <a:xfrm>
            <a:off x="1085298" y="8079878"/>
            <a:ext cx="11430" cy="10160"/>
          </a:xfrm>
          <a:custGeom>
            <a:avLst/>
            <a:gdLst/>
            <a:ahLst/>
            <a:cxnLst/>
            <a:rect l="l" t="t" r="r" b="b"/>
            <a:pathLst>
              <a:path w="11430" h="10159">
                <a:moveTo>
                  <a:pt x="8701" y="0"/>
                </a:moveTo>
                <a:lnTo>
                  <a:pt x="2523" y="0"/>
                </a:lnTo>
                <a:lnTo>
                  <a:pt x="0" y="2251"/>
                </a:lnTo>
                <a:lnTo>
                  <a:pt x="0" y="7748"/>
                </a:lnTo>
                <a:lnTo>
                  <a:pt x="2523" y="9989"/>
                </a:lnTo>
                <a:lnTo>
                  <a:pt x="8701" y="9989"/>
                </a:lnTo>
                <a:lnTo>
                  <a:pt x="11224" y="7748"/>
                </a:lnTo>
                <a:lnTo>
                  <a:pt x="11224" y="5005"/>
                </a:lnTo>
                <a:lnTo>
                  <a:pt x="11224" y="2251"/>
                </a:lnTo>
                <a:lnTo>
                  <a:pt x="8701" y="0"/>
                </a:lnTo>
                <a:close/>
              </a:path>
            </a:pathLst>
          </a:custGeom>
          <a:solidFill>
            <a:srgbClr val="FFFFFF">
              <a:alpha val="79998"/>
            </a:srgbClr>
          </a:solidFill>
        </p:spPr>
        <p:txBody>
          <a:bodyPr wrap="square" lIns="0" tIns="0" rIns="0" bIns="0" rtlCol="0"/>
          <a:lstStyle/>
          <a:p>
            <a:endParaRPr/>
          </a:p>
        </p:txBody>
      </p:sp>
      <p:sp>
        <p:nvSpPr>
          <p:cNvPr id="1017" name="object 1017"/>
          <p:cNvSpPr/>
          <p:nvPr/>
        </p:nvSpPr>
        <p:spPr>
          <a:xfrm>
            <a:off x="227298" y="9856789"/>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1018" name="object 1018"/>
          <p:cNvSpPr/>
          <p:nvPr/>
        </p:nvSpPr>
        <p:spPr>
          <a:xfrm>
            <a:off x="344925" y="10550962"/>
            <a:ext cx="23495" cy="20320"/>
          </a:xfrm>
          <a:custGeom>
            <a:avLst/>
            <a:gdLst/>
            <a:ahLst/>
            <a:cxnLst/>
            <a:rect l="l" t="t" r="r" b="b"/>
            <a:pathLst>
              <a:path w="23495"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47999"/>
            </a:srgbClr>
          </a:solidFill>
        </p:spPr>
        <p:txBody>
          <a:bodyPr wrap="square" lIns="0" tIns="0" rIns="0" bIns="0" rtlCol="0"/>
          <a:lstStyle/>
          <a:p>
            <a:endParaRPr/>
          </a:p>
        </p:txBody>
      </p:sp>
      <p:sp>
        <p:nvSpPr>
          <p:cNvPr id="1019" name="object 1019"/>
          <p:cNvSpPr/>
          <p:nvPr/>
        </p:nvSpPr>
        <p:spPr>
          <a:xfrm>
            <a:off x="518887" y="9007002"/>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27198"/>
            </a:srgbClr>
          </a:solidFill>
        </p:spPr>
        <p:txBody>
          <a:bodyPr wrap="square" lIns="0" tIns="0" rIns="0" bIns="0" rtlCol="0"/>
          <a:lstStyle/>
          <a:p>
            <a:endParaRPr/>
          </a:p>
        </p:txBody>
      </p:sp>
      <p:sp>
        <p:nvSpPr>
          <p:cNvPr id="1020" name="object 1020"/>
          <p:cNvSpPr/>
          <p:nvPr/>
        </p:nvSpPr>
        <p:spPr>
          <a:xfrm>
            <a:off x="4585518" y="10569695"/>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1021" name="object 1021"/>
          <p:cNvSpPr/>
          <p:nvPr/>
        </p:nvSpPr>
        <p:spPr>
          <a:xfrm>
            <a:off x="4212908" y="10270259"/>
            <a:ext cx="6985" cy="6350"/>
          </a:xfrm>
          <a:custGeom>
            <a:avLst/>
            <a:gdLst/>
            <a:ahLst/>
            <a:cxnLst/>
            <a:rect l="l" t="t" r="r" b="b"/>
            <a:pathLst>
              <a:path w="6985" h="6350">
                <a:moveTo>
                  <a:pt x="5214" y="0"/>
                </a:moveTo>
                <a:lnTo>
                  <a:pt x="1465" y="0"/>
                </a:lnTo>
                <a:lnTo>
                  <a:pt x="0" y="1350"/>
                </a:lnTo>
                <a:lnTo>
                  <a:pt x="0" y="4659"/>
                </a:lnTo>
                <a:lnTo>
                  <a:pt x="1465" y="5957"/>
                </a:lnTo>
                <a:lnTo>
                  <a:pt x="5214" y="5957"/>
                </a:lnTo>
                <a:lnTo>
                  <a:pt x="6680" y="4659"/>
                </a:lnTo>
                <a:lnTo>
                  <a:pt x="6680" y="3005"/>
                </a:lnTo>
                <a:lnTo>
                  <a:pt x="6680" y="1350"/>
                </a:lnTo>
                <a:lnTo>
                  <a:pt x="5214" y="0"/>
                </a:lnTo>
                <a:close/>
              </a:path>
            </a:pathLst>
          </a:custGeom>
          <a:solidFill>
            <a:srgbClr val="FFFFFF">
              <a:alpha val="59999"/>
            </a:srgbClr>
          </a:solidFill>
        </p:spPr>
        <p:txBody>
          <a:bodyPr wrap="square" lIns="0" tIns="0" rIns="0" bIns="0" rtlCol="0"/>
          <a:lstStyle/>
          <a:p>
            <a:endParaRPr/>
          </a:p>
        </p:txBody>
      </p:sp>
      <p:sp>
        <p:nvSpPr>
          <p:cNvPr id="1022" name="object 1022"/>
          <p:cNvSpPr/>
          <p:nvPr/>
        </p:nvSpPr>
        <p:spPr>
          <a:xfrm>
            <a:off x="4475922" y="9854962"/>
            <a:ext cx="21590" cy="13970"/>
          </a:xfrm>
          <a:custGeom>
            <a:avLst/>
            <a:gdLst/>
            <a:ahLst/>
            <a:cxnLst/>
            <a:rect l="l" t="t" r="r" b="b"/>
            <a:pathLst>
              <a:path w="21589" h="13970">
                <a:moveTo>
                  <a:pt x="16690" y="0"/>
                </a:moveTo>
                <a:lnTo>
                  <a:pt x="4848" y="0"/>
                </a:lnTo>
                <a:lnTo>
                  <a:pt x="0" y="3088"/>
                </a:lnTo>
                <a:lnTo>
                  <a:pt x="0" y="10659"/>
                </a:lnTo>
                <a:lnTo>
                  <a:pt x="4848" y="13737"/>
                </a:lnTo>
                <a:lnTo>
                  <a:pt x="16690" y="13737"/>
                </a:lnTo>
                <a:lnTo>
                  <a:pt x="21507" y="10659"/>
                </a:lnTo>
                <a:lnTo>
                  <a:pt x="21507" y="6868"/>
                </a:lnTo>
                <a:lnTo>
                  <a:pt x="21507" y="3088"/>
                </a:lnTo>
                <a:lnTo>
                  <a:pt x="16690" y="0"/>
                </a:lnTo>
                <a:close/>
              </a:path>
            </a:pathLst>
          </a:custGeom>
          <a:solidFill>
            <a:srgbClr val="FFFFFF">
              <a:alpha val="79998"/>
            </a:srgbClr>
          </a:solidFill>
        </p:spPr>
        <p:txBody>
          <a:bodyPr wrap="square" lIns="0" tIns="0" rIns="0" bIns="0" rtlCol="0"/>
          <a:lstStyle/>
          <a:p>
            <a:endParaRPr/>
          </a:p>
        </p:txBody>
      </p:sp>
      <p:sp>
        <p:nvSpPr>
          <p:cNvPr id="1023" name="object 1023"/>
          <p:cNvSpPr/>
          <p:nvPr/>
        </p:nvSpPr>
        <p:spPr>
          <a:xfrm>
            <a:off x="4118423" y="10146176"/>
            <a:ext cx="28575" cy="25400"/>
          </a:xfrm>
          <a:custGeom>
            <a:avLst/>
            <a:gdLst/>
            <a:ahLst/>
            <a:cxnLst/>
            <a:rect l="l" t="t" r="r" b="b"/>
            <a:pathLst>
              <a:path w="28575" h="25400">
                <a:moveTo>
                  <a:pt x="22104" y="0"/>
                </a:moveTo>
                <a:lnTo>
                  <a:pt x="6366" y="0"/>
                </a:lnTo>
                <a:lnTo>
                  <a:pt x="0" y="5654"/>
                </a:lnTo>
                <a:lnTo>
                  <a:pt x="0" y="19622"/>
                </a:lnTo>
                <a:lnTo>
                  <a:pt x="636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1024" name="object 1024"/>
          <p:cNvSpPr/>
          <p:nvPr/>
        </p:nvSpPr>
        <p:spPr>
          <a:xfrm>
            <a:off x="4161565" y="9934592"/>
            <a:ext cx="6350" cy="5715"/>
          </a:xfrm>
          <a:custGeom>
            <a:avLst/>
            <a:gdLst/>
            <a:ahLst/>
            <a:cxnLst/>
            <a:rect l="l" t="t" r="r" b="b"/>
            <a:pathLst>
              <a:path w="6350" h="5715">
                <a:moveTo>
                  <a:pt x="4670" y="0"/>
                </a:moveTo>
                <a:lnTo>
                  <a:pt x="1350" y="0"/>
                </a:lnTo>
                <a:lnTo>
                  <a:pt x="0" y="1193"/>
                </a:lnTo>
                <a:lnTo>
                  <a:pt x="0" y="4135"/>
                </a:lnTo>
                <a:lnTo>
                  <a:pt x="135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1025" name="object 1025"/>
          <p:cNvSpPr/>
          <p:nvPr/>
        </p:nvSpPr>
        <p:spPr>
          <a:xfrm>
            <a:off x="4832490" y="10807707"/>
            <a:ext cx="14604" cy="13335"/>
          </a:xfrm>
          <a:custGeom>
            <a:avLst/>
            <a:gdLst/>
            <a:ahLst/>
            <a:cxnLst/>
            <a:rect l="l" t="t" r="r" b="b"/>
            <a:pathLst>
              <a:path w="14604"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1026" name="object 1026"/>
          <p:cNvSpPr/>
          <p:nvPr/>
        </p:nvSpPr>
        <p:spPr>
          <a:xfrm>
            <a:off x="4058137" y="10759471"/>
            <a:ext cx="16510" cy="14604"/>
          </a:xfrm>
          <a:custGeom>
            <a:avLst/>
            <a:gdLst/>
            <a:ahLst/>
            <a:cxnLst/>
            <a:rect l="l" t="t" r="r" b="b"/>
            <a:pathLst>
              <a:path w="16510" h="14604">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1027" name="object 1027"/>
          <p:cNvSpPr/>
          <p:nvPr/>
        </p:nvSpPr>
        <p:spPr>
          <a:xfrm>
            <a:off x="5003338" y="10331939"/>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1028" name="object 1028"/>
          <p:cNvSpPr/>
          <p:nvPr/>
        </p:nvSpPr>
        <p:spPr>
          <a:xfrm>
            <a:off x="8335952" y="835190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1029" name="object 1029"/>
          <p:cNvSpPr/>
          <p:nvPr/>
        </p:nvSpPr>
        <p:spPr>
          <a:xfrm>
            <a:off x="7881974" y="7987457"/>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1030" name="object 1030"/>
          <p:cNvSpPr/>
          <p:nvPr/>
        </p:nvSpPr>
        <p:spPr>
          <a:xfrm>
            <a:off x="7740884" y="7535123"/>
            <a:ext cx="24765" cy="22225"/>
          </a:xfrm>
          <a:custGeom>
            <a:avLst/>
            <a:gdLst/>
            <a:ahLst/>
            <a:cxnLst/>
            <a:rect l="l" t="t" r="r" b="b"/>
            <a:pathLst>
              <a:path w="24765" h="22225">
                <a:moveTo>
                  <a:pt x="18910" y="0"/>
                </a:moveTo>
                <a:lnTo>
                  <a:pt x="5423" y="0"/>
                </a:lnTo>
                <a:lnTo>
                  <a:pt x="0" y="4879"/>
                </a:lnTo>
                <a:lnTo>
                  <a:pt x="0" y="16816"/>
                </a:lnTo>
                <a:lnTo>
                  <a:pt x="5423" y="21695"/>
                </a:lnTo>
                <a:lnTo>
                  <a:pt x="18910" y="21695"/>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1031" name="object 1031"/>
          <p:cNvSpPr txBox="1">
            <a:spLocks noGrp="1"/>
          </p:cNvSpPr>
          <p:nvPr>
            <p:ph type="title"/>
          </p:nvPr>
        </p:nvSpPr>
        <p:spPr>
          <a:xfrm>
            <a:off x="4057431" y="899683"/>
            <a:ext cx="12548836" cy="938719"/>
          </a:xfrm>
          <a:prstGeom prst="rect">
            <a:avLst/>
          </a:prstGeom>
        </p:spPr>
        <p:txBody>
          <a:bodyPr vert="horz" wrap="square" lIns="0" tIns="15240" rIns="0" bIns="0" rtlCol="0">
            <a:spAutoFit/>
          </a:bodyPr>
          <a:lstStyle/>
          <a:p>
            <a:pPr marL="12700" algn="ctr" rtl="0">
              <a:lnSpc>
                <a:spcPct val="100000"/>
              </a:lnSpc>
              <a:spcBef>
                <a:spcPts val="120"/>
              </a:spcBef>
            </a:pPr>
            <a:r>
              <a:rPr lang="en-US" sz="6000" spc="-35" dirty="0">
                <a:solidFill>
                  <a:srgbClr val="FFFFFF"/>
                </a:solidFill>
                <a:latin typeface="Trebuchet MS"/>
                <a:cs typeface="Trebuchet MS"/>
              </a:rPr>
              <a:t>Air Bubbles Trapped In The Lens</a:t>
            </a:r>
            <a:endParaRPr sz="6000" spc="-25" dirty="0">
              <a:solidFill>
                <a:srgbClr val="FFFFFF"/>
              </a:solidFill>
              <a:latin typeface="Trebuchet MS"/>
              <a:cs typeface="Trebuchet MS"/>
            </a:endParaRPr>
          </a:p>
        </p:txBody>
      </p:sp>
      <p:grpSp>
        <p:nvGrpSpPr>
          <p:cNvPr id="1032" name="object 1032"/>
          <p:cNvGrpSpPr/>
          <p:nvPr/>
        </p:nvGrpSpPr>
        <p:grpSpPr>
          <a:xfrm>
            <a:off x="14386996" y="5099321"/>
            <a:ext cx="5717540" cy="6209665"/>
            <a:chOff x="14386996" y="5099321"/>
            <a:chExt cx="5717540" cy="6209665"/>
          </a:xfrm>
        </p:grpSpPr>
        <p:sp>
          <p:nvSpPr>
            <p:cNvPr id="1033" name="object 1033"/>
            <p:cNvSpPr/>
            <p:nvPr/>
          </p:nvSpPr>
          <p:spPr>
            <a:xfrm>
              <a:off x="14386996" y="5099321"/>
              <a:ext cx="5717540" cy="6209665"/>
            </a:xfrm>
            <a:custGeom>
              <a:avLst/>
              <a:gdLst/>
              <a:ahLst/>
              <a:cxnLst/>
              <a:rect l="l" t="t" r="r" b="b"/>
              <a:pathLst>
                <a:path w="5717540" h="6209665">
                  <a:moveTo>
                    <a:pt x="3717164" y="0"/>
                  </a:moveTo>
                  <a:lnTo>
                    <a:pt x="3668742" y="308"/>
                  </a:lnTo>
                  <a:lnTo>
                    <a:pt x="3620469" y="1233"/>
                  </a:lnTo>
                  <a:lnTo>
                    <a:pt x="3572348" y="2769"/>
                  </a:lnTo>
                  <a:lnTo>
                    <a:pt x="3524383" y="4912"/>
                  </a:lnTo>
                  <a:lnTo>
                    <a:pt x="3476577" y="7660"/>
                  </a:lnTo>
                  <a:lnTo>
                    <a:pt x="3428934" y="11009"/>
                  </a:lnTo>
                  <a:lnTo>
                    <a:pt x="3381459" y="14954"/>
                  </a:lnTo>
                  <a:lnTo>
                    <a:pt x="3334154" y="19492"/>
                  </a:lnTo>
                  <a:lnTo>
                    <a:pt x="3287024" y="24619"/>
                  </a:lnTo>
                  <a:lnTo>
                    <a:pt x="3240072" y="30332"/>
                  </a:lnTo>
                  <a:lnTo>
                    <a:pt x="3193302" y="36626"/>
                  </a:lnTo>
                  <a:lnTo>
                    <a:pt x="3146717" y="43498"/>
                  </a:lnTo>
                  <a:lnTo>
                    <a:pt x="3100322" y="50945"/>
                  </a:lnTo>
                  <a:lnTo>
                    <a:pt x="3054121" y="58962"/>
                  </a:lnTo>
                  <a:lnTo>
                    <a:pt x="3008116" y="67546"/>
                  </a:lnTo>
                  <a:lnTo>
                    <a:pt x="2962311" y="76693"/>
                  </a:lnTo>
                  <a:lnTo>
                    <a:pt x="2916712" y="86399"/>
                  </a:lnTo>
                  <a:lnTo>
                    <a:pt x="2871320" y="96661"/>
                  </a:lnTo>
                  <a:lnTo>
                    <a:pt x="2826140" y="107475"/>
                  </a:lnTo>
                  <a:lnTo>
                    <a:pt x="2781176" y="118837"/>
                  </a:lnTo>
                  <a:lnTo>
                    <a:pt x="2736431" y="130743"/>
                  </a:lnTo>
                  <a:lnTo>
                    <a:pt x="2691909" y="143190"/>
                  </a:lnTo>
                  <a:lnTo>
                    <a:pt x="2647613" y="156174"/>
                  </a:lnTo>
                  <a:lnTo>
                    <a:pt x="2603549" y="169691"/>
                  </a:lnTo>
                  <a:lnTo>
                    <a:pt x="2559718" y="183737"/>
                  </a:lnTo>
                  <a:lnTo>
                    <a:pt x="2516126" y="198309"/>
                  </a:lnTo>
                  <a:lnTo>
                    <a:pt x="2472775" y="213403"/>
                  </a:lnTo>
                  <a:lnTo>
                    <a:pt x="2429670" y="229015"/>
                  </a:lnTo>
                  <a:lnTo>
                    <a:pt x="2386814" y="245142"/>
                  </a:lnTo>
                  <a:lnTo>
                    <a:pt x="2344211" y="261780"/>
                  </a:lnTo>
                  <a:lnTo>
                    <a:pt x="2301865" y="278924"/>
                  </a:lnTo>
                  <a:lnTo>
                    <a:pt x="2259779" y="296572"/>
                  </a:lnTo>
                  <a:lnTo>
                    <a:pt x="2217958" y="314719"/>
                  </a:lnTo>
                  <a:lnTo>
                    <a:pt x="2176404" y="333362"/>
                  </a:lnTo>
                  <a:lnTo>
                    <a:pt x="2135121" y="352497"/>
                  </a:lnTo>
                  <a:lnTo>
                    <a:pt x="2094115" y="372121"/>
                  </a:lnTo>
                  <a:lnTo>
                    <a:pt x="2053387" y="392229"/>
                  </a:lnTo>
                  <a:lnTo>
                    <a:pt x="2012942" y="412818"/>
                  </a:lnTo>
                  <a:lnTo>
                    <a:pt x="1972784" y="433884"/>
                  </a:lnTo>
                  <a:lnTo>
                    <a:pt x="1932916" y="455423"/>
                  </a:lnTo>
                  <a:lnTo>
                    <a:pt x="1893342" y="477432"/>
                  </a:lnTo>
                  <a:lnTo>
                    <a:pt x="1854065" y="499907"/>
                  </a:lnTo>
                  <a:lnTo>
                    <a:pt x="1815091" y="522844"/>
                  </a:lnTo>
                  <a:lnTo>
                    <a:pt x="1776421" y="546240"/>
                  </a:lnTo>
                  <a:lnTo>
                    <a:pt x="1738061" y="570090"/>
                  </a:lnTo>
                  <a:lnTo>
                    <a:pt x="1700013" y="594391"/>
                  </a:lnTo>
                  <a:lnTo>
                    <a:pt x="1662282" y="619140"/>
                  </a:lnTo>
                  <a:lnTo>
                    <a:pt x="1624871" y="644332"/>
                  </a:lnTo>
                  <a:lnTo>
                    <a:pt x="1587784" y="669963"/>
                  </a:lnTo>
                  <a:lnTo>
                    <a:pt x="1551024" y="696031"/>
                  </a:lnTo>
                  <a:lnTo>
                    <a:pt x="1514596" y="722531"/>
                  </a:lnTo>
                  <a:lnTo>
                    <a:pt x="1478503" y="749460"/>
                  </a:lnTo>
                  <a:lnTo>
                    <a:pt x="1442749" y="776813"/>
                  </a:lnTo>
                  <a:lnTo>
                    <a:pt x="1407338" y="804588"/>
                  </a:lnTo>
                  <a:lnTo>
                    <a:pt x="1372273" y="832780"/>
                  </a:lnTo>
                  <a:lnTo>
                    <a:pt x="1337558" y="861385"/>
                  </a:lnTo>
                  <a:lnTo>
                    <a:pt x="1303197" y="890400"/>
                  </a:lnTo>
                  <a:lnTo>
                    <a:pt x="1269193" y="919822"/>
                  </a:lnTo>
                  <a:lnTo>
                    <a:pt x="1235551" y="949645"/>
                  </a:lnTo>
                  <a:lnTo>
                    <a:pt x="1202274" y="979868"/>
                  </a:lnTo>
                  <a:lnTo>
                    <a:pt x="1169365" y="1010485"/>
                  </a:lnTo>
                  <a:lnTo>
                    <a:pt x="1136829" y="1041494"/>
                  </a:lnTo>
                  <a:lnTo>
                    <a:pt x="1104670" y="1072890"/>
                  </a:lnTo>
                  <a:lnTo>
                    <a:pt x="1072890" y="1104670"/>
                  </a:lnTo>
                  <a:lnTo>
                    <a:pt x="1041494" y="1136829"/>
                  </a:lnTo>
                  <a:lnTo>
                    <a:pt x="1010485" y="1169365"/>
                  </a:lnTo>
                  <a:lnTo>
                    <a:pt x="979868" y="1202274"/>
                  </a:lnTo>
                  <a:lnTo>
                    <a:pt x="949645" y="1235551"/>
                  </a:lnTo>
                  <a:lnTo>
                    <a:pt x="919822" y="1269193"/>
                  </a:lnTo>
                  <a:lnTo>
                    <a:pt x="890400" y="1303197"/>
                  </a:lnTo>
                  <a:lnTo>
                    <a:pt x="861385" y="1337558"/>
                  </a:lnTo>
                  <a:lnTo>
                    <a:pt x="832780" y="1372273"/>
                  </a:lnTo>
                  <a:lnTo>
                    <a:pt x="804588" y="1407338"/>
                  </a:lnTo>
                  <a:lnTo>
                    <a:pt x="776813" y="1442749"/>
                  </a:lnTo>
                  <a:lnTo>
                    <a:pt x="749460" y="1478503"/>
                  </a:lnTo>
                  <a:lnTo>
                    <a:pt x="722531" y="1514596"/>
                  </a:lnTo>
                  <a:lnTo>
                    <a:pt x="696031" y="1551024"/>
                  </a:lnTo>
                  <a:lnTo>
                    <a:pt x="669963" y="1587784"/>
                  </a:lnTo>
                  <a:lnTo>
                    <a:pt x="644332" y="1624871"/>
                  </a:lnTo>
                  <a:lnTo>
                    <a:pt x="619140" y="1662282"/>
                  </a:lnTo>
                  <a:lnTo>
                    <a:pt x="594391" y="1700013"/>
                  </a:lnTo>
                  <a:lnTo>
                    <a:pt x="570090" y="1738061"/>
                  </a:lnTo>
                  <a:lnTo>
                    <a:pt x="546240" y="1776421"/>
                  </a:lnTo>
                  <a:lnTo>
                    <a:pt x="522844" y="1815091"/>
                  </a:lnTo>
                  <a:lnTo>
                    <a:pt x="499907" y="1854065"/>
                  </a:lnTo>
                  <a:lnTo>
                    <a:pt x="477432" y="1893342"/>
                  </a:lnTo>
                  <a:lnTo>
                    <a:pt x="455423" y="1932916"/>
                  </a:lnTo>
                  <a:lnTo>
                    <a:pt x="433884" y="1972784"/>
                  </a:lnTo>
                  <a:lnTo>
                    <a:pt x="412818" y="2012942"/>
                  </a:lnTo>
                  <a:lnTo>
                    <a:pt x="392229" y="2053387"/>
                  </a:lnTo>
                  <a:lnTo>
                    <a:pt x="372121" y="2094115"/>
                  </a:lnTo>
                  <a:lnTo>
                    <a:pt x="352497" y="2135121"/>
                  </a:lnTo>
                  <a:lnTo>
                    <a:pt x="333362" y="2176404"/>
                  </a:lnTo>
                  <a:lnTo>
                    <a:pt x="314719" y="2217958"/>
                  </a:lnTo>
                  <a:lnTo>
                    <a:pt x="296572" y="2259779"/>
                  </a:lnTo>
                  <a:lnTo>
                    <a:pt x="278924" y="2301865"/>
                  </a:lnTo>
                  <a:lnTo>
                    <a:pt x="261780" y="2344211"/>
                  </a:lnTo>
                  <a:lnTo>
                    <a:pt x="245142" y="2386814"/>
                  </a:lnTo>
                  <a:lnTo>
                    <a:pt x="229015" y="2429670"/>
                  </a:lnTo>
                  <a:lnTo>
                    <a:pt x="213403" y="2472775"/>
                  </a:lnTo>
                  <a:lnTo>
                    <a:pt x="198309" y="2516126"/>
                  </a:lnTo>
                  <a:lnTo>
                    <a:pt x="183737" y="2559718"/>
                  </a:lnTo>
                  <a:lnTo>
                    <a:pt x="169691" y="2603549"/>
                  </a:lnTo>
                  <a:lnTo>
                    <a:pt x="156174" y="2647613"/>
                  </a:lnTo>
                  <a:lnTo>
                    <a:pt x="143190" y="2691909"/>
                  </a:lnTo>
                  <a:lnTo>
                    <a:pt x="130743" y="2736431"/>
                  </a:lnTo>
                  <a:lnTo>
                    <a:pt x="118837" y="2781176"/>
                  </a:lnTo>
                  <a:lnTo>
                    <a:pt x="107475" y="2826140"/>
                  </a:lnTo>
                  <a:lnTo>
                    <a:pt x="96661" y="2871320"/>
                  </a:lnTo>
                  <a:lnTo>
                    <a:pt x="86399" y="2916712"/>
                  </a:lnTo>
                  <a:lnTo>
                    <a:pt x="76693" y="2962311"/>
                  </a:lnTo>
                  <a:lnTo>
                    <a:pt x="67546" y="3008116"/>
                  </a:lnTo>
                  <a:lnTo>
                    <a:pt x="58962" y="3054121"/>
                  </a:lnTo>
                  <a:lnTo>
                    <a:pt x="50945" y="3100322"/>
                  </a:lnTo>
                  <a:lnTo>
                    <a:pt x="43498" y="3146717"/>
                  </a:lnTo>
                  <a:lnTo>
                    <a:pt x="36626" y="3193302"/>
                  </a:lnTo>
                  <a:lnTo>
                    <a:pt x="30332" y="3240072"/>
                  </a:lnTo>
                  <a:lnTo>
                    <a:pt x="24619" y="3287024"/>
                  </a:lnTo>
                  <a:lnTo>
                    <a:pt x="19492" y="3334154"/>
                  </a:lnTo>
                  <a:lnTo>
                    <a:pt x="14954" y="3381459"/>
                  </a:lnTo>
                  <a:lnTo>
                    <a:pt x="11009" y="3428934"/>
                  </a:lnTo>
                  <a:lnTo>
                    <a:pt x="7660" y="3476577"/>
                  </a:lnTo>
                  <a:lnTo>
                    <a:pt x="4912" y="3524383"/>
                  </a:lnTo>
                  <a:lnTo>
                    <a:pt x="2769" y="3572348"/>
                  </a:lnTo>
                  <a:lnTo>
                    <a:pt x="1233" y="3620469"/>
                  </a:lnTo>
                  <a:lnTo>
                    <a:pt x="308" y="3668742"/>
                  </a:lnTo>
                  <a:lnTo>
                    <a:pt x="0" y="3717164"/>
                  </a:lnTo>
                  <a:lnTo>
                    <a:pt x="308" y="3765585"/>
                  </a:lnTo>
                  <a:lnTo>
                    <a:pt x="1233" y="3813859"/>
                  </a:lnTo>
                  <a:lnTo>
                    <a:pt x="2769" y="3861980"/>
                  </a:lnTo>
                  <a:lnTo>
                    <a:pt x="4912" y="3909945"/>
                  </a:lnTo>
                  <a:lnTo>
                    <a:pt x="7660" y="3957751"/>
                  </a:lnTo>
                  <a:lnTo>
                    <a:pt x="11009" y="4005393"/>
                  </a:lnTo>
                  <a:lnTo>
                    <a:pt x="14954" y="4052869"/>
                  </a:lnTo>
                  <a:lnTo>
                    <a:pt x="19492" y="4100174"/>
                  </a:lnTo>
                  <a:lnTo>
                    <a:pt x="24619" y="4147304"/>
                  </a:lnTo>
                  <a:lnTo>
                    <a:pt x="30332" y="4194256"/>
                  </a:lnTo>
                  <a:lnTo>
                    <a:pt x="36626" y="4241026"/>
                  </a:lnTo>
                  <a:lnTo>
                    <a:pt x="43498" y="4287610"/>
                  </a:lnTo>
                  <a:lnTo>
                    <a:pt x="50945" y="4334005"/>
                  </a:lnTo>
                  <a:lnTo>
                    <a:pt x="58962" y="4380207"/>
                  </a:lnTo>
                  <a:lnTo>
                    <a:pt x="67546" y="4426212"/>
                  </a:lnTo>
                  <a:lnTo>
                    <a:pt x="76693" y="4472016"/>
                  </a:lnTo>
                  <a:lnTo>
                    <a:pt x="86399" y="4517616"/>
                  </a:lnTo>
                  <a:lnTo>
                    <a:pt x="96661" y="4563008"/>
                  </a:lnTo>
                  <a:lnTo>
                    <a:pt x="107475" y="4608188"/>
                  </a:lnTo>
                  <a:lnTo>
                    <a:pt x="118837" y="4653152"/>
                  </a:lnTo>
                  <a:lnTo>
                    <a:pt x="130743" y="4697897"/>
                  </a:lnTo>
                  <a:lnTo>
                    <a:pt x="143190" y="4742419"/>
                  </a:lnTo>
                  <a:lnTo>
                    <a:pt x="156174" y="4786714"/>
                  </a:lnTo>
                  <a:lnTo>
                    <a:pt x="169691" y="4830779"/>
                  </a:lnTo>
                  <a:lnTo>
                    <a:pt x="183737" y="4874609"/>
                  </a:lnTo>
                  <a:lnTo>
                    <a:pt x="198309" y="4918202"/>
                  </a:lnTo>
                  <a:lnTo>
                    <a:pt x="213403" y="4961552"/>
                  </a:lnTo>
                  <a:lnTo>
                    <a:pt x="229015" y="5004657"/>
                  </a:lnTo>
                  <a:lnTo>
                    <a:pt x="245142" y="5047513"/>
                  </a:lnTo>
                  <a:lnTo>
                    <a:pt x="261780" y="5090116"/>
                  </a:lnTo>
                  <a:lnTo>
                    <a:pt x="278924" y="5132462"/>
                  </a:lnTo>
                  <a:lnTo>
                    <a:pt x="296572" y="5174548"/>
                  </a:lnTo>
                  <a:lnTo>
                    <a:pt x="314719" y="5216370"/>
                  </a:lnTo>
                  <a:lnTo>
                    <a:pt x="333362" y="5257924"/>
                  </a:lnTo>
                  <a:lnTo>
                    <a:pt x="352497" y="5299206"/>
                  </a:lnTo>
                  <a:lnTo>
                    <a:pt x="372121" y="5340213"/>
                  </a:lnTo>
                  <a:lnTo>
                    <a:pt x="392229" y="5380941"/>
                  </a:lnTo>
                  <a:lnTo>
                    <a:pt x="412818" y="5421386"/>
                  </a:lnTo>
                  <a:lnTo>
                    <a:pt x="433884" y="5461544"/>
                  </a:lnTo>
                  <a:lnTo>
                    <a:pt x="455423" y="5501412"/>
                  </a:lnTo>
                  <a:lnTo>
                    <a:pt x="477432" y="5540986"/>
                  </a:lnTo>
                  <a:lnTo>
                    <a:pt x="499907" y="5580262"/>
                  </a:lnTo>
                  <a:lnTo>
                    <a:pt x="522844" y="5619237"/>
                  </a:lnTo>
                  <a:lnTo>
                    <a:pt x="546240" y="5657906"/>
                  </a:lnTo>
                  <a:lnTo>
                    <a:pt x="570090" y="5696267"/>
                  </a:lnTo>
                  <a:lnTo>
                    <a:pt x="594391" y="5734314"/>
                  </a:lnTo>
                  <a:lnTo>
                    <a:pt x="619140" y="5772046"/>
                  </a:lnTo>
                  <a:lnTo>
                    <a:pt x="644332" y="5809457"/>
                  </a:lnTo>
                  <a:lnTo>
                    <a:pt x="669963" y="5846544"/>
                  </a:lnTo>
                  <a:lnTo>
                    <a:pt x="696031" y="5883303"/>
                  </a:lnTo>
                  <a:lnTo>
                    <a:pt x="722531" y="5919731"/>
                  </a:lnTo>
                  <a:lnTo>
                    <a:pt x="749460" y="5955824"/>
                  </a:lnTo>
                  <a:lnTo>
                    <a:pt x="776813" y="5991578"/>
                  </a:lnTo>
                  <a:lnTo>
                    <a:pt x="804588" y="6026990"/>
                  </a:lnTo>
                  <a:lnTo>
                    <a:pt x="832780" y="6062055"/>
                  </a:lnTo>
                  <a:lnTo>
                    <a:pt x="861385" y="6096770"/>
                  </a:lnTo>
                  <a:lnTo>
                    <a:pt x="890400" y="6131131"/>
                  </a:lnTo>
                  <a:lnTo>
                    <a:pt x="919822" y="6165134"/>
                  </a:lnTo>
                  <a:lnTo>
                    <a:pt x="949645" y="6198777"/>
                  </a:lnTo>
                  <a:lnTo>
                    <a:pt x="959143" y="6209235"/>
                  </a:lnTo>
                  <a:lnTo>
                    <a:pt x="5717103" y="583398"/>
                  </a:lnTo>
                  <a:lnTo>
                    <a:pt x="5657906" y="546240"/>
                  </a:lnTo>
                  <a:lnTo>
                    <a:pt x="5619237" y="522844"/>
                  </a:lnTo>
                  <a:lnTo>
                    <a:pt x="5580262" y="499907"/>
                  </a:lnTo>
                  <a:lnTo>
                    <a:pt x="5540986" y="477432"/>
                  </a:lnTo>
                  <a:lnTo>
                    <a:pt x="5501412" y="455423"/>
                  </a:lnTo>
                  <a:lnTo>
                    <a:pt x="5461544" y="433884"/>
                  </a:lnTo>
                  <a:lnTo>
                    <a:pt x="5421386" y="412818"/>
                  </a:lnTo>
                  <a:lnTo>
                    <a:pt x="5380941" y="392229"/>
                  </a:lnTo>
                  <a:lnTo>
                    <a:pt x="5340213" y="372121"/>
                  </a:lnTo>
                  <a:lnTo>
                    <a:pt x="5299206" y="352497"/>
                  </a:lnTo>
                  <a:lnTo>
                    <a:pt x="5257924" y="333362"/>
                  </a:lnTo>
                  <a:lnTo>
                    <a:pt x="5216370" y="314719"/>
                  </a:lnTo>
                  <a:lnTo>
                    <a:pt x="5174548" y="296572"/>
                  </a:lnTo>
                  <a:lnTo>
                    <a:pt x="5132462" y="278924"/>
                  </a:lnTo>
                  <a:lnTo>
                    <a:pt x="5090116" y="261780"/>
                  </a:lnTo>
                  <a:lnTo>
                    <a:pt x="5047513" y="245142"/>
                  </a:lnTo>
                  <a:lnTo>
                    <a:pt x="5004657" y="229015"/>
                  </a:lnTo>
                  <a:lnTo>
                    <a:pt x="4961552" y="213403"/>
                  </a:lnTo>
                  <a:lnTo>
                    <a:pt x="4918202" y="198309"/>
                  </a:lnTo>
                  <a:lnTo>
                    <a:pt x="4874609" y="183737"/>
                  </a:lnTo>
                  <a:lnTo>
                    <a:pt x="4830779" y="169691"/>
                  </a:lnTo>
                  <a:lnTo>
                    <a:pt x="4786714" y="156174"/>
                  </a:lnTo>
                  <a:lnTo>
                    <a:pt x="4742419" y="143190"/>
                  </a:lnTo>
                  <a:lnTo>
                    <a:pt x="4697897" y="130743"/>
                  </a:lnTo>
                  <a:lnTo>
                    <a:pt x="4653152" y="118837"/>
                  </a:lnTo>
                  <a:lnTo>
                    <a:pt x="4608188" y="107475"/>
                  </a:lnTo>
                  <a:lnTo>
                    <a:pt x="4563008" y="96661"/>
                  </a:lnTo>
                  <a:lnTo>
                    <a:pt x="4517616" y="86399"/>
                  </a:lnTo>
                  <a:lnTo>
                    <a:pt x="4472016" y="76693"/>
                  </a:lnTo>
                  <a:lnTo>
                    <a:pt x="4426212" y="67546"/>
                  </a:lnTo>
                  <a:lnTo>
                    <a:pt x="4380207" y="58962"/>
                  </a:lnTo>
                  <a:lnTo>
                    <a:pt x="4334005" y="50945"/>
                  </a:lnTo>
                  <a:lnTo>
                    <a:pt x="4287610" y="43498"/>
                  </a:lnTo>
                  <a:lnTo>
                    <a:pt x="4241026" y="36626"/>
                  </a:lnTo>
                  <a:lnTo>
                    <a:pt x="4194256" y="30332"/>
                  </a:lnTo>
                  <a:lnTo>
                    <a:pt x="4147304" y="24619"/>
                  </a:lnTo>
                  <a:lnTo>
                    <a:pt x="4100174" y="19492"/>
                  </a:lnTo>
                  <a:lnTo>
                    <a:pt x="4052869" y="14954"/>
                  </a:lnTo>
                  <a:lnTo>
                    <a:pt x="4005393" y="11009"/>
                  </a:lnTo>
                  <a:lnTo>
                    <a:pt x="3957751" y="7660"/>
                  </a:lnTo>
                  <a:lnTo>
                    <a:pt x="3909945" y="4912"/>
                  </a:lnTo>
                  <a:lnTo>
                    <a:pt x="3861980" y="2769"/>
                  </a:lnTo>
                  <a:lnTo>
                    <a:pt x="3813859" y="1233"/>
                  </a:lnTo>
                  <a:lnTo>
                    <a:pt x="3765585" y="308"/>
                  </a:lnTo>
                  <a:lnTo>
                    <a:pt x="3717164" y="0"/>
                  </a:lnTo>
                  <a:close/>
                </a:path>
              </a:pathLst>
            </a:custGeom>
            <a:solidFill>
              <a:srgbClr val="FFFFFF"/>
            </a:solidFill>
          </p:spPr>
          <p:txBody>
            <a:bodyPr wrap="square" lIns="0" tIns="0" rIns="0" bIns="0" rtlCol="0"/>
            <a:lstStyle/>
            <a:p>
              <a:endParaRPr/>
            </a:p>
          </p:txBody>
        </p:sp>
        <p:pic>
          <p:nvPicPr>
            <p:cNvPr id="1034" name="object 1034"/>
            <p:cNvPicPr/>
            <p:nvPr/>
          </p:nvPicPr>
          <p:blipFill>
            <a:blip r:embed="rId2" cstate="print"/>
            <a:stretch>
              <a:fillRect/>
            </a:stretch>
          </p:blipFill>
          <p:spPr>
            <a:xfrm>
              <a:off x="14470763" y="5183088"/>
              <a:ext cx="5633336" cy="6125467"/>
            </a:xfrm>
            <a:prstGeom prst="rect">
              <a:avLst/>
            </a:prstGeom>
          </p:spPr>
        </p:pic>
      </p:grpSp>
      <p:sp>
        <p:nvSpPr>
          <p:cNvPr id="1035" name="object 1035"/>
          <p:cNvSpPr txBox="1"/>
          <p:nvPr/>
        </p:nvSpPr>
        <p:spPr>
          <a:xfrm>
            <a:off x="720289" y="2584074"/>
            <a:ext cx="17763490" cy="7460376"/>
          </a:xfrm>
          <a:prstGeom prst="rect">
            <a:avLst/>
          </a:prstGeom>
        </p:spPr>
        <p:txBody>
          <a:bodyPr vert="horz" wrap="square" lIns="0" tIns="12065" rIns="0" bIns="0" rtlCol="0">
            <a:spAutoFit/>
          </a:bodyPr>
          <a:lstStyle/>
          <a:p>
            <a:pPr marL="913130" marR="5080" indent="-635" algn="l" rtl="0">
              <a:lnSpc>
                <a:spcPct val="100499"/>
              </a:lnSpc>
              <a:spcBef>
                <a:spcPts val="95"/>
              </a:spcBef>
            </a:pPr>
            <a:r>
              <a:rPr lang="en-US" sz="4400" spc="-250" dirty="0">
                <a:solidFill>
                  <a:srgbClr val="FFFFFF"/>
                </a:solidFill>
                <a:latin typeface="Trebuchet MS" panose="020B0603020202020204" pitchFamily="34" charset="0"/>
                <a:cs typeface="Tahoma"/>
              </a:rPr>
              <a:t>Air bubbles that get accidentally trapped in the liquid damage the quality of the lens. On earth, the air density is significantly lower than that of the liquid, and therefore on earth, the air bubbles float to the top of the container.</a:t>
            </a:r>
          </a:p>
          <a:p>
            <a:pPr algn="l" rtl="0">
              <a:lnSpc>
                <a:spcPct val="100000"/>
              </a:lnSpc>
            </a:pPr>
            <a:endParaRPr sz="4400" dirty="0">
              <a:latin typeface="Trebuchet MS" panose="020B0603020202020204" pitchFamily="34" charset="0"/>
              <a:cs typeface="Tahoma"/>
            </a:endParaRPr>
          </a:p>
          <a:p>
            <a:pPr algn="l" rtl="0">
              <a:lnSpc>
                <a:spcPct val="100000"/>
              </a:lnSpc>
              <a:spcBef>
                <a:spcPts val="25"/>
              </a:spcBef>
            </a:pPr>
            <a:endParaRPr sz="4400" dirty="0">
              <a:latin typeface="Trebuchet MS" panose="020B0603020202020204" pitchFamily="34" charset="0"/>
              <a:cs typeface="Tahoma"/>
            </a:endParaRPr>
          </a:p>
          <a:p>
            <a:pPr marL="12700" marR="5430520" algn="l" rtl="0">
              <a:lnSpc>
                <a:spcPct val="100499"/>
              </a:lnSpc>
            </a:pPr>
            <a:r>
              <a:rPr lang="en-US" sz="4400" spc="-75" dirty="0">
                <a:solidFill>
                  <a:srgbClr val="FFFFFF"/>
                </a:solidFill>
                <a:latin typeface="Trebuchet MS" panose="020B0603020202020204" pitchFamily="34" charset="0"/>
                <a:cs typeface="Tahoma"/>
              </a:rPr>
              <a:t>When there is no gravity, there is also no  buoyancy. Bubbles that are trapped in the liquid will stay where they are. We must therefore be very careful not to accidentally introduce air bubbles during the lens creation process.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20104100" cy="11308715"/>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11B32"/>
          </a:solidFill>
        </p:spPr>
        <p:txBody>
          <a:bodyPr wrap="square" lIns="0" tIns="0" rIns="0" bIns="0" rtlCol="0"/>
          <a:lstStyle/>
          <a:p>
            <a:endParaRPr/>
          </a:p>
        </p:txBody>
      </p:sp>
      <p:sp>
        <p:nvSpPr>
          <p:cNvPr id="3" name="object 3"/>
          <p:cNvSpPr/>
          <p:nvPr/>
        </p:nvSpPr>
        <p:spPr>
          <a:xfrm>
            <a:off x="1246914" y="4274173"/>
            <a:ext cx="21590" cy="21590"/>
          </a:xfrm>
          <a:custGeom>
            <a:avLst/>
            <a:gdLst/>
            <a:ahLst/>
            <a:cxnLst/>
            <a:rect l="l" t="t" r="r" b="b"/>
            <a:pathLst>
              <a:path w="21590" h="21589">
                <a:moveTo>
                  <a:pt x="16585" y="0"/>
                </a:moveTo>
                <a:lnTo>
                  <a:pt x="4795" y="0"/>
                </a:lnTo>
                <a:lnTo>
                  <a:pt x="0" y="4816"/>
                </a:lnTo>
                <a:lnTo>
                  <a:pt x="0" y="16711"/>
                </a:lnTo>
                <a:lnTo>
                  <a:pt x="4795" y="21549"/>
                </a:lnTo>
                <a:lnTo>
                  <a:pt x="16585" y="21549"/>
                </a:lnTo>
                <a:lnTo>
                  <a:pt x="21371" y="16711"/>
                </a:lnTo>
                <a:lnTo>
                  <a:pt x="21371" y="10774"/>
                </a:lnTo>
                <a:lnTo>
                  <a:pt x="21371" y="4816"/>
                </a:lnTo>
                <a:lnTo>
                  <a:pt x="16585" y="0"/>
                </a:lnTo>
                <a:close/>
              </a:path>
            </a:pathLst>
          </a:custGeom>
          <a:solidFill>
            <a:srgbClr val="6F4478">
              <a:alpha val="39999"/>
            </a:srgbClr>
          </a:solidFill>
        </p:spPr>
        <p:txBody>
          <a:bodyPr wrap="square" lIns="0" tIns="0" rIns="0" bIns="0" rtlCol="0"/>
          <a:lstStyle/>
          <a:p>
            <a:endParaRPr/>
          </a:p>
        </p:txBody>
      </p:sp>
      <p:sp>
        <p:nvSpPr>
          <p:cNvPr id="4" name="object 4"/>
          <p:cNvSpPr/>
          <p:nvPr/>
        </p:nvSpPr>
        <p:spPr>
          <a:xfrm>
            <a:off x="1490469" y="6074644"/>
            <a:ext cx="15875" cy="15875"/>
          </a:xfrm>
          <a:custGeom>
            <a:avLst/>
            <a:gdLst/>
            <a:ahLst/>
            <a:cxnLst/>
            <a:rect l="l" t="t" r="r" b="b"/>
            <a:pathLst>
              <a:path w="15875" h="15875">
                <a:moveTo>
                  <a:pt x="11989" y="0"/>
                </a:moveTo>
                <a:lnTo>
                  <a:pt x="3455" y="0"/>
                </a:lnTo>
                <a:lnTo>
                  <a:pt x="0" y="3476"/>
                </a:lnTo>
                <a:lnTo>
                  <a:pt x="0" y="12093"/>
                </a:lnTo>
                <a:lnTo>
                  <a:pt x="3455" y="15570"/>
                </a:lnTo>
                <a:lnTo>
                  <a:pt x="11989" y="15570"/>
                </a:lnTo>
                <a:lnTo>
                  <a:pt x="15444" y="12093"/>
                </a:lnTo>
                <a:lnTo>
                  <a:pt x="15444" y="7779"/>
                </a:lnTo>
                <a:lnTo>
                  <a:pt x="15444" y="3476"/>
                </a:lnTo>
                <a:lnTo>
                  <a:pt x="11989" y="0"/>
                </a:lnTo>
                <a:close/>
              </a:path>
            </a:pathLst>
          </a:custGeom>
          <a:solidFill>
            <a:srgbClr val="384746">
              <a:alpha val="39999"/>
            </a:srgbClr>
          </a:solidFill>
        </p:spPr>
        <p:txBody>
          <a:bodyPr wrap="square" lIns="0" tIns="0" rIns="0" bIns="0" rtlCol="0"/>
          <a:lstStyle/>
          <a:p>
            <a:endParaRPr/>
          </a:p>
        </p:txBody>
      </p:sp>
      <p:sp>
        <p:nvSpPr>
          <p:cNvPr id="5" name="object 5"/>
          <p:cNvSpPr/>
          <p:nvPr/>
        </p:nvSpPr>
        <p:spPr>
          <a:xfrm>
            <a:off x="1846979" y="5647298"/>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 name="object 6"/>
          <p:cNvSpPr/>
          <p:nvPr/>
        </p:nvSpPr>
        <p:spPr>
          <a:xfrm>
            <a:off x="492419" y="6570354"/>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7" name="object 7"/>
          <p:cNvSpPr/>
          <p:nvPr/>
        </p:nvSpPr>
        <p:spPr>
          <a:xfrm>
            <a:off x="2917599" y="5130610"/>
            <a:ext cx="19050" cy="19050"/>
          </a:xfrm>
          <a:custGeom>
            <a:avLst/>
            <a:gdLst/>
            <a:ahLst/>
            <a:cxnLst/>
            <a:rect l="l" t="t" r="r" b="b"/>
            <a:pathLst>
              <a:path w="19050" h="19050">
                <a:moveTo>
                  <a:pt x="14376" y="0"/>
                </a:moveTo>
                <a:lnTo>
                  <a:pt x="4156" y="0"/>
                </a:lnTo>
                <a:lnTo>
                  <a:pt x="0" y="4177"/>
                </a:lnTo>
                <a:lnTo>
                  <a:pt x="0" y="14491"/>
                </a:lnTo>
                <a:lnTo>
                  <a:pt x="4156" y="18680"/>
                </a:lnTo>
                <a:lnTo>
                  <a:pt x="14376" y="18680"/>
                </a:lnTo>
                <a:lnTo>
                  <a:pt x="18512" y="14491"/>
                </a:lnTo>
                <a:lnTo>
                  <a:pt x="18512" y="9340"/>
                </a:lnTo>
                <a:lnTo>
                  <a:pt x="18512" y="4177"/>
                </a:lnTo>
                <a:lnTo>
                  <a:pt x="14376" y="0"/>
                </a:lnTo>
                <a:close/>
              </a:path>
            </a:pathLst>
          </a:custGeom>
          <a:solidFill>
            <a:srgbClr val="FFFFFF">
              <a:alpha val="31198"/>
            </a:srgbClr>
          </a:solidFill>
        </p:spPr>
        <p:txBody>
          <a:bodyPr wrap="square" lIns="0" tIns="0" rIns="0" bIns="0" rtlCol="0"/>
          <a:lstStyle/>
          <a:p>
            <a:endParaRPr/>
          </a:p>
        </p:txBody>
      </p:sp>
      <p:sp>
        <p:nvSpPr>
          <p:cNvPr id="8" name="object 8"/>
          <p:cNvSpPr/>
          <p:nvPr/>
        </p:nvSpPr>
        <p:spPr>
          <a:xfrm>
            <a:off x="2376190" y="5196430"/>
            <a:ext cx="24130" cy="24765"/>
          </a:xfrm>
          <a:custGeom>
            <a:avLst/>
            <a:gdLst/>
            <a:ahLst/>
            <a:cxnLst/>
            <a:rect l="l" t="t" r="r" b="b"/>
            <a:pathLst>
              <a:path w="24130" h="24764">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9" name="object 9"/>
          <p:cNvSpPr/>
          <p:nvPr/>
        </p:nvSpPr>
        <p:spPr>
          <a:xfrm>
            <a:off x="1430420" y="6027297"/>
            <a:ext cx="19050" cy="19685"/>
          </a:xfrm>
          <a:custGeom>
            <a:avLst/>
            <a:gdLst/>
            <a:ahLst/>
            <a:cxnLst/>
            <a:rect l="l" t="t" r="r" b="b"/>
            <a:pathLst>
              <a:path w="19050" h="19685">
                <a:moveTo>
                  <a:pt x="14669" y="0"/>
                </a:moveTo>
                <a:lnTo>
                  <a:pt x="4219" y="0"/>
                </a:lnTo>
                <a:lnTo>
                  <a:pt x="0" y="4251"/>
                </a:lnTo>
                <a:lnTo>
                  <a:pt x="0" y="14795"/>
                </a:lnTo>
                <a:lnTo>
                  <a:pt x="4219"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10" name="object 10"/>
          <p:cNvSpPr/>
          <p:nvPr/>
        </p:nvSpPr>
        <p:spPr>
          <a:xfrm>
            <a:off x="768578" y="5080021"/>
            <a:ext cx="22225" cy="22860"/>
          </a:xfrm>
          <a:custGeom>
            <a:avLst/>
            <a:gdLst/>
            <a:ahLst/>
            <a:cxnLst/>
            <a:rect l="l" t="t" r="r" b="b"/>
            <a:pathLst>
              <a:path w="22225" h="22860">
                <a:moveTo>
                  <a:pt x="17214" y="0"/>
                </a:moveTo>
                <a:lnTo>
                  <a:pt x="4994" y="0"/>
                </a:lnTo>
                <a:lnTo>
                  <a:pt x="0" y="4984"/>
                </a:lnTo>
                <a:lnTo>
                  <a:pt x="0" y="17318"/>
                </a:lnTo>
                <a:lnTo>
                  <a:pt x="4994" y="22323"/>
                </a:lnTo>
                <a:lnTo>
                  <a:pt x="17214" y="22323"/>
                </a:lnTo>
                <a:lnTo>
                  <a:pt x="22156" y="17318"/>
                </a:lnTo>
                <a:lnTo>
                  <a:pt x="22156" y="11172"/>
                </a:lnTo>
                <a:lnTo>
                  <a:pt x="22156" y="4984"/>
                </a:lnTo>
                <a:lnTo>
                  <a:pt x="17214" y="0"/>
                </a:lnTo>
                <a:close/>
              </a:path>
            </a:pathLst>
          </a:custGeom>
          <a:solidFill>
            <a:srgbClr val="FFFFFF">
              <a:alpha val="39999"/>
            </a:srgbClr>
          </a:solidFill>
        </p:spPr>
        <p:txBody>
          <a:bodyPr wrap="square" lIns="0" tIns="0" rIns="0" bIns="0" rtlCol="0"/>
          <a:lstStyle/>
          <a:p>
            <a:endParaRPr/>
          </a:p>
        </p:txBody>
      </p:sp>
      <p:sp>
        <p:nvSpPr>
          <p:cNvPr id="11" name="object 11"/>
          <p:cNvSpPr/>
          <p:nvPr/>
        </p:nvSpPr>
        <p:spPr>
          <a:xfrm>
            <a:off x="2452190" y="5906759"/>
            <a:ext cx="31750" cy="32384"/>
          </a:xfrm>
          <a:custGeom>
            <a:avLst/>
            <a:gdLst/>
            <a:ahLst/>
            <a:cxnLst/>
            <a:rect l="l" t="t" r="r" b="b"/>
            <a:pathLst>
              <a:path w="31750" h="32385">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39999"/>
            </a:srgbClr>
          </a:solidFill>
        </p:spPr>
        <p:txBody>
          <a:bodyPr wrap="square" lIns="0" tIns="0" rIns="0" bIns="0" rtlCol="0"/>
          <a:lstStyle/>
          <a:p>
            <a:endParaRPr/>
          </a:p>
        </p:txBody>
      </p:sp>
      <p:sp>
        <p:nvSpPr>
          <p:cNvPr id="12" name="object 12"/>
          <p:cNvSpPr/>
          <p:nvPr/>
        </p:nvSpPr>
        <p:spPr>
          <a:xfrm>
            <a:off x="1475796" y="5729189"/>
            <a:ext cx="13335" cy="13335"/>
          </a:xfrm>
          <a:custGeom>
            <a:avLst/>
            <a:gdLst/>
            <a:ahLst/>
            <a:cxnLst/>
            <a:rect l="l" t="t" r="r" b="b"/>
            <a:pathLst>
              <a:path w="13334" h="13335">
                <a:moveTo>
                  <a:pt x="9863" y="0"/>
                </a:moveTo>
                <a:lnTo>
                  <a:pt x="2848" y="0"/>
                </a:lnTo>
                <a:lnTo>
                  <a:pt x="0" y="2889"/>
                </a:lnTo>
                <a:lnTo>
                  <a:pt x="0" y="9968"/>
                </a:lnTo>
                <a:lnTo>
                  <a:pt x="2848" y="12858"/>
                </a:lnTo>
                <a:lnTo>
                  <a:pt x="9863" y="12858"/>
                </a:lnTo>
                <a:lnTo>
                  <a:pt x="12722" y="9968"/>
                </a:lnTo>
                <a:lnTo>
                  <a:pt x="12722" y="6418"/>
                </a:lnTo>
                <a:lnTo>
                  <a:pt x="12722" y="2889"/>
                </a:lnTo>
                <a:lnTo>
                  <a:pt x="9863" y="0"/>
                </a:lnTo>
                <a:close/>
              </a:path>
            </a:pathLst>
          </a:custGeom>
          <a:solidFill>
            <a:srgbClr val="6F4478">
              <a:alpha val="39999"/>
            </a:srgbClr>
          </a:solidFill>
        </p:spPr>
        <p:txBody>
          <a:bodyPr wrap="square" lIns="0" tIns="0" rIns="0" bIns="0" rtlCol="0"/>
          <a:lstStyle/>
          <a:p>
            <a:endParaRPr/>
          </a:p>
        </p:txBody>
      </p:sp>
      <p:sp>
        <p:nvSpPr>
          <p:cNvPr id="13" name="object 13"/>
          <p:cNvSpPr/>
          <p:nvPr/>
        </p:nvSpPr>
        <p:spPr>
          <a:xfrm>
            <a:off x="1257606" y="6216346"/>
            <a:ext cx="26034" cy="26034"/>
          </a:xfrm>
          <a:custGeom>
            <a:avLst/>
            <a:gdLst/>
            <a:ahLst/>
            <a:cxnLst/>
            <a:rect l="l" t="t" r="r" b="b"/>
            <a:pathLst>
              <a:path w="26034" h="26035">
                <a:moveTo>
                  <a:pt x="19926" y="0"/>
                </a:moveTo>
                <a:lnTo>
                  <a:pt x="5758" y="0"/>
                </a:lnTo>
                <a:lnTo>
                  <a:pt x="0" y="5800"/>
                </a:lnTo>
                <a:lnTo>
                  <a:pt x="0" y="20093"/>
                </a:lnTo>
                <a:lnTo>
                  <a:pt x="5758" y="25904"/>
                </a:lnTo>
                <a:lnTo>
                  <a:pt x="19926" y="25904"/>
                </a:lnTo>
                <a:lnTo>
                  <a:pt x="25685" y="20093"/>
                </a:lnTo>
                <a:lnTo>
                  <a:pt x="25685" y="12952"/>
                </a:lnTo>
                <a:lnTo>
                  <a:pt x="25685" y="5800"/>
                </a:lnTo>
                <a:lnTo>
                  <a:pt x="19926" y="0"/>
                </a:lnTo>
                <a:close/>
              </a:path>
            </a:pathLst>
          </a:custGeom>
          <a:solidFill>
            <a:srgbClr val="384746">
              <a:alpha val="39999"/>
            </a:srgbClr>
          </a:solidFill>
        </p:spPr>
        <p:txBody>
          <a:bodyPr wrap="square" lIns="0" tIns="0" rIns="0" bIns="0" rtlCol="0"/>
          <a:lstStyle/>
          <a:p>
            <a:endParaRPr/>
          </a:p>
        </p:txBody>
      </p:sp>
      <p:sp>
        <p:nvSpPr>
          <p:cNvPr id="14" name="object 14"/>
          <p:cNvSpPr/>
          <p:nvPr/>
        </p:nvSpPr>
        <p:spPr>
          <a:xfrm>
            <a:off x="3277694" y="4787208"/>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15" name="object 15"/>
          <p:cNvSpPr/>
          <p:nvPr/>
        </p:nvSpPr>
        <p:spPr>
          <a:xfrm>
            <a:off x="2401396" y="4943288"/>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6" name="object 16"/>
          <p:cNvSpPr/>
          <p:nvPr/>
        </p:nvSpPr>
        <p:spPr>
          <a:xfrm>
            <a:off x="3587366" y="8938315"/>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7" name="object 17"/>
          <p:cNvSpPr/>
          <p:nvPr/>
        </p:nvSpPr>
        <p:spPr>
          <a:xfrm>
            <a:off x="2841307" y="4017383"/>
            <a:ext cx="27305" cy="27940"/>
          </a:xfrm>
          <a:custGeom>
            <a:avLst/>
            <a:gdLst/>
            <a:ahLst/>
            <a:cxnLst/>
            <a:rect l="l" t="t" r="r" b="b"/>
            <a:pathLst>
              <a:path w="27305" h="27939">
                <a:moveTo>
                  <a:pt x="21098" y="0"/>
                </a:moveTo>
                <a:lnTo>
                  <a:pt x="6114" y="0"/>
                </a:lnTo>
                <a:lnTo>
                  <a:pt x="0" y="6146"/>
                </a:lnTo>
                <a:lnTo>
                  <a:pt x="0" y="21287"/>
                </a:lnTo>
                <a:lnTo>
                  <a:pt x="6114" y="27444"/>
                </a:lnTo>
                <a:lnTo>
                  <a:pt x="21098" y="27444"/>
                </a:lnTo>
                <a:lnTo>
                  <a:pt x="27203" y="21287"/>
                </a:lnTo>
                <a:lnTo>
                  <a:pt x="27203" y="1373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18" name="object 18"/>
          <p:cNvSpPr/>
          <p:nvPr/>
        </p:nvSpPr>
        <p:spPr>
          <a:xfrm>
            <a:off x="2877635" y="3812148"/>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9" name="object 19"/>
          <p:cNvSpPr/>
          <p:nvPr/>
        </p:nvSpPr>
        <p:spPr>
          <a:xfrm>
            <a:off x="1451164" y="5709511"/>
            <a:ext cx="17145" cy="17145"/>
          </a:xfrm>
          <a:custGeom>
            <a:avLst/>
            <a:gdLst/>
            <a:ahLst/>
            <a:cxnLst/>
            <a:rect l="l" t="t" r="r" b="b"/>
            <a:pathLst>
              <a:path w="17144" h="17145">
                <a:moveTo>
                  <a:pt x="13109" y="0"/>
                </a:moveTo>
                <a:lnTo>
                  <a:pt x="3738" y="0"/>
                </a:lnTo>
                <a:lnTo>
                  <a:pt x="0" y="3842"/>
                </a:lnTo>
                <a:lnTo>
                  <a:pt x="0" y="13266"/>
                </a:lnTo>
                <a:lnTo>
                  <a:pt x="3738" y="17088"/>
                </a:lnTo>
                <a:lnTo>
                  <a:pt x="13109" y="1708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20" name="object 20"/>
          <p:cNvSpPr/>
          <p:nvPr/>
        </p:nvSpPr>
        <p:spPr>
          <a:xfrm>
            <a:off x="331105" y="4517780"/>
            <a:ext cx="19050" cy="19050"/>
          </a:xfrm>
          <a:custGeom>
            <a:avLst/>
            <a:gdLst/>
            <a:ahLst/>
            <a:cxnLst/>
            <a:rect l="l" t="t" r="r" b="b"/>
            <a:pathLst>
              <a:path w="19050" h="19050">
                <a:moveTo>
                  <a:pt x="14523" y="0"/>
                </a:moveTo>
                <a:lnTo>
                  <a:pt x="4177" y="0"/>
                </a:lnTo>
                <a:lnTo>
                  <a:pt x="0" y="4230"/>
                </a:lnTo>
                <a:lnTo>
                  <a:pt x="0" y="14659"/>
                </a:lnTo>
                <a:lnTo>
                  <a:pt x="4177" y="18889"/>
                </a:lnTo>
                <a:lnTo>
                  <a:pt x="14523" y="18889"/>
                </a:lnTo>
                <a:lnTo>
                  <a:pt x="18721" y="14659"/>
                </a:lnTo>
                <a:lnTo>
                  <a:pt x="18721" y="9444"/>
                </a:lnTo>
                <a:lnTo>
                  <a:pt x="18721" y="4230"/>
                </a:lnTo>
                <a:lnTo>
                  <a:pt x="14523" y="0"/>
                </a:lnTo>
                <a:close/>
              </a:path>
            </a:pathLst>
          </a:custGeom>
          <a:solidFill>
            <a:srgbClr val="FFFFFF">
              <a:alpha val="39999"/>
            </a:srgbClr>
          </a:solidFill>
        </p:spPr>
        <p:txBody>
          <a:bodyPr wrap="square" lIns="0" tIns="0" rIns="0" bIns="0" rtlCol="0"/>
          <a:lstStyle/>
          <a:p>
            <a:endParaRPr/>
          </a:p>
        </p:txBody>
      </p:sp>
      <p:sp>
        <p:nvSpPr>
          <p:cNvPr id="21" name="object 21"/>
          <p:cNvSpPr/>
          <p:nvPr/>
        </p:nvSpPr>
        <p:spPr>
          <a:xfrm>
            <a:off x="1247452" y="5319699"/>
            <a:ext cx="23495" cy="23495"/>
          </a:xfrm>
          <a:custGeom>
            <a:avLst/>
            <a:gdLst/>
            <a:ahLst/>
            <a:cxnLst/>
            <a:rect l="l" t="t" r="r" b="b"/>
            <a:pathLst>
              <a:path w="23494" h="23495">
                <a:moveTo>
                  <a:pt x="17852" y="0"/>
                </a:moveTo>
                <a:lnTo>
                  <a:pt x="5151" y="0"/>
                </a:lnTo>
                <a:lnTo>
                  <a:pt x="0" y="5193"/>
                </a:lnTo>
                <a:lnTo>
                  <a:pt x="0" y="17988"/>
                </a:lnTo>
                <a:lnTo>
                  <a:pt x="5151" y="23193"/>
                </a:lnTo>
                <a:lnTo>
                  <a:pt x="17852" y="23193"/>
                </a:lnTo>
                <a:lnTo>
                  <a:pt x="22994" y="17988"/>
                </a:lnTo>
                <a:lnTo>
                  <a:pt x="22994" y="11612"/>
                </a:lnTo>
                <a:lnTo>
                  <a:pt x="22994" y="5193"/>
                </a:lnTo>
                <a:lnTo>
                  <a:pt x="17852" y="0"/>
                </a:lnTo>
                <a:close/>
              </a:path>
            </a:pathLst>
          </a:custGeom>
          <a:solidFill>
            <a:srgbClr val="FFFFFF">
              <a:alpha val="31198"/>
            </a:srgbClr>
          </a:solidFill>
        </p:spPr>
        <p:txBody>
          <a:bodyPr wrap="square" lIns="0" tIns="0" rIns="0" bIns="0" rtlCol="0"/>
          <a:lstStyle/>
          <a:p>
            <a:endParaRPr/>
          </a:p>
        </p:txBody>
      </p:sp>
      <p:sp>
        <p:nvSpPr>
          <p:cNvPr id="22" name="object 22"/>
          <p:cNvSpPr/>
          <p:nvPr/>
        </p:nvSpPr>
        <p:spPr>
          <a:xfrm>
            <a:off x="1403420" y="5102759"/>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23" name="object 23"/>
          <p:cNvSpPr/>
          <p:nvPr/>
        </p:nvSpPr>
        <p:spPr>
          <a:xfrm>
            <a:off x="2645388" y="5094273"/>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4" name="object 24"/>
          <p:cNvSpPr/>
          <p:nvPr/>
        </p:nvSpPr>
        <p:spPr>
          <a:xfrm>
            <a:off x="2978409" y="4391550"/>
            <a:ext cx="10160" cy="10160"/>
          </a:xfrm>
          <a:custGeom>
            <a:avLst/>
            <a:gdLst/>
            <a:ahLst/>
            <a:cxnLst/>
            <a:rect l="l" t="t" r="r" b="b"/>
            <a:pathLst>
              <a:path w="10160" h="10160">
                <a:moveTo>
                  <a:pt x="7675" y="0"/>
                </a:moveTo>
                <a:lnTo>
                  <a:pt x="2219" y="0"/>
                </a:lnTo>
                <a:lnTo>
                  <a:pt x="0" y="2240"/>
                </a:lnTo>
                <a:lnTo>
                  <a:pt x="0" y="7737"/>
                </a:lnTo>
                <a:lnTo>
                  <a:pt x="2219"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25" name="object 25"/>
          <p:cNvSpPr/>
          <p:nvPr/>
        </p:nvSpPr>
        <p:spPr>
          <a:xfrm>
            <a:off x="1377351" y="4591162"/>
            <a:ext cx="21590" cy="21590"/>
          </a:xfrm>
          <a:custGeom>
            <a:avLst/>
            <a:gdLst/>
            <a:ahLst/>
            <a:cxnLst/>
            <a:rect l="l" t="t" r="r" b="b"/>
            <a:pathLst>
              <a:path w="21590" h="21589">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FFFFFF">
              <a:alpha val="39999"/>
            </a:srgbClr>
          </a:solidFill>
        </p:spPr>
        <p:txBody>
          <a:bodyPr wrap="square" lIns="0" tIns="0" rIns="0" bIns="0" rtlCol="0"/>
          <a:lstStyle/>
          <a:p>
            <a:endParaRPr/>
          </a:p>
        </p:txBody>
      </p:sp>
      <p:sp>
        <p:nvSpPr>
          <p:cNvPr id="26" name="object 26"/>
          <p:cNvSpPr/>
          <p:nvPr/>
        </p:nvSpPr>
        <p:spPr>
          <a:xfrm>
            <a:off x="2287493" y="4458704"/>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7" name="object 27"/>
          <p:cNvSpPr/>
          <p:nvPr/>
        </p:nvSpPr>
        <p:spPr>
          <a:xfrm>
            <a:off x="2549458" y="4333356"/>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28" name="object 28"/>
          <p:cNvSpPr/>
          <p:nvPr/>
        </p:nvSpPr>
        <p:spPr>
          <a:xfrm>
            <a:off x="2150855" y="3956823"/>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FFFFFF">
              <a:alpha val="31198"/>
            </a:srgbClr>
          </a:solidFill>
        </p:spPr>
        <p:txBody>
          <a:bodyPr wrap="square" lIns="0" tIns="0" rIns="0" bIns="0" rtlCol="0"/>
          <a:lstStyle/>
          <a:p>
            <a:endParaRPr/>
          </a:p>
        </p:txBody>
      </p:sp>
      <p:sp>
        <p:nvSpPr>
          <p:cNvPr id="29" name="object 29"/>
          <p:cNvSpPr/>
          <p:nvPr/>
        </p:nvSpPr>
        <p:spPr>
          <a:xfrm>
            <a:off x="3189059" y="3979048"/>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9999"/>
            </a:srgbClr>
          </a:solidFill>
        </p:spPr>
        <p:txBody>
          <a:bodyPr wrap="square" lIns="0" tIns="0" rIns="0" bIns="0" rtlCol="0"/>
          <a:lstStyle/>
          <a:p>
            <a:endParaRPr/>
          </a:p>
        </p:txBody>
      </p:sp>
      <p:sp>
        <p:nvSpPr>
          <p:cNvPr id="30" name="object 30"/>
          <p:cNvSpPr/>
          <p:nvPr/>
        </p:nvSpPr>
        <p:spPr>
          <a:xfrm>
            <a:off x="2069257" y="4311488"/>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31" name="object 31"/>
          <p:cNvSpPr/>
          <p:nvPr/>
        </p:nvSpPr>
        <p:spPr>
          <a:xfrm>
            <a:off x="1797384" y="3727172"/>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32" name="object 32"/>
          <p:cNvSpPr/>
          <p:nvPr/>
        </p:nvSpPr>
        <p:spPr>
          <a:xfrm>
            <a:off x="1684777" y="3833783"/>
            <a:ext cx="10160" cy="10160"/>
          </a:xfrm>
          <a:custGeom>
            <a:avLst/>
            <a:gdLst/>
            <a:ahLst/>
            <a:cxnLst/>
            <a:rect l="l" t="t" r="r" b="b"/>
            <a:pathLst>
              <a:path w="10160"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33" name="object 33"/>
          <p:cNvSpPr/>
          <p:nvPr/>
        </p:nvSpPr>
        <p:spPr>
          <a:xfrm>
            <a:off x="1772300" y="3179777"/>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34" name="object 34"/>
          <p:cNvSpPr/>
          <p:nvPr/>
        </p:nvSpPr>
        <p:spPr>
          <a:xfrm>
            <a:off x="907454" y="4589626"/>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6F4478">
              <a:alpha val="39999"/>
            </a:srgbClr>
          </a:solidFill>
        </p:spPr>
        <p:txBody>
          <a:bodyPr wrap="square" lIns="0" tIns="0" rIns="0" bIns="0" rtlCol="0"/>
          <a:lstStyle/>
          <a:p>
            <a:endParaRPr/>
          </a:p>
        </p:txBody>
      </p:sp>
      <p:sp>
        <p:nvSpPr>
          <p:cNvPr id="35" name="object 35"/>
          <p:cNvSpPr/>
          <p:nvPr/>
        </p:nvSpPr>
        <p:spPr>
          <a:xfrm>
            <a:off x="40957" y="4939158"/>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36" name="object 36"/>
          <p:cNvSpPr/>
          <p:nvPr/>
        </p:nvSpPr>
        <p:spPr>
          <a:xfrm>
            <a:off x="400332" y="5460081"/>
            <a:ext cx="10160" cy="10160"/>
          </a:xfrm>
          <a:custGeom>
            <a:avLst/>
            <a:gdLst/>
            <a:ahLst/>
            <a:cxnLst/>
            <a:rect l="l" t="t" r="r" b="b"/>
            <a:pathLst>
              <a:path w="10159"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37" name="object 37"/>
          <p:cNvSpPr/>
          <p:nvPr/>
        </p:nvSpPr>
        <p:spPr>
          <a:xfrm>
            <a:off x="1766929" y="6758076"/>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38" name="object 38"/>
          <p:cNvSpPr/>
          <p:nvPr/>
        </p:nvSpPr>
        <p:spPr>
          <a:xfrm>
            <a:off x="3168945" y="3683977"/>
            <a:ext cx="10795" cy="10795"/>
          </a:xfrm>
          <a:custGeom>
            <a:avLst/>
            <a:gdLst/>
            <a:ahLst/>
            <a:cxnLst/>
            <a:rect l="l" t="t" r="r" b="b"/>
            <a:pathLst>
              <a:path w="10794" h="10795">
                <a:moveTo>
                  <a:pt x="8041" y="0"/>
                </a:moveTo>
                <a:lnTo>
                  <a:pt x="2314" y="0"/>
                </a:lnTo>
                <a:lnTo>
                  <a:pt x="0" y="2355"/>
                </a:lnTo>
                <a:lnTo>
                  <a:pt x="0" y="8114"/>
                </a:lnTo>
                <a:lnTo>
                  <a:pt x="2314" y="10470"/>
                </a:lnTo>
                <a:lnTo>
                  <a:pt x="8041" y="10470"/>
                </a:lnTo>
                <a:lnTo>
                  <a:pt x="10376" y="8114"/>
                </a:lnTo>
                <a:lnTo>
                  <a:pt x="10376" y="5235"/>
                </a:lnTo>
                <a:lnTo>
                  <a:pt x="10376" y="2355"/>
                </a:lnTo>
                <a:lnTo>
                  <a:pt x="8041" y="0"/>
                </a:lnTo>
                <a:close/>
              </a:path>
            </a:pathLst>
          </a:custGeom>
          <a:solidFill>
            <a:srgbClr val="FFFFFF">
              <a:alpha val="23999"/>
            </a:srgbClr>
          </a:solidFill>
        </p:spPr>
        <p:txBody>
          <a:bodyPr wrap="square" lIns="0" tIns="0" rIns="0" bIns="0" rtlCol="0"/>
          <a:lstStyle/>
          <a:p>
            <a:endParaRPr/>
          </a:p>
        </p:txBody>
      </p:sp>
      <p:sp>
        <p:nvSpPr>
          <p:cNvPr id="39" name="object 39"/>
          <p:cNvSpPr/>
          <p:nvPr/>
        </p:nvSpPr>
        <p:spPr>
          <a:xfrm>
            <a:off x="2195570" y="5475999"/>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0" name="object 40"/>
          <p:cNvSpPr/>
          <p:nvPr/>
        </p:nvSpPr>
        <p:spPr>
          <a:xfrm>
            <a:off x="3347273" y="3599217"/>
            <a:ext cx="13335" cy="13335"/>
          </a:xfrm>
          <a:custGeom>
            <a:avLst/>
            <a:gdLst/>
            <a:ahLst/>
            <a:cxnLst/>
            <a:rect l="l" t="t" r="r" b="b"/>
            <a:pathLst>
              <a:path w="13335" h="13335">
                <a:moveTo>
                  <a:pt x="10125" y="0"/>
                </a:moveTo>
                <a:lnTo>
                  <a:pt x="2900" y="0"/>
                </a:lnTo>
                <a:lnTo>
                  <a:pt x="0" y="2952"/>
                </a:lnTo>
                <a:lnTo>
                  <a:pt x="0" y="10188"/>
                </a:lnTo>
                <a:lnTo>
                  <a:pt x="290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41" name="object 41"/>
          <p:cNvSpPr/>
          <p:nvPr/>
        </p:nvSpPr>
        <p:spPr>
          <a:xfrm>
            <a:off x="903835" y="4105266"/>
            <a:ext cx="7620" cy="7620"/>
          </a:xfrm>
          <a:custGeom>
            <a:avLst/>
            <a:gdLst/>
            <a:ahLst/>
            <a:cxnLst/>
            <a:rect l="l" t="t" r="r" b="b"/>
            <a:pathLst>
              <a:path w="7619"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42" name="object 42"/>
          <p:cNvSpPr/>
          <p:nvPr/>
        </p:nvSpPr>
        <p:spPr>
          <a:xfrm>
            <a:off x="2146012" y="6441303"/>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43" name="object 43"/>
          <p:cNvSpPr/>
          <p:nvPr/>
        </p:nvSpPr>
        <p:spPr>
          <a:xfrm>
            <a:off x="3381392" y="5481373"/>
            <a:ext cx="20320" cy="20955"/>
          </a:xfrm>
          <a:custGeom>
            <a:avLst/>
            <a:gdLst/>
            <a:ahLst/>
            <a:cxnLst/>
            <a:rect l="l" t="t" r="r" b="b"/>
            <a:pathLst>
              <a:path w="20320" h="20954">
                <a:moveTo>
                  <a:pt x="15653" y="0"/>
                </a:moveTo>
                <a:lnTo>
                  <a:pt x="4512" y="0"/>
                </a:lnTo>
                <a:lnTo>
                  <a:pt x="0" y="4533"/>
                </a:lnTo>
                <a:lnTo>
                  <a:pt x="0" y="15779"/>
                </a:lnTo>
                <a:lnTo>
                  <a:pt x="4512" y="20334"/>
                </a:lnTo>
                <a:lnTo>
                  <a:pt x="15653" y="20334"/>
                </a:lnTo>
                <a:lnTo>
                  <a:pt x="20177" y="15779"/>
                </a:lnTo>
                <a:lnTo>
                  <a:pt x="20177" y="10146"/>
                </a:lnTo>
                <a:lnTo>
                  <a:pt x="20177" y="4533"/>
                </a:lnTo>
                <a:lnTo>
                  <a:pt x="15653" y="0"/>
                </a:lnTo>
                <a:close/>
              </a:path>
            </a:pathLst>
          </a:custGeom>
          <a:solidFill>
            <a:srgbClr val="FFFFFF">
              <a:alpha val="23999"/>
            </a:srgbClr>
          </a:solidFill>
        </p:spPr>
        <p:txBody>
          <a:bodyPr wrap="square" lIns="0" tIns="0" rIns="0" bIns="0" rtlCol="0"/>
          <a:lstStyle/>
          <a:p>
            <a:endParaRPr/>
          </a:p>
        </p:txBody>
      </p:sp>
      <p:sp>
        <p:nvSpPr>
          <p:cNvPr id="44" name="object 44"/>
          <p:cNvSpPr/>
          <p:nvPr/>
        </p:nvSpPr>
        <p:spPr>
          <a:xfrm>
            <a:off x="31456" y="3245493"/>
            <a:ext cx="27305" cy="27940"/>
          </a:xfrm>
          <a:custGeom>
            <a:avLst/>
            <a:gdLst/>
            <a:ahLst/>
            <a:cxnLst/>
            <a:rect l="l" t="t" r="r" b="b"/>
            <a:pathLst>
              <a:path w="27305" h="27939">
                <a:moveTo>
                  <a:pt x="21088" y="0"/>
                </a:moveTo>
                <a:lnTo>
                  <a:pt x="6114" y="0"/>
                </a:lnTo>
                <a:lnTo>
                  <a:pt x="0" y="6146"/>
                </a:lnTo>
                <a:lnTo>
                  <a:pt x="0" y="21287"/>
                </a:lnTo>
                <a:lnTo>
                  <a:pt x="6114" y="27444"/>
                </a:lnTo>
                <a:lnTo>
                  <a:pt x="21088" y="27444"/>
                </a:lnTo>
                <a:lnTo>
                  <a:pt x="27203" y="21287"/>
                </a:lnTo>
                <a:lnTo>
                  <a:pt x="27203" y="13737"/>
                </a:lnTo>
                <a:lnTo>
                  <a:pt x="27203" y="6146"/>
                </a:lnTo>
                <a:lnTo>
                  <a:pt x="21088" y="0"/>
                </a:lnTo>
                <a:close/>
              </a:path>
            </a:pathLst>
          </a:custGeom>
          <a:solidFill>
            <a:srgbClr val="FFFFFF">
              <a:alpha val="10398"/>
            </a:srgbClr>
          </a:solidFill>
        </p:spPr>
        <p:txBody>
          <a:bodyPr wrap="square" lIns="0" tIns="0" rIns="0" bIns="0" rtlCol="0"/>
          <a:lstStyle/>
          <a:p>
            <a:endParaRPr/>
          </a:p>
        </p:txBody>
      </p:sp>
      <p:sp>
        <p:nvSpPr>
          <p:cNvPr id="45" name="object 45"/>
          <p:cNvSpPr/>
          <p:nvPr/>
        </p:nvSpPr>
        <p:spPr>
          <a:xfrm>
            <a:off x="372546" y="4063036"/>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46" name="object 46"/>
          <p:cNvSpPr/>
          <p:nvPr/>
        </p:nvSpPr>
        <p:spPr>
          <a:xfrm>
            <a:off x="163948" y="6270916"/>
            <a:ext cx="6350" cy="6350"/>
          </a:xfrm>
          <a:custGeom>
            <a:avLst/>
            <a:gdLst/>
            <a:ahLst/>
            <a:cxnLst/>
            <a:rect l="l" t="t" r="r" b="b"/>
            <a:pathLst>
              <a:path w="6350" h="6350">
                <a:moveTo>
                  <a:pt x="4596" y="0"/>
                </a:moveTo>
                <a:lnTo>
                  <a:pt x="1287" y="0"/>
                </a:lnTo>
                <a:lnTo>
                  <a:pt x="0" y="1361"/>
                </a:lnTo>
                <a:lnTo>
                  <a:pt x="0" y="4659"/>
                </a:lnTo>
                <a:lnTo>
                  <a:pt x="1287" y="5957"/>
                </a:lnTo>
                <a:lnTo>
                  <a:pt x="4596" y="5957"/>
                </a:lnTo>
                <a:lnTo>
                  <a:pt x="5884" y="4659"/>
                </a:lnTo>
                <a:lnTo>
                  <a:pt x="5884" y="3005"/>
                </a:lnTo>
                <a:lnTo>
                  <a:pt x="5884" y="1361"/>
                </a:lnTo>
                <a:lnTo>
                  <a:pt x="4596" y="0"/>
                </a:lnTo>
                <a:close/>
              </a:path>
            </a:pathLst>
          </a:custGeom>
          <a:solidFill>
            <a:srgbClr val="FFFFFF">
              <a:alpha val="29998"/>
            </a:srgbClr>
          </a:solidFill>
        </p:spPr>
        <p:txBody>
          <a:bodyPr wrap="square" lIns="0" tIns="0" rIns="0" bIns="0" rtlCol="0"/>
          <a:lstStyle/>
          <a:p>
            <a:endParaRPr/>
          </a:p>
        </p:txBody>
      </p:sp>
      <p:sp>
        <p:nvSpPr>
          <p:cNvPr id="47" name="object 47"/>
          <p:cNvSpPr/>
          <p:nvPr/>
        </p:nvSpPr>
        <p:spPr>
          <a:xfrm>
            <a:off x="395806" y="5855620"/>
            <a:ext cx="19050" cy="13970"/>
          </a:xfrm>
          <a:custGeom>
            <a:avLst/>
            <a:gdLst/>
            <a:ahLst/>
            <a:cxnLst/>
            <a:rect l="l" t="t" r="r" b="b"/>
            <a:pathLst>
              <a:path w="19050" h="13970">
                <a:moveTo>
                  <a:pt x="14711" y="0"/>
                </a:moveTo>
                <a:lnTo>
                  <a:pt x="4261" y="0"/>
                </a:lnTo>
                <a:lnTo>
                  <a:pt x="0" y="3078"/>
                </a:lnTo>
                <a:lnTo>
                  <a:pt x="0" y="10659"/>
                </a:lnTo>
                <a:lnTo>
                  <a:pt x="4261" y="13737"/>
                </a:lnTo>
                <a:lnTo>
                  <a:pt x="14711" y="13737"/>
                </a:lnTo>
                <a:lnTo>
                  <a:pt x="18952" y="10659"/>
                </a:lnTo>
                <a:lnTo>
                  <a:pt x="18952" y="6868"/>
                </a:lnTo>
                <a:lnTo>
                  <a:pt x="18952" y="3078"/>
                </a:lnTo>
                <a:lnTo>
                  <a:pt x="14711" y="0"/>
                </a:lnTo>
                <a:close/>
              </a:path>
            </a:pathLst>
          </a:custGeom>
          <a:solidFill>
            <a:srgbClr val="FFFFFF">
              <a:alpha val="39999"/>
            </a:srgbClr>
          </a:solidFill>
        </p:spPr>
        <p:txBody>
          <a:bodyPr wrap="square" lIns="0" tIns="0" rIns="0" bIns="0" rtlCol="0"/>
          <a:lstStyle/>
          <a:p>
            <a:endParaRPr/>
          </a:p>
        </p:txBody>
      </p:sp>
      <p:sp>
        <p:nvSpPr>
          <p:cNvPr id="48" name="object 48"/>
          <p:cNvSpPr/>
          <p:nvPr/>
        </p:nvSpPr>
        <p:spPr>
          <a:xfrm>
            <a:off x="80661" y="6146833"/>
            <a:ext cx="25400" cy="25400"/>
          </a:xfrm>
          <a:custGeom>
            <a:avLst/>
            <a:gdLst/>
            <a:ahLst/>
            <a:cxnLst/>
            <a:rect l="l" t="t" r="r" b="b"/>
            <a:pathLst>
              <a:path w="25400" h="25400">
                <a:moveTo>
                  <a:pt x="19475" y="0"/>
                </a:moveTo>
                <a:lnTo>
                  <a:pt x="5612" y="0"/>
                </a:lnTo>
                <a:lnTo>
                  <a:pt x="0" y="5654"/>
                </a:lnTo>
                <a:lnTo>
                  <a:pt x="0" y="19622"/>
                </a:lnTo>
                <a:lnTo>
                  <a:pt x="5612" y="25308"/>
                </a:lnTo>
                <a:lnTo>
                  <a:pt x="19475" y="25308"/>
                </a:lnTo>
                <a:lnTo>
                  <a:pt x="25088" y="19622"/>
                </a:lnTo>
                <a:lnTo>
                  <a:pt x="25088" y="12638"/>
                </a:lnTo>
                <a:lnTo>
                  <a:pt x="25088" y="5654"/>
                </a:lnTo>
                <a:lnTo>
                  <a:pt x="19475" y="0"/>
                </a:lnTo>
                <a:close/>
              </a:path>
            </a:pathLst>
          </a:custGeom>
          <a:solidFill>
            <a:srgbClr val="FFFFFF">
              <a:alpha val="39999"/>
            </a:srgbClr>
          </a:solidFill>
        </p:spPr>
        <p:txBody>
          <a:bodyPr wrap="square" lIns="0" tIns="0" rIns="0" bIns="0" rtlCol="0"/>
          <a:lstStyle/>
          <a:p>
            <a:endParaRPr/>
          </a:p>
        </p:txBody>
      </p:sp>
      <p:sp>
        <p:nvSpPr>
          <p:cNvPr id="49" name="object 49"/>
          <p:cNvSpPr/>
          <p:nvPr/>
        </p:nvSpPr>
        <p:spPr>
          <a:xfrm>
            <a:off x="118685" y="5935250"/>
            <a:ext cx="5715" cy="5715"/>
          </a:xfrm>
          <a:custGeom>
            <a:avLst/>
            <a:gdLst/>
            <a:ahLst/>
            <a:cxnLst/>
            <a:rect l="l" t="t" r="r" b="b"/>
            <a:pathLst>
              <a:path w="5714" h="5714">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50" name="object 50"/>
          <p:cNvSpPr/>
          <p:nvPr/>
        </p:nvSpPr>
        <p:spPr>
          <a:xfrm>
            <a:off x="1656049" y="3647399"/>
            <a:ext cx="13335" cy="13335"/>
          </a:xfrm>
          <a:custGeom>
            <a:avLst/>
            <a:gdLst/>
            <a:ahLst/>
            <a:cxnLst/>
            <a:rect l="l" t="t" r="r" b="b"/>
            <a:pathLst>
              <a:path w="13335" h="13335">
                <a:moveTo>
                  <a:pt x="10125" y="0"/>
                </a:moveTo>
                <a:lnTo>
                  <a:pt x="2921" y="0"/>
                </a:lnTo>
                <a:lnTo>
                  <a:pt x="0" y="2952"/>
                </a:lnTo>
                <a:lnTo>
                  <a:pt x="0" y="10219"/>
                </a:lnTo>
                <a:lnTo>
                  <a:pt x="2921" y="13172"/>
                </a:lnTo>
                <a:lnTo>
                  <a:pt x="10125" y="13172"/>
                </a:lnTo>
                <a:lnTo>
                  <a:pt x="13046" y="10219"/>
                </a:lnTo>
                <a:lnTo>
                  <a:pt x="13046" y="6586"/>
                </a:lnTo>
                <a:lnTo>
                  <a:pt x="13046" y="2952"/>
                </a:lnTo>
                <a:lnTo>
                  <a:pt x="10125" y="0"/>
                </a:lnTo>
                <a:close/>
              </a:path>
            </a:pathLst>
          </a:custGeom>
          <a:solidFill>
            <a:srgbClr val="FFFFFF">
              <a:alpha val="39999"/>
            </a:srgbClr>
          </a:solidFill>
        </p:spPr>
        <p:txBody>
          <a:bodyPr wrap="square" lIns="0" tIns="0" rIns="0" bIns="0" rtlCol="0"/>
          <a:lstStyle/>
          <a:p>
            <a:endParaRPr/>
          </a:p>
        </p:txBody>
      </p:sp>
      <p:sp>
        <p:nvSpPr>
          <p:cNvPr id="51" name="object 51"/>
          <p:cNvSpPr/>
          <p:nvPr/>
        </p:nvSpPr>
        <p:spPr>
          <a:xfrm>
            <a:off x="1083327" y="5407839"/>
            <a:ext cx="14604" cy="14604"/>
          </a:xfrm>
          <a:custGeom>
            <a:avLst/>
            <a:gdLst/>
            <a:ahLst/>
            <a:cxnLst/>
            <a:rect l="l" t="t" r="r" b="b"/>
            <a:pathLst>
              <a:path w="14605" h="14604">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52" name="object 52"/>
          <p:cNvSpPr/>
          <p:nvPr/>
        </p:nvSpPr>
        <p:spPr>
          <a:xfrm>
            <a:off x="1916545" y="4980308"/>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53" name="object 53"/>
          <p:cNvSpPr/>
          <p:nvPr/>
        </p:nvSpPr>
        <p:spPr>
          <a:xfrm>
            <a:off x="1853548" y="4858892"/>
            <a:ext cx="21590" cy="22225"/>
          </a:xfrm>
          <a:custGeom>
            <a:avLst/>
            <a:gdLst/>
            <a:ahLst/>
            <a:cxnLst/>
            <a:rect l="l" t="t" r="r" b="b"/>
            <a:pathLst>
              <a:path w="21589"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54" name="object 54"/>
          <p:cNvSpPr/>
          <p:nvPr/>
        </p:nvSpPr>
        <p:spPr>
          <a:xfrm>
            <a:off x="3887411" y="3992207"/>
            <a:ext cx="21590" cy="21590"/>
          </a:xfrm>
          <a:custGeom>
            <a:avLst/>
            <a:gdLst/>
            <a:ahLst/>
            <a:cxnLst/>
            <a:rect l="l" t="t" r="r" b="b"/>
            <a:pathLst>
              <a:path w="21589" h="21589">
                <a:moveTo>
                  <a:pt x="16575" y="0"/>
                </a:moveTo>
                <a:lnTo>
                  <a:pt x="4785" y="0"/>
                </a:lnTo>
                <a:lnTo>
                  <a:pt x="0" y="4816"/>
                </a:lnTo>
                <a:lnTo>
                  <a:pt x="0" y="16711"/>
                </a:lnTo>
                <a:lnTo>
                  <a:pt x="4785" y="21549"/>
                </a:lnTo>
                <a:lnTo>
                  <a:pt x="16575" y="21549"/>
                </a:lnTo>
                <a:lnTo>
                  <a:pt x="21371" y="16711"/>
                </a:lnTo>
                <a:lnTo>
                  <a:pt x="21371" y="10774"/>
                </a:lnTo>
                <a:lnTo>
                  <a:pt x="21371" y="4816"/>
                </a:lnTo>
                <a:lnTo>
                  <a:pt x="16575" y="0"/>
                </a:lnTo>
                <a:close/>
              </a:path>
            </a:pathLst>
          </a:custGeom>
          <a:solidFill>
            <a:srgbClr val="6F4478">
              <a:alpha val="39999"/>
            </a:srgbClr>
          </a:solidFill>
        </p:spPr>
        <p:txBody>
          <a:bodyPr wrap="square" lIns="0" tIns="0" rIns="0" bIns="0" rtlCol="0"/>
          <a:lstStyle/>
          <a:p>
            <a:endParaRPr/>
          </a:p>
        </p:txBody>
      </p:sp>
      <p:sp>
        <p:nvSpPr>
          <p:cNvPr id="55" name="object 55"/>
          <p:cNvSpPr/>
          <p:nvPr/>
        </p:nvSpPr>
        <p:spPr>
          <a:xfrm>
            <a:off x="4487476" y="5365329"/>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6" name="object 56"/>
          <p:cNvSpPr/>
          <p:nvPr/>
        </p:nvSpPr>
        <p:spPr>
          <a:xfrm>
            <a:off x="4713637" y="5919601"/>
            <a:ext cx="19050" cy="19050"/>
          </a:xfrm>
          <a:custGeom>
            <a:avLst/>
            <a:gdLst/>
            <a:ahLst/>
            <a:cxnLst/>
            <a:rect l="l" t="t" r="r" b="b"/>
            <a:pathLst>
              <a:path w="19050" h="19050">
                <a:moveTo>
                  <a:pt x="14366" y="0"/>
                </a:moveTo>
                <a:lnTo>
                  <a:pt x="4156" y="0"/>
                </a:lnTo>
                <a:lnTo>
                  <a:pt x="0" y="4177"/>
                </a:lnTo>
                <a:lnTo>
                  <a:pt x="0" y="14481"/>
                </a:lnTo>
                <a:lnTo>
                  <a:pt x="4156" y="18680"/>
                </a:lnTo>
                <a:lnTo>
                  <a:pt x="14366" y="18680"/>
                </a:lnTo>
                <a:lnTo>
                  <a:pt x="18512" y="14481"/>
                </a:lnTo>
                <a:lnTo>
                  <a:pt x="18512" y="9340"/>
                </a:lnTo>
                <a:lnTo>
                  <a:pt x="18512" y="4177"/>
                </a:lnTo>
                <a:lnTo>
                  <a:pt x="14366" y="0"/>
                </a:lnTo>
                <a:close/>
              </a:path>
            </a:pathLst>
          </a:custGeom>
          <a:solidFill>
            <a:srgbClr val="FFFFFF">
              <a:alpha val="31198"/>
            </a:srgbClr>
          </a:solidFill>
        </p:spPr>
        <p:txBody>
          <a:bodyPr wrap="square" lIns="0" tIns="0" rIns="0" bIns="0" rtlCol="0"/>
          <a:lstStyle/>
          <a:p>
            <a:endParaRPr/>
          </a:p>
        </p:txBody>
      </p:sp>
      <p:sp>
        <p:nvSpPr>
          <p:cNvPr id="57" name="object 57"/>
          <p:cNvSpPr/>
          <p:nvPr/>
        </p:nvSpPr>
        <p:spPr>
          <a:xfrm>
            <a:off x="3095891" y="6936411"/>
            <a:ext cx="24130" cy="24765"/>
          </a:xfrm>
          <a:custGeom>
            <a:avLst/>
            <a:gdLst/>
            <a:ahLst/>
            <a:cxnLst/>
            <a:rect l="l" t="t" r="r" b="b"/>
            <a:pathLst>
              <a:path w="24130" h="24765">
                <a:moveTo>
                  <a:pt x="18659" y="0"/>
                </a:moveTo>
                <a:lnTo>
                  <a:pt x="5402" y="0"/>
                </a:lnTo>
                <a:lnTo>
                  <a:pt x="0" y="5423"/>
                </a:lnTo>
                <a:lnTo>
                  <a:pt x="0" y="18805"/>
                </a:lnTo>
                <a:lnTo>
                  <a:pt x="540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58" name="object 58"/>
          <p:cNvSpPr/>
          <p:nvPr/>
        </p:nvSpPr>
        <p:spPr>
          <a:xfrm>
            <a:off x="4406436" y="5174106"/>
            <a:ext cx="13335" cy="13335"/>
          </a:xfrm>
          <a:custGeom>
            <a:avLst/>
            <a:gdLst/>
            <a:ahLst/>
            <a:cxnLst/>
            <a:rect l="l" t="t" r="r" b="b"/>
            <a:pathLst>
              <a:path w="13335" h="13335">
                <a:moveTo>
                  <a:pt x="9863" y="0"/>
                </a:moveTo>
                <a:lnTo>
                  <a:pt x="2848" y="0"/>
                </a:lnTo>
                <a:lnTo>
                  <a:pt x="0" y="2889"/>
                </a:lnTo>
                <a:lnTo>
                  <a:pt x="0" y="9968"/>
                </a:lnTo>
                <a:lnTo>
                  <a:pt x="2848" y="12858"/>
                </a:lnTo>
                <a:lnTo>
                  <a:pt x="9863" y="12858"/>
                </a:lnTo>
                <a:lnTo>
                  <a:pt x="12722" y="9968"/>
                </a:lnTo>
                <a:lnTo>
                  <a:pt x="12722" y="6418"/>
                </a:lnTo>
                <a:lnTo>
                  <a:pt x="12722" y="2889"/>
                </a:lnTo>
                <a:lnTo>
                  <a:pt x="9863" y="0"/>
                </a:lnTo>
                <a:close/>
              </a:path>
            </a:pathLst>
          </a:custGeom>
          <a:solidFill>
            <a:srgbClr val="6F4478">
              <a:alpha val="39999"/>
            </a:srgbClr>
          </a:solidFill>
        </p:spPr>
        <p:txBody>
          <a:bodyPr wrap="square" lIns="0" tIns="0" rIns="0" bIns="0" rtlCol="0"/>
          <a:lstStyle/>
          <a:p>
            <a:endParaRPr/>
          </a:p>
        </p:txBody>
      </p:sp>
      <p:sp>
        <p:nvSpPr>
          <p:cNvPr id="59" name="object 59"/>
          <p:cNvSpPr/>
          <p:nvPr/>
        </p:nvSpPr>
        <p:spPr>
          <a:xfrm>
            <a:off x="5073732" y="5576198"/>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60" name="object 60"/>
          <p:cNvSpPr/>
          <p:nvPr/>
        </p:nvSpPr>
        <p:spPr>
          <a:xfrm>
            <a:off x="2832123" y="6201484"/>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1" name="object 61"/>
          <p:cNvSpPr/>
          <p:nvPr/>
        </p:nvSpPr>
        <p:spPr>
          <a:xfrm>
            <a:off x="3624039" y="6932213"/>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62" name="object 62"/>
          <p:cNvSpPr/>
          <p:nvPr/>
        </p:nvSpPr>
        <p:spPr>
          <a:xfrm>
            <a:off x="4091660" y="5427544"/>
            <a:ext cx="17145" cy="17145"/>
          </a:xfrm>
          <a:custGeom>
            <a:avLst/>
            <a:gdLst/>
            <a:ahLst/>
            <a:cxnLst/>
            <a:rect l="l" t="t" r="r" b="b"/>
            <a:pathLst>
              <a:path w="17145" h="17145">
                <a:moveTo>
                  <a:pt x="13109" y="0"/>
                </a:moveTo>
                <a:lnTo>
                  <a:pt x="3738" y="0"/>
                </a:lnTo>
                <a:lnTo>
                  <a:pt x="0" y="3842"/>
                </a:lnTo>
                <a:lnTo>
                  <a:pt x="0" y="13266"/>
                </a:lnTo>
                <a:lnTo>
                  <a:pt x="3738" y="17098"/>
                </a:lnTo>
                <a:lnTo>
                  <a:pt x="13109" y="1709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63" name="object 63"/>
          <p:cNvSpPr/>
          <p:nvPr/>
        </p:nvSpPr>
        <p:spPr>
          <a:xfrm>
            <a:off x="3419711" y="5767037"/>
            <a:ext cx="23495" cy="23495"/>
          </a:xfrm>
          <a:custGeom>
            <a:avLst/>
            <a:gdLst/>
            <a:ahLst/>
            <a:cxnLst/>
            <a:rect l="l" t="t" r="r" b="b"/>
            <a:pathLst>
              <a:path w="23495" h="23495">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31198"/>
            </a:srgbClr>
          </a:solidFill>
        </p:spPr>
        <p:txBody>
          <a:bodyPr wrap="square" lIns="0" tIns="0" rIns="0" bIns="0" rtlCol="0"/>
          <a:lstStyle/>
          <a:p>
            <a:endParaRPr/>
          </a:p>
        </p:txBody>
      </p:sp>
      <p:sp>
        <p:nvSpPr>
          <p:cNvPr id="64" name="object 64"/>
          <p:cNvSpPr/>
          <p:nvPr/>
        </p:nvSpPr>
        <p:spPr>
          <a:xfrm>
            <a:off x="4043916" y="4820782"/>
            <a:ext cx="13335" cy="13335"/>
          </a:xfrm>
          <a:custGeom>
            <a:avLst/>
            <a:gdLst/>
            <a:ahLst/>
            <a:cxnLst/>
            <a:rect l="l" t="t" r="r" b="b"/>
            <a:pathLst>
              <a:path w="13335" h="13335">
                <a:moveTo>
                  <a:pt x="9947" y="0"/>
                </a:moveTo>
                <a:lnTo>
                  <a:pt x="2848" y="0"/>
                </a:lnTo>
                <a:lnTo>
                  <a:pt x="0" y="2889"/>
                </a:lnTo>
                <a:lnTo>
                  <a:pt x="0" y="9989"/>
                </a:lnTo>
                <a:lnTo>
                  <a:pt x="2848" y="12921"/>
                </a:lnTo>
                <a:lnTo>
                  <a:pt x="9947" y="12921"/>
                </a:lnTo>
                <a:lnTo>
                  <a:pt x="12805" y="9989"/>
                </a:lnTo>
                <a:lnTo>
                  <a:pt x="12805" y="6439"/>
                </a:lnTo>
                <a:lnTo>
                  <a:pt x="12805" y="2889"/>
                </a:lnTo>
                <a:lnTo>
                  <a:pt x="9947" y="0"/>
                </a:lnTo>
                <a:close/>
              </a:path>
            </a:pathLst>
          </a:custGeom>
          <a:solidFill>
            <a:srgbClr val="FFFFFF">
              <a:alpha val="31198"/>
            </a:srgbClr>
          </a:solidFill>
        </p:spPr>
        <p:txBody>
          <a:bodyPr wrap="square" lIns="0" tIns="0" rIns="0" bIns="0" rtlCol="0"/>
          <a:lstStyle/>
          <a:p>
            <a:endParaRPr/>
          </a:p>
        </p:txBody>
      </p:sp>
      <p:sp>
        <p:nvSpPr>
          <p:cNvPr id="65" name="object 65"/>
          <p:cNvSpPr/>
          <p:nvPr/>
        </p:nvSpPr>
        <p:spPr>
          <a:xfrm>
            <a:off x="3423010" y="6561421"/>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6" name="object 66"/>
          <p:cNvSpPr/>
          <p:nvPr/>
        </p:nvSpPr>
        <p:spPr>
          <a:xfrm>
            <a:off x="4774445" y="5180541"/>
            <a:ext cx="10160" cy="10160"/>
          </a:xfrm>
          <a:custGeom>
            <a:avLst/>
            <a:gdLst/>
            <a:ahLst/>
            <a:cxnLst/>
            <a:rect l="l" t="t" r="r" b="b"/>
            <a:pathLst>
              <a:path w="10160" h="10160">
                <a:moveTo>
                  <a:pt x="7675" y="0"/>
                </a:moveTo>
                <a:lnTo>
                  <a:pt x="2230" y="0"/>
                </a:lnTo>
                <a:lnTo>
                  <a:pt x="0" y="2240"/>
                </a:lnTo>
                <a:lnTo>
                  <a:pt x="0" y="7727"/>
                </a:lnTo>
                <a:lnTo>
                  <a:pt x="2230" y="9978"/>
                </a:lnTo>
                <a:lnTo>
                  <a:pt x="7675" y="997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67" name="object 67"/>
          <p:cNvSpPr/>
          <p:nvPr/>
        </p:nvSpPr>
        <p:spPr>
          <a:xfrm>
            <a:off x="4017846" y="4309196"/>
            <a:ext cx="21590" cy="21590"/>
          </a:xfrm>
          <a:custGeom>
            <a:avLst/>
            <a:gdLst/>
            <a:ahLst/>
            <a:cxnLst/>
            <a:rect l="l" t="t" r="r" b="b"/>
            <a:pathLst>
              <a:path w="21589" h="21589">
                <a:moveTo>
                  <a:pt x="16585" y="0"/>
                </a:moveTo>
                <a:lnTo>
                  <a:pt x="4795" y="0"/>
                </a:lnTo>
                <a:lnTo>
                  <a:pt x="0" y="4816"/>
                </a:lnTo>
                <a:lnTo>
                  <a:pt x="0" y="16711"/>
                </a:lnTo>
                <a:lnTo>
                  <a:pt x="4795" y="21549"/>
                </a:lnTo>
                <a:lnTo>
                  <a:pt x="16585" y="21549"/>
                </a:lnTo>
                <a:lnTo>
                  <a:pt x="21371" y="16711"/>
                </a:lnTo>
                <a:lnTo>
                  <a:pt x="21371" y="10774"/>
                </a:lnTo>
                <a:lnTo>
                  <a:pt x="21371" y="4816"/>
                </a:lnTo>
                <a:lnTo>
                  <a:pt x="16585" y="0"/>
                </a:lnTo>
                <a:close/>
              </a:path>
            </a:pathLst>
          </a:custGeom>
          <a:solidFill>
            <a:srgbClr val="FFFFFF">
              <a:alpha val="39999"/>
            </a:srgbClr>
          </a:solidFill>
        </p:spPr>
        <p:txBody>
          <a:bodyPr wrap="square" lIns="0" tIns="0" rIns="0" bIns="0" rtlCol="0"/>
          <a:lstStyle/>
          <a:p>
            <a:endParaRPr/>
          </a:p>
        </p:txBody>
      </p:sp>
      <p:sp>
        <p:nvSpPr>
          <p:cNvPr id="68" name="object 68"/>
          <p:cNvSpPr/>
          <p:nvPr/>
        </p:nvSpPr>
        <p:spPr>
          <a:xfrm>
            <a:off x="3065117" y="5925855"/>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9" name="object 69"/>
          <p:cNvSpPr/>
          <p:nvPr/>
        </p:nvSpPr>
        <p:spPr>
          <a:xfrm>
            <a:off x="3327093" y="5800505"/>
            <a:ext cx="28575" cy="28575"/>
          </a:xfrm>
          <a:custGeom>
            <a:avLst/>
            <a:gdLst/>
            <a:ahLst/>
            <a:cxnLst/>
            <a:rect l="l" t="t" r="r" b="b"/>
            <a:pathLst>
              <a:path w="28575" h="28575">
                <a:moveTo>
                  <a:pt x="21831" y="0"/>
                </a:moveTo>
                <a:lnTo>
                  <a:pt x="6303" y="0"/>
                </a:lnTo>
                <a:lnTo>
                  <a:pt x="0" y="6345"/>
                </a:lnTo>
                <a:lnTo>
                  <a:pt x="0" y="22009"/>
                </a:lnTo>
                <a:lnTo>
                  <a:pt x="6303" y="28386"/>
                </a:lnTo>
                <a:lnTo>
                  <a:pt x="21831" y="2838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0" name="object 70"/>
          <p:cNvSpPr/>
          <p:nvPr/>
        </p:nvSpPr>
        <p:spPr>
          <a:xfrm>
            <a:off x="4791361" y="3674857"/>
            <a:ext cx="28575" cy="28575"/>
          </a:xfrm>
          <a:custGeom>
            <a:avLst/>
            <a:gdLst/>
            <a:ahLst/>
            <a:cxnLst/>
            <a:rect l="l" t="t" r="r" b="b"/>
            <a:pathLst>
              <a:path w="28575" h="28575">
                <a:moveTo>
                  <a:pt x="21831" y="0"/>
                </a:moveTo>
                <a:lnTo>
                  <a:pt x="6303" y="0"/>
                </a:lnTo>
                <a:lnTo>
                  <a:pt x="0" y="6345"/>
                </a:lnTo>
                <a:lnTo>
                  <a:pt x="0" y="22009"/>
                </a:lnTo>
                <a:lnTo>
                  <a:pt x="6303" y="28386"/>
                </a:lnTo>
                <a:lnTo>
                  <a:pt x="21831" y="2838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71" name="object 71"/>
          <p:cNvSpPr/>
          <p:nvPr/>
        </p:nvSpPr>
        <p:spPr>
          <a:xfrm>
            <a:off x="5003423" y="3971131"/>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9999"/>
            </a:srgbClr>
          </a:solidFill>
        </p:spPr>
        <p:txBody>
          <a:bodyPr wrap="square" lIns="0" tIns="0" rIns="0" bIns="0" rtlCol="0"/>
          <a:lstStyle/>
          <a:p>
            <a:endParaRPr/>
          </a:p>
        </p:txBody>
      </p:sp>
      <p:sp>
        <p:nvSpPr>
          <p:cNvPr id="72" name="object 72"/>
          <p:cNvSpPr/>
          <p:nvPr/>
        </p:nvSpPr>
        <p:spPr>
          <a:xfrm>
            <a:off x="2846881" y="5778639"/>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73" name="object 73"/>
          <p:cNvSpPr/>
          <p:nvPr/>
        </p:nvSpPr>
        <p:spPr>
          <a:xfrm>
            <a:off x="4437879" y="344520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74" name="object 74"/>
          <p:cNvSpPr/>
          <p:nvPr/>
        </p:nvSpPr>
        <p:spPr>
          <a:xfrm>
            <a:off x="4325272" y="3551817"/>
            <a:ext cx="10160" cy="10160"/>
          </a:xfrm>
          <a:custGeom>
            <a:avLst/>
            <a:gdLst/>
            <a:ahLst/>
            <a:cxnLst/>
            <a:rect l="l" t="t" r="r" b="b"/>
            <a:pathLst>
              <a:path w="10160"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75" name="object 75"/>
          <p:cNvSpPr/>
          <p:nvPr/>
        </p:nvSpPr>
        <p:spPr>
          <a:xfrm>
            <a:off x="4412797" y="2897811"/>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76" name="object 76"/>
          <p:cNvSpPr/>
          <p:nvPr/>
        </p:nvSpPr>
        <p:spPr>
          <a:xfrm>
            <a:off x="2981191" y="6580982"/>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7" name="object 77"/>
          <p:cNvSpPr/>
          <p:nvPr/>
        </p:nvSpPr>
        <p:spPr>
          <a:xfrm>
            <a:off x="5177427" y="6270372"/>
            <a:ext cx="20320" cy="20320"/>
          </a:xfrm>
          <a:custGeom>
            <a:avLst/>
            <a:gdLst/>
            <a:ahLst/>
            <a:cxnLst/>
            <a:rect l="l" t="t" r="r" b="b"/>
            <a:pathLst>
              <a:path w="20320" h="20320">
                <a:moveTo>
                  <a:pt x="15664" y="0"/>
                </a:moveTo>
                <a:lnTo>
                  <a:pt x="4512" y="0"/>
                </a:lnTo>
                <a:lnTo>
                  <a:pt x="0" y="4523"/>
                </a:lnTo>
                <a:lnTo>
                  <a:pt x="0" y="15769"/>
                </a:lnTo>
                <a:lnTo>
                  <a:pt x="4512" y="20323"/>
                </a:lnTo>
                <a:lnTo>
                  <a:pt x="15664" y="20323"/>
                </a:lnTo>
                <a:lnTo>
                  <a:pt x="20177" y="15769"/>
                </a:lnTo>
                <a:lnTo>
                  <a:pt x="20177" y="10135"/>
                </a:lnTo>
                <a:lnTo>
                  <a:pt x="20177" y="4523"/>
                </a:lnTo>
                <a:lnTo>
                  <a:pt x="15664" y="0"/>
                </a:lnTo>
                <a:close/>
              </a:path>
            </a:pathLst>
          </a:custGeom>
          <a:solidFill>
            <a:srgbClr val="FFFFFF">
              <a:alpha val="23999"/>
            </a:srgbClr>
          </a:solidFill>
        </p:spPr>
        <p:txBody>
          <a:bodyPr wrap="square" lIns="0" tIns="0" rIns="0" bIns="0" rtlCol="0"/>
          <a:lstStyle/>
          <a:p>
            <a:endParaRPr/>
          </a:p>
        </p:txBody>
      </p:sp>
      <p:sp>
        <p:nvSpPr>
          <p:cNvPr id="78" name="object 78"/>
          <p:cNvSpPr/>
          <p:nvPr/>
        </p:nvSpPr>
        <p:spPr>
          <a:xfrm>
            <a:off x="3723821" y="5125871"/>
            <a:ext cx="14604" cy="14604"/>
          </a:xfrm>
          <a:custGeom>
            <a:avLst/>
            <a:gdLst/>
            <a:ahLst/>
            <a:cxnLst/>
            <a:rect l="l" t="t" r="r" b="b"/>
            <a:pathLst>
              <a:path w="14604" h="14604">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79" name="object 79"/>
          <p:cNvSpPr/>
          <p:nvPr/>
        </p:nvSpPr>
        <p:spPr>
          <a:xfrm>
            <a:off x="4557040" y="4698340"/>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80" name="object 80"/>
          <p:cNvSpPr/>
          <p:nvPr/>
        </p:nvSpPr>
        <p:spPr>
          <a:xfrm>
            <a:off x="4494043" y="4576926"/>
            <a:ext cx="21590" cy="22225"/>
          </a:xfrm>
          <a:custGeom>
            <a:avLst/>
            <a:gdLst/>
            <a:ahLst/>
            <a:cxnLst/>
            <a:rect l="l" t="t" r="r" b="b"/>
            <a:pathLst>
              <a:path w="21589" h="22225">
                <a:moveTo>
                  <a:pt x="16680" y="0"/>
                </a:moveTo>
                <a:lnTo>
                  <a:pt x="4785" y="0"/>
                </a:lnTo>
                <a:lnTo>
                  <a:pt x="0" y="4879"/>
                </a:lnTo>
                <a:lnTo>
                  <a:pt x="0" y="16816"/>
                </a:lnTo>
                <a:lnTo>
                  <a:pt x="4785" y="21695"/>
                </a:lnTo>
                <a:lnTo>
                  <a:pt x="16680" y="21695"/>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81" name="object 81"/>
          <p:cNvSpPr/>
          <p:nvPr/>
        </p:nvSpPr>
        <p:spPr>
          <a:xfrm>
            <a:off x="4751442" y="3717202"/>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2" name="object 82"/>
          <p:cNvSpPr/>
          <p:nvPr/>
        </p:nvSpPr>
        <p:spPr>
          <a:xfrm>
            <a:off x="5356650" y="3976663"/>
            <a:ext cx="31750" cy="32384"/>
          </a:xfrm>
          <a:custGeom>
            <a:avLst/>
            <a:gdLst/>
            <a:ahLst/>
            <a:cxnLst/>
            <a:rect l="l" t="t" r="r" b="b"/>
            <a:pathLst>
              <a:path w="31750" h="32385">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39999"/>
            </a:srgbClr>
          </a:solidFill>
        </p:spPr>
        <p:txBody>
          <a:bodyPr wrap="square" lIns="0" tIns="0" rIns="0" bIns="0" rtlCol="0"/>
          <a:lstStyle/>
          <a:p>
            <a:endParaRPr/>
          </a:p>
        </p:txBody>
      </p:sp>
      <p:sp>
        <p:nvSpPr>
          <p:cNvPr id="83" name="object 83"/>
          <p:cNvSpPr/>
          <p:nvPr/>
        </p:nvSpPr>
        <p:spPr>
          <a:xfrm>
            <a:off x="4613957" y="6692762"/>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84" name="object 84"/>
          <p:cNvSpPr/>
          <p:nvPr/>
        </p:nvSpPr>
        <p:spPr>
          <a:xfrm>
            <a:off x="4164141" y="7074489"/>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85" name="object 85"/>
          <p:cNvSpPr/>
          <p:nvPr/>
        </p:nvSpPr>
        <p:spPr>
          <a:xfrm>
            <a:off x="4213757" y="6328317"/>
            <a:ext cx="15875" cy="15875"/>
          </a:xfrm>
          <a:custGeom>
            <a:avLst/>
            <a:gdLst/>
            <a:ahLst/>
            <a:cxnLst/>
            <a:rect l="l" t="t" r="r" b="b"/>
            <a:pathLst>
              <a:path w="15875" h="15875">
                <a:moveTo>
                  <a:pt x="11915" y="0"/>
                </a:moveTo>
                <a:lnTo>
                  <a:pt x="3423" y="0"/>
                </a:lnTo>
                <a:lnTo>
                  <a:pt x="0" y="3444"/>
                </a:lnTo>
                <a:lnTo>
                  <a:pt x="0" y="12041"/>
                </a:lnTo>
                <a:lnTo>
                  <a:pt x="3423" y="15496"/>
                </a:lnTo>
                <a:lnTo>
                  <a:pt x="11915" y="15496"/>
                </a:lnTo>
                <a:lnTo>
                  <a:pt x="15339" y="12041"/>
                </a:lnTo>
                <a:lnTo>
                  <a:pt x="15339" y="7758"/>
                </a:lnTo>
                <a:lnTo>
                  <a:pt x="15339" y="3444"/>
                </a:lnTo>
                <a:lnTo>
                  <a:pt x="11915" y="0"/>
                </a:lnTo>
                <a:close/>
              </a:path>
            </a:pathLst>
          </a:custGeom>
          <a:solidFill>
            <a:srgbClr val="FFFFFF">
              <a:alpha val="39999"/>
            </a:srgbClr>
          </a:solidFill>
        </p:spPr>
        <p:txBody>
          <a:bodyPr wrap="square" lIns="0" tIns="0" rIns="0" bIns="0" rtlCol="0"/>
          <a:lstStyle/>
          <a:p>
            <a:endParaRPr/>
          </a:p>
        </p:txBody>
      </p:sp>
      <p:sp>
        <p:nvSpPr>
          <p:cNvPr id="86" name="object 86"/>
          <p:cNvSpPr/>
          <p:nvPr/>
        </p:nvSpPr>
        <p:spPr>
          <a:xfrm>
            <a:off x="4089384" y="5875981"/>
            <a:ext cx="21590" cy="22225"/>
          </a:xfrm>
          <a:custGeom>
            <a:avLst/>
            <a:gdLst/>
            <a:ahLst/>
            <a:cxnLst/>
            <a:rect l="l" t="t" r="r" b="b"/>
            <a:pathLst>
              <a:path w="21589"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87" name="object 87"/>
          <p:cNvSpPr/>
          <p:nvPr/>
        </p:nvSpPr>
        <p:spPr>
          <a:xfrm>
            <a:off x="4818167" y="1851414"/>
            <a:ext cx="15875" cy="15875"/>
          </a:xfrm>
          <a:custGeom>
            <a:avLst/>
            <a:gdLst/>
            <a:ahLst/>
            <a:cxnLst/>
            <a:rect l="l" t="t" r="r" b="b"/>
            <a:pathLst>
              <a:path w="15875" h="15875">
                <a:moveTo>
                  <a:pt x="11978" y="0"/>
                </a:moveTo>
                <a:lnTo>
                  <a:pt x="3444" y="0"/>
                </a:lnTo>
                <a:lnTo>
                  <a:pt x="0" y="3486"/>
                </a:lnTo>
                <a:lnTo>
                  <a:pt x="0" y="12093"/>
                </a:lnTo>
                <a:lnTo>
                  <a:pt x="3444" y="15580"/>
                </a:lnTo>
                <a:lnTo>
                  <a:pt x="11978" y="15580"/>
                </a:lnTo>
                <a:lnTo>
                  <a:pt x="15434" y="12093"/>
                </a:lnTo>
                <a:lnTo>
                  <a:pt x="15434" y="7790"/>
                </a:lnTo>
                <a:lnTo>
                  <a:pt x="15434" y="3486"/>
                </a:lnTo>
                <a:lnTo>
                  <a:pt x="11978" y="0"/>
                </a:lnTo>
                <a:close/>
              </a:path>
            </a:pathLst>
          </a:custGeom>
          <a:solidFill>
            <a:srgbClr val="384746">
              <a:alpha val="39999"/>
            </a:srgbClr>
          </a:solidFill>
        </p:spPr>
        <p:txBody>
          <a:bodyPr wrap="square" lIns="0" tIns="0" rIns="0" bIns="0" rtlCol="0"/>
          <a:lstStyle/>
          <a:p>
            <a:endParaRPr/>
          </a:p>
        </p:txBody>
      </p:sp>
      <p:sp>
        <p:nvSpPr>
          <p:cNvPr id="88" name="object 88"/>
          <p:cNvSpPr/>
          <p:nvPr/>
        </p:nvSpPr>
        <p:spPr>
          <a:xfrm>
            <a:off x="2992981" y="3378321"/>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9" name="object 89"/>
          <p:cNvSpPr/>
          <p:nvPr/>
        </p:nvSpPr>
        <p:spPr>
          <a:xfrm>
            <a:off x="3820105" y="2347133"/>
            <a:ext cx="17145" cy="17145"/>
          </a:xfrm>
          <a:custGeom>
            <a:avLst/>
            <a:gdLst/>
            <a:ahLst/>
            <a:cxnLst/>
            <a:rect l="l" t="t" r="r" b="b"/>
            <a:pathLst>
              <a:path w="17145" h="17144">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90" name="object 90"/>
          <p:cNvSpPr/>
          <p:nvPr/>
        </p:nvSpPr>
        <p:spPr>
          <a:xfrm>
            <a:off x="3155650" y="1985391"/>
            <a:ext cx="15875" cy="15875"/>
          </a:xfrm>
          <a:custGeom>
            <a:avLst/>
            <a:gdLst/>
            <a:ahLst/>
            <a:cxnLst/>
            <a:rect l="l" t="t" r="r" b="b"/>
            <a:pathLst>
              <a:path w="15875" h="15875">
                <a:moveTo>
                  <a:pt x="11873" y="0"/>
                </a:moveTo>
                <a:lnTo>
                  <a:pt x="3413" y="0"/>
                </a:lnTo>
                <a:lnTo>
                  <a:pt x="0" y="3486"/>
                </a:lnTo>
                <a:lnTo>
                  <a:pt x="0" y="11999"/>
                </a:lnTo>
                <a:lnTo>
                  <a:pt x="341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91" name="object 91"/>
          <p:cNvSpPr/>
          <p:nvPr/>
        </p:nvSpPr>
        <p:spPr>
          <a:xfrm>
            <a:off x="222115" y="231596"/>
            <a:ext cx="18415" cy="19050"/>
          </a:xfrm>
          <a:custGeom>
            <a:avLst/>
            <a:gdLst/>
            <a:ahLst/>
            <a:cxnLst/>
            <a:rect l="l" t="t" r="r" b="b"/>
            <a:pathLst>
              <a:path w="18414" h="19050">
                <a:moveTo>
                  <a:pt x="14282" y="0"/>
                </a:moveTo>
                <a:lnTo>
                  <a:pt x="4125" y="0"/>
                </a:lnTo>
                <a:lnTo>
                  <a:pt x="0" y="4135"/>
                </a:lnTo>
                <a:lnTo>
                  <a:pt x="0" y="14334"/>
                </a:lnTo>
                <a:lnTo>
                  <a:pt x="4125" y="18491"/>
                </a:lnTo>
                <a:lnTo>
                  <a:pt x="14282" y="18491"/>
                </a:lnTo>
                <a:lnTo>
                  <a:pt x="18397" y="14334"/>
                </a:lnTo>
                <a:lnTo>
                  <a:pt x="18397" y="9245"/>
                </a:lnTo>
                <a:lnTo>
                  <a:pt x="18397" y="4135"/>
                </a:lnTo>
                <a:lnTo>
                  <a:pt x="14282" y="0"/>
                </a:lnTo>
                <a:close/>
              </a:path>
            </a:pathLst>
          </a:custGeom>
          <a:solidFill>
            <a:srgbClr val="FFFFFF">
              <a:alpha val="31198"/>
            </a:srgbClr>
          </a:solidFill>
        </p:spPr>
        <p:txBody>
          <a:bodyPr wrap="square" lIns="0" tIns="0" rIns="0" bIns="0" rtlCol="0"/>
          <a:lstStyle/>
          <a:p>
            <a:endParaRPr/>
          </a:p>
        </p:txBody>
      </p:sp>
      <p:sp>
        <p:nvSpPr>
          <p:cNvPr id="92" name="object 92"/>
          <p:cNvSpPr/>
          <p:nvPr/>
        </p:nvSpPr>
        <p:spPr>
          <a:xfrm>
            <a:off x="3522192" y="2927454"/>
            <a:ext cx="24130" cy="24765"/>
          </a:xfrm>
          <a:custGeom>
            <a:avLst/>
            <a:gdLst/>
            <a:ahLst/>
            <a:cxnLst/>
            <a:rect l="l" t="t" r="r" b="b"/>
            <a:pathLst>
              <a:path w="24129" h="24764">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93" name="object 93"/>
          <p:cNvSpPr/>
          <p:nvPr/>
        </p:nvSpPr>
        <p:spPr>
          <a:xfrm>
            <a:off x="4758107" y="1804077"/>
            <a:ext cx="19050" cy="19685"/>
          </a:xfrm>
          <a:custGeom>
            <a:avLst/>
            <a:gdLst/>
            <a:ahLst/>
            <a:cxnLst/>
            <a:rect l="l" t="t" r="r" b="b"/>
            <a:pathLst>
              <a:path w="19050" h="19685">
                <a:moveTo>
                  <a:pt x="14669" y="0"/>
                </a:moveTo>
                <a:lnTo>
                  <a:pt x="4219" y="0"/>
                </a:lnTo>
                <a:lnTo>
                  <a:pt x="0" y="4251"/>
                </a:lnTo>
                <a:lnTo>
                  <a:pt x="0" y="14795"/>
                </a:lnTo>
                <a:lnTo>
                  <a:pt x="4219"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94" name="object 94"/>
          <p:cNvSpPr/>
          <p:nvPr/>
        </p:nvSpPr>
        <p:spPr>
          <a:xfrm>
            <a:off x="4096264" y="856790"/>
            <a:ext cx="22225" cy="22860"/>
          </a:xfrm>
          <a:custGeom>
            <a:avLst/>
            <a:gdLst/>
            <a:ahLst/>
            <a:cxnLst/>
            <a:rect l="l" t="t" r="r" b="b"/>
            <a:pathLst>
              <a:path w="22225" h="22859">
                <a:moveTo>
                  <a:pt x="17214" y="0"/>
                </a:moveTo>
                <a:lnTo>
                  <a:pt x="4994" y="0"/>
                </a:lnTo>
                <a:lnTo>
                  <a:pt x="0" y="4994"/>
                </a:lnTo>
                <a:lnTo>
                  <a:pt x="0" y="17329"/>
                </a:lnTo>
                <a:lnTo>
                  <a:pt x="4994" y="22334"/>
                </a:lnTo>
                <a:lnTo>
                  <a:pt x="17214" y="22334"/>
                </a:lnTo>
                <a:lnTo>
                  <a:pt x="22156" y="17329"/>
                </a:lnTo>
                <a:lnTo>
                  <a:pt x="22156" y="11182"/>
                </a:lnTo>
                <a:lnTo>
                  <a:pt x="22156" y="4994"/>
                </a:lnTo>
                <a:lnTo>
                  <a:pt x="17214" y="0"/>
                </a:lnTo>
                <a:close/>
              </a:path>
            </a:pathLst>
          </a:custGeom>
          <a:solidFill>
            <a:srgbClr val="FFFFFF">
              <a:alpha val="39999"/>
            </a:srgbClr>
          </a:solidFill>
        </p:spPr>
        <p:txBody>
          <a:bodyPr wrap="square" lIns="0" tIns="0" rIns="0" bIns="0" rtlCol="0"/>
          <a:lstStyle/>
          <a:p>
            <a:endParaRPr/>
          </a:p>
        </p:txBody>
      </p:sp>
      <p:sp>
        <p:nvSpPr>
          <p:cNvPr id="95" name="object 95"/>
          <p:cNvSpPr/>
          <p:nvPr/>
        </p:nvSpPr>
        <p:spPr>
          <a:xfrm>
            <a:off x="3598190" y="3637782"/>
            <a:ext cx="31750" cy="32384"/>
          </a:xfrm>
          <a:custGeom>
            <a:avLst/>
            <a:gdLst/>
            <a:ahLst/>
            <a:cxnLst/>
            <a:rect l="l" t="t" r="r" b="b"/>
            <a:pathLst>
              <a:path w="31750" h="32385">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39999"/>
            </a:srgbClr>
          </a:solidFill>
        </p:spPr>
        <p:txBody>
          <a:bodyPr wrap="square" lIns="0" tIns="0" rIns="0" bIns="0" rtlCol="0"/>
          <a:lstStyle/>
          <a:p>
            <a:endParaRPr/>
          </a:p>
        </p:txBody>
      </p:sp>
      <p:sp>
        <p:nvSpPr>
          <p:cNvPr id="96" name="object 96"/>
          <p:cNvSpPr/>
          <p:nvPr/>
        </p:nvSpPr>
        <p:spPr>
          <a:xfrm>
            <a:off x="4803485" y="1505978"/>
            <a:ext cx="13335" cy="13335"/>
          </a:xfrm>
          <a:custGeom>
            <a:avLst/>
            <a:gdLst/>
            <a:ahLst/>
            <a:cxnLst/>
            <a:rect l="l" t="t" r="r" b="b"/>
            <a:pathLst>
              <a:path w="13335" h="13334">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39999"/>
            </a:srgbClr>
          </a:solidFill>
        </p:spPr>
        <p:txBody>
          <a:bodyPr wrap="square" lIns="0" tIns="0" rIns="0" bIns="0" rtlCol="0"/>
          <a:lstStyle/>
          <a:p>
            <a:endParaRPr/>
          </a:p>
        </p:txBody>
      </p:sp>
      <p:sp>
        <p:nvSpPr>
          <p:cNvPr id="97" name="object 97"/>
          <p:cNvSpPr/>
          <p:nvPr/>
        </p:nvSpPr>
        <p:spPr>
          <a:xfrm>
            <a:off x="4585292" y="1993124"/>
            <a:ext cx="26034" cy="26034"/>
          </a:xfrm>
          <a:custGeom>
            <a:avLst/>
            <a:gdLst/>
            <a:ahLst/>
            <a:cxnLst/>
            <a:rect l="l" t="t" r="r" b="b"/>
            <a:pathLst>
              <a:path w="26035" h="26035">
                <a:moveTo>
                  <a:pt x="19926" y="0"/>
                </a:moveTo>
                <a:lnTo>
                  <a:pt x="5758" y="0"/>
                </a:lnTo>
                <a:lnTo>
                  <a:pt x="0" y="5800"/>
                </a:lnTo>
                <a:lnTo>
                  <a:pt x="0" y="20093"/>
                </a:lnTo>
                <a:lnTo>
                  <a:pt x="5758" y="25904"/>
                </a:lnTo>
                <a:lnTo>
                  <a:pt x="19926" y="25904"/>
                </a:lnTo>
                <a:lnTo>
                  <a:pt x="25685" y="20093"/>
                </a:lnTo>
                <a:lnTo>
                  <a:pt x="25685" y="12952"/>
                </a:lnTo>
                <a:lnTo>
                  <a:pt x="25685" y="5800"/>
                </a:lnTo>
                <a:lnTo>
                  <a:pt x="19926" y="0"/>
                </a:lnTo>
                <a:close/>
              </a:path>
            </a:pathLst>
          </a:custGeom>
          <a:solidFill>
            <a:srgbClr val="384746">
              <a:alpha val="39999"/>
            </a:srgbClr>
          </a:solidFill>
        </p:spPr>
        <p:txBody>
          <a:bodyPr wrap="square" lIns="0" tIns="0" rIns="0" bIns="0" rtlCol="0"/>
          <a:lstStyle/>
          <a:p>
            <a:endParaRPr/>
          </a:p>
        </p:txBody>
      </p:sp>
      <p:sp>
        <p:nvSpPr>
          <p:cNvPr id="98" name="object 98"/>
          <p:cNvSpPr/>
          <p:nvPr/>
        </p:nvSpPr>
        <p:spPr>
          <a:xfrm>
            <a:off x="5233091" y="3322747"/>
            <a:ext cx="27305" cy="27940"/>
          </a:xfrm>
          <a:custGeom>
            <a:avLst/>
            <a:gdLst/>
            <a:ahLst/>
            <a:cxnLst/>
            <a:rect l="l" t="t" r="r" b="b"/>
            <a:pathLst>
              <a:path w="27304" h="27939">
                <a:moveTo>
                  <a:pt x="21109" y="0"/>
                </a:moveTo>
                <a:lnTo>
                  <a:pt x="6125" y="0"/>
                </a:lnTo>
                <a:lnTo>
                  <a:pt x="0" y="6146"/>
                </a:lnTo>
                <a:lnTo>
                  <a:pt x="0" y="21287"/>
                </a:lnTo>
                <a:lnTo>
                  <a:pt x="6125" y="27454"/>
                </a:lnTo>
                <a:lnTo>
                  <a:pt x="21109" y="27454"/>
                </a:lnTo>
                <a:lnTo>
                  <a:pt x="27213" y="21287"/>
                </a:lnTo>
                <a:lnTo>
                  <a:pt x="27213" y="13737"/>
                </a:lnTo>
                <a:lnTo>
                  <a:pt x="27213" y="6146"/>
                </a:lnTo>
                <a:lnTo>
                  <a:pt x="21109" y="0"/>
                </a:lnTo>
                <a:close/>
              </a:path>
            </a:pathLst>
          </a:custGeom>
          <a:solidFill>
            <a:srgbClr val="FFFFFF">
              <a:alpha val="29998"/>
            </a:srgbClr>
          </a:solidFill>
        </p:spPr>
        <p:txBody>
          <a:bodyPr wrap="square" lIns="0" tIns="0" rIns="0" bIns="0" rtlCol="0"/>
          <a:lstStyle/>
          <a:p>
            <a:endParaRPr/>
          </a:p>
        </p:txBody>
      </p:sp>
      <p:sp>
        <p:nvSpPr>
          <p:cNvPr id="99" name="object 99"/>
          <p:cNvSpPr/>
          <p:nvPr/>
        </p:nvSpPr>
        <p:spPr>
          <a:xfrm>
            <a:off x="98566" y="753590"/>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00" name="object 100"/>
          <p:cNvSpPr/>
          <p:nvPr/>
        </p:nvSpPr>
        <p:spPr>
          <a:xfrm>
            <a:off x="17530" y="562376"/>
            <a:ext cx="13335" cy="13335"/>
          </a:xfrm>
          <a:custGeom>
            <a:avLst/>
            <a:gdLst/>
            <a:ahLst/>
            <a:cxnLst/>
            <a:rect l="l" t="t" r="r" b="b"/>
            <a:pathLst>
              <a:path w="13334" h="13334">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39999"/>
            </a:srgbClr>
          </a:solidFill>
        </p:spPr>
        <p:txBody>
          <a:bodyPr wrap="square" lIns="0" tIns="0" rIns="0" bIns="0" rtlCol="0"/>
          <a:lstStyle/>
          <a:p>
            <a:endParaRPr/>
          </a:p>
        </p:txBody>
      </p:sp>
      <p:sp>
        <p:nvSpPr>
          <p:cNvPr id="101" name="object 101"/>
          <p:cNvSpPr/>
          <p:nvPr/>
        </p:nvSpPr>
        <p:spPr>
          <a:xfrm>
            <a:off x="385536" y="568801"/>
            <a:ext cx="10160" cy="10160"/>
          </a:xfrm>
          <a:custGeom>
            <a:avLst/>
            <a:gdLst/>
            <a:ahLst/>
            <a:cxnLst/>
            <a:rect l="l" t="t" r="r" b="b"/>
            <a:pathLst>
              <a:path w="10160" h="10159">
                <a:moveTo>
                  <a:pt x="7675" y="0"/>
                </a:moveTo>
                <a:lnTo>
                  <a:pt x="2230" y="0"/>
                </a:lnTo>
                <a:lnTo>
                  <a:pt x="0" y="2240"/>
                </a:lnTo>
                <a:lnTo>
                  <a:pt x="0" y="7737"/>
                </a:lnTo>
                <a:lnTo>
                  <a:pt x="2230" y="9968"/>
                </a:lnTo>
                <a:lnTo>
                  <a:pt x="7675" y="996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102" name="object 102"/>
          <p:cNvSpPr/>
          <p:nvPr/>
        </p:nvSpPr>
        <p:spPr>
          <a:xfrm>
            <a:off x="5259157" y="4049396"/>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103" name="object 103"/>
          <p:cNvSpPr/>
          <p:nvPr/>
        </p:nvSpPr>
        <p:spPr>
          <a:xfrm>
            <a:off x="5146550" y="4156007"/>
            <a:ext cx="10160" cy="10160"/>
          </a:xfrm>
          <a:custGeom>
            <a:avLst/>
            <a:gdLst/>
            <a:ahLst/>
            <a:cxnLst/>
            <a:rect l="l" t="t" r="r" b="b"/>
            <a:pathLst>
              <a:path w="10160"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104" name="object 104"/>
          <p:cNvSpPr/>
          <p:nvPr/>
        </p:nvSpPr>
        <p:spPr>
          <a:xfrm>
            <a:off x="5269431" y="3117512"/>
            <a:ext cx="8255" cy="8255"/>
          </a:xfrm>
          <a:custGeom>
            <a:avLst/>
            <a:gdLst/>
            <a:ahLst/>
            <a:cxnLst/>
            <a:rect l="l" t="t" r="r" b="b"/>
            <a:pathLst>
              <a:path w="8254" h="8255">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05" name="object 105"/>
          <p:cNvSpPr/>
          <p:nvPr/>
        </p:nvSpPr>
        <p:spPr>
          <a:xfrm>
            <a:off x="4778854" y="1486281"/>
            <a:ext cx="17145" cy="17145"/>
          </a:xfrm>
          <a:custGeom>
            <a:avLst/>
            <a:gdLst/>
            <a:ahLst/>
            <a:cxnLst/>
            <a:rect l="l" t="t" r="r" b="b"/>
            <a:pathLst>
              <a:path w="17145" h="17144">
                <a:moveTo>
                  <a:pt x="13109" y="0"/>
                </a:moveTo>
                <a:lnTo>
                  <a:pt x="3738" y="0"/>
                </a:lnTo>
                <a:lnTo>
                  <a:pt x="0" y="3853"/>
                </a:lnTo>
                <a:lnTo>
                  <a:pt x="0" y="13277"/>
                </a:lnTo>
                <a:lnTo>
                  <a:pt x="3738" y="17109"/>
                </a:lnTo>
                <a:lnTo>
                  <a:pt x="13109" y="17109"/>
                </a:lnTo>
                <a:lnTo>
                  <a:pt x="16910" y="13277"/>
                </a:lnTo>
                <a:lnTo>
                  <a:pt x="16910" y="8565"/>
                </a:lnTo>
                <a:lnTo>
                  <a:pt x="16910" y="3853"/>
                </a:lnTo>
                <a:lnTo>
                  <a:pt x="13109" y="0"/>
                </a:lnTo>
                <a:close/>
              </a:path>
            </a:pathLst>
          </a:custGeom>
          <a:solidFill>
            <a:srgbClr val="6F4478">
              <a:alpha val="39999"/>
            </a:srgbClr>
          </a:solidFill>
        </p:spPr>
        <p:txBody>
          <a:bodyPr wrap="square" lIns="0" tIns="0" rIns="0" bIns="0" rtlCol="0"/>
          <a:lstStyle/>
          <a:p>
            <a:endParaRPr/>
          </a:p>
        </p:txBody>
      </p:sp>
      <p:sp>
        <p:nvSpPr>
          <p:cNvPr id="106" name="object 106"/>
          <p:cNvSpPr/>
          <p:nvPr/>
        </p:nvSpPr>
        <p:spPr>
          <a:xfrm>
            <a:off x="4575140" y="1096478"/>
            <a:ext cx="23495" cy="23495"/>
          </a:xfrm>
          <a:custGeom>
            <a:avLst/>
            <a:gdLst/>
            <a:ahLst/>
            <a:cxnLst/>
            <a:rect l="l" t="t" r="r" b="b"/>
            <a:pathLst>
              <a:path w="23495" h="23494">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31198"/>
            </a:srgbClr>
          </a:solidFill>
        </p:spPr>
        <p:txBody>
          <a:bodyPr wrap="square" lIns="0" tIns="0" rIns="0" bIns="0" rtlCol="0"/>
          <a:lstStyle/>
          <a:p>
            <a:endParaRPr/>
          </a:p>
        </p:txBody>
      </p:sp>
      <p:sp>
        <p:nvSpPr>
          <p:cNvPr id="107" name="object 107"/>
          <p:cNvSpPr/>
          <p:nvPr/>
        </p:nvSpPr>
        <p:spPr>
          <a:xfrm>
            <a:off x="4731108" y="879529"/>
            <a:ext cx="13335" cy="13335"/>
          </a:xfrm>
          <a:custGeom>
            <a:avLst/>
            <a:gdLst/>
            <a:ahLst/>
            <a:cxnLst/>
            <a:rect l="l" t="t" r="r" b="b"/>
            <a:pathLst>
              <a:path w="13335" h="13334">
                <a:moveTo>
                  <a:pt x="9947" y="0"/>
                </a:moveTo>
                <a:lnTo>
                  <a:pt x="2848" y="0"/>
                </a:lnTo>
                <a:lnTo>
                  <a:pt x="0" y="2889"/>
                </a:lnTo>
                <a:lnTo>
                  <a:pt x="0" y="9989"/>
                </a:lnTo>
                <a:lnTo>
                  <a:pt x="2848" y="12921"/>
                </a:lnTo>
                <a:lnTo>
                  <a:pt x="9947" y="12921"/>
                </a:lnTo>
                <a:lnTo>
                  <a:pt x="12805" y="9989"/>
                </a:lnTo>
                <a:lnTo>
                  <a:pt x="12805" y="6439"/>
                </a:lnTo>
                <a:lnTo>
                  <a:pt x="12805" y="2889"/>
                </a:lnTo>
                <a:lnTo>
                  <a:pt x="9947" y="0"/>
                </a:lnTo>
                <a:close/>
              </a:path>
            </a:pathLst>
          </a:custGeom>
          <a:solidFill>
            <a:srgbClr val="FFFFFF">
              <a:alpha val="31198"/>
            </a:srgbClr>
          </a:solidFill>
        </p:spPr>
        <p:txBody>
          <a:bodyPr wrap="square" lIns="0" tIns="0" rIns="0" bIns="0" rtlCol="0"/>
          <a:lstStyle/>
          <a:p>
            <a:endParaRPr/>
          </a:p>
        </p:txBody>
      </p:sp>
      <p:sp>
        <p:nvSpPr>
          <p:cNvPr id="108" name="object 108"/>
          <p:cNvSpPr/>
          <p:nvPr/>
        </p:nvSpPr>
        <p:spPr>
          <a:xfrm>
            <a:off x="3791388" y="2825296"/>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09" name="object 109"/>
          <p:cNvSpPr/>
          <p:nvPr/>
        </p:nvSpPr>
        <p:spPr>
          <a:xfrm>
            <a:off x="3728020" y="1236858"/>
            <a:ext cx="10160" cy="10160"/>
          </a:xfrm>
          <a:custGeom>
            <a:avLst/>
            <a:gdLst/>
            <a:ahLst/>
            <a:cxnLst/>
            <a:rect l="l" t="t" r="r" b="b"/>
            <a:pathLst>
              <a:path w="10160" h="10159">
                <a:moveTo>
                  <a:pt x="7675" y="0"/>
                </a:moveTo>
                <a:lnTo>
                  <a:pt x="2219" y="0"/>
                </a:lnTo>
                <a:lnTo>
                  <a:pt x="0" y="2240"/>
                </a:lnTo>
                <a:lnTo>
                  <a:pt x="0" y="7737"/>
                </a:lnTo>
                <a:lnTo>
                  <a:pt x="2219"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110" name="object 110"/>
          <p:cNvSpPr/>
          <p:nvPr/>
        </p:nvSpPr>
        <p:spPr>
          <a:xfrm>
            <a:off x="5094615" y="2534847"/>
            <a:ext cx="10795" cy="11430"/>
          </a:xfrm>
          <a:custGeom>
            <a:avLst/>
            <a:gdLst/>
            <a:ahLst/>
            <a:cxnLst/>
            <a:rect l="l" t="t" r="r" b="b"/>
            <a:pathLst>
              <a:path w="10795" h="11430">
                <a:moveTo>
                  <a:pt x="8345" y="0"/>
                </a:moveTo>
                <a:lnTo>
                  <a:pt x="2408" y="0"/>
                </a:lnTo>
                <a:lnTo>
                  <a:pt x="0" y="2439"/>
                </a:lnTo>
                <a:lnTo>
                  <a:pt x="0" y="8418"/>
                </a:lnTo>
                <a:lnTo>
                  <a:pt x="2408" y="10858"/>
                </a:lnTo>
                <a:lnTo>
                  <a:pt x="8345" y="10858"/>
                </a:lnTo>
                <a:lnTo>
                  <a:pt x="10753" y="8418"/>
                </a:lnTo>
                <a:lnTo>
                  <a:pt x="10753" y="5423"/>
                </a:lnTo>
                <a:lnTo>
                  <a:pt x="10753" y="2439"/>
                </a:lnTo>
                <a:lnTo>
                  <a:pt x="8345" y="0"/>
                </a:lnTo>
                <a:close/>
              </a:path>
            </a:pathLst>
          </a:custGeom>
          <a:solidFill>
            <a:srgbClr val="FFFFFF">
              <a:alpha val="29998"/>
            </a:srgbClr>
          </a:solidFill>
        </p:spPr>
        <p:txBody>
          <a:bodyPr wrap="square" lIns="0" tIns="0" rIns="0" bIns="0" rtlCol="0"/>
          <a:lstStyle/>
          <a:p>
            <a:endParaRPr/>
          </a:p>
        </p:txBody>
      </p:sp>
      <p:sp>
        <p:nvSpPr>
          <p:cNvPr id="111" name="object 111"/>
          <p:cNvSpPr/>
          <p:nvPr/>
        </p:nvSpPr>
        <p:spPr>
          <a:xfrm>
            <a:off x="3341571" y="3207023"/>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12" name="object 112"/>
          <p:cNvSpPr/>
          <p:nvPr/>
        </p:nvSpPr>
        <p:spPr>
          <a:xfrm>
            <a:off x="4912936" y="3178634"/>
            <a:ext cx="13335" cy="13335"/>
          </a:xfrm>
          <a:custGeom>
            <a:avLst/>
            <a:gdLst/>
            <a:ahLst/>
            <a:cxnLst/>
            <a:rect l="l" t="t" r="r" b="b"/>
            <a:pathLst>
              <a:path w="13335" h="13335">
                <a:moveTo>
                  <a:pt x="10125" y="0"/>
                </a:moveTo>
                <a:lnTo>
                  <a:pt x="2900" y="0"/>
                </a:lnTo>
                <a:lnTo>
                  <a:pt x="0" y="2952"/>
                </a:lnTo>
                <a:lnTo>
                  <a:pt x="0" y="10188"/>
                </a:lnTo>
                <a:lnTo>
                  <a:pt x="290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113" name="object 113"/>
          <p:cNvSpPr/>
          <p:nvPr/>
        </p:nvSpPr>
        <p:spPr>
          <a:xfrm>
            <a:off x="3292014" y="4172329"/>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114" name="object 114"/>
          <p:cNvSpPr/>
          <p:nvPr/>
        </p:nvSpPr>
        <p:spPr>
          <a:xfrm>
            <a:off x="3491634" y="2047697"/>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115" name="object 115"/>
          <p:cNvSpPr/>
          <p:nvPr/>
        </p:nvSpPr>
        <p:spPr>
          <a:xfrm>
            <a:off x="3723495" y="1632399"/>
            <a:ext cx="19050" cy="13970"/>
          </a:xfrm>
          <a:custGeom>
            <a:avLst/>
            <a:gdLst/>
            <a:ahLst/>
            <a:cxnLst/>
            <a:rect l="l" t="t" r="r" b="b"/>
            <a:pathLst>
              <a:path w="19050" h="13969">
                <a:moveTo>
                  <a:pt x="14711" y="0"/>
                </a:moveTo>
                <a:lnTo>
                  <a:pt x="4261" y="0"/>
                </a:lnTo>
                <a:lnTo>
                  <a:pt x="0" y="3078"/>
                </a:lnTo>
                <a:lnTo>
                  <a:pt x="0" y="10659"/>
                </a:lnTo>
                <a:lnTo>
                  <a:pt x="4261" y="13737"/>
                </a:lnTo>
                <a:lnTo>
                  <a:pt x="14711" y="13737"/>
                </a:lnTo>
                <a:lnTo>
                  <a:pt x="18952" y="10659"/>
                </a:lnTo>
                <a:lnTo>
                  <a:pt x="18952" y="6868"/>
                </a:lnTo>
                <a:lnTo>
                  <a:pt x="18952" y="3078"/>
                </a:lnTo>
                <a:lnTo>
                  <a:pt x="14711" y="0"/>
                </a:lnTo>
                <a:close/>
              </a:path>
            </a:pathLst>
          </a:custGeom>
          <a:solidFill>
            <a:srgbClr val="FFFFFF">
              <a:alpha val="39999"/>
            </a:srgbClr>
          </a:solidFill>
        </p:spPr>
        <p:txBody>
          <a:bodyPr wrap="square" lIns="0" tIns="0" rIns="0" bIns="0" rtlCol="0"/>
          <a:lstStyle/>
          <a:p>
            <a:endParaRPr/>
          </a:p>
        </p:txBody>
      </p:sp>
      <p:sp>
        <p:nvSpPr>
          <p:cNvPr id="116" name="object 116"/>
          <p:cNvSpPr/>
          <p:nvPr/>
        </p:nvSpPr>
        <p:spPr>
          <a:xfrm>
            <a:off x="3408347" y="1923611"/>
            <a:ext cx="25400" cy="25400"/>
          </a:xfrm>
          <a:custGeom>
            <a:avLst/>
            <a:gdLst/>
            <a:ahLst/>
            <a:cxnLst/>
            <a:rect l="l" t="t" r="r" b="b"/>
            <a:pathLst>
              <a:path w="25400" h="25400">
                <a:moveTo>
                  <a:pt x="19475" y="0"/>
                </a:moveTo>
                <a:lnTo>
                  <a:pt x="5612" y="0"/>
                </a:lnTo>
                <a:lnTo>
                  <a:pt x="0" y="5654"/>
                </a:lnTo>
                <a:lnTo>
                  <a:pt x="0" y="19622"/>
                </a:lnTo>
                <a:lnTo>
                  <a:pt x="5612" y="25308"/>
                </a:lnTo>
                <a:lnTo>
                  <a:pt x="19475" y="25308"/>
                </a:lnTo>
                <a:lnTo>
                  <a:pt x="25088" y="19622"/>
                </a:lnTo>
                <a:lnTo>
                  <a:pt x="25088" y="12638"/>
                </a:lnTo>
                <a:lnTo>
                  <a:pt x="25088" y="5654"/>
                </a:lnTo>
                <a:lnTo>
                  <a:pt x="19475" y="0"/>
                </a:lnTo>
                <a:close/>
              </a:path>
            </a:pathLst>
          </a:custGeom>
          <a:solidFill>
            <a:srgbClr val="FFFFFF">
              <a:alpha val="39999"/>
            </a:srgbClr>
          </a:solidFill>
        </p:spPr>
        <p:txBody>
          <a:bodyPr wrap="square" lIns="0" tIns="0" rIns="0" bIns="0" rtlCol="0"/>
          <a:lstStyle/>
          <a:p>
            <a:endParaRPr/>
          </a:p>
        </p:txBody>
      </p:sp>
      <p:sp>
        <p:nvSpPr>
          <p:cNvPr id="117" name="object 117"/>
          <p:cNvSpPr/>
          <p:nvPr/>
        </p:nvSpPr>
        <p:spPr>
          <a:xfrm>
            <a:off x="3446370" y="1712028"/>
            <a:ext cx="5715" cy="5715"/>
          </a:xfrm>
          <a:custGeom>
            <a:avLst/>
            <a:gdLst/>
            <a:ahLst/>
            <a:cxnLst/>
            <a:rect l="l" t="t" r="r" b="b"/>
            <a:pathLst>
              <a:path w="5714" h="5714">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118" name="object 118"/>
          <p:cNvSpPr/>
          <p:nvPr/>
        </p:nvSpPr>
        <p:spPr>
          <a:xfrm>
            <a:off x="2978021" y="1763575"/>
            <a:ext cx="19685" cy="19685"/>
          </a:xfrm>
          <a:custGeom>
            <a:avLst/>
            <a:gdLst/>
            <a:ahLst/>
            <a:cxnLst/>
            <a:rect l="l" t="t" r="r" b="b"/>
            <a:pathLst>
              <a:path w="19685" h="19685">
                <a:moveTo>
                  <a:pt x="14868" y="0"/>
                </a:moveTo>
                <a:lnTo>
                  <a:pt x="4282" y="0"/>
                </a:lnTo>
                <a:lnTo>
                  <a:pt x="0" y="4334"/>
                </a:lnTo>
                <a:lnTo>
                  <a:pt x="0" y="15004"/>
                </a:lnTo>
                <a:lnTo>
                  <a:pt x="4282" y="19318"/>
                </a:lnTo>
                <a:lnTo>
                  <a:pt x="14868" y="1931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119" name="object 119"/>
          <p:cNvSpPr/>
          <p:nvPr/>
        </p:nvSpPr>
        <p:spPr>
          <a:xfrm>
            <a:off x="4047844" y="2952774"/>
            <a:ext cx="13335" cy="13335"/>
          </a:xfrm>
          <a:custGeom>
            <a:avLst/>
            <a:gdLst/>
            <a:ahLst/>
            <a:cxnLst/>
            <a:rect l="l" t="t" r="r" b="b"/>
            <a:pathLst>
              <a:path w="13335" h="13335">
                <a:moveTo>
                  <a:pt x="10125" y="0"/>
                </a:moveTo>
                <a:lnTo>
                  <a:pt x="2921" y="0"/>
                </a:lnTo>
                <a:lnTo>
                  <a:pt x="0" y="2942"/>
                </a:lnTo>
                <a:lnTo>
                  <a:pt x="0" y="10209"/>
                </a:lnTo>
                <a:lnTo>
                  <a:pt x="2921" y="13161"/>
                </a:lnTo>
                <a:lnTo>
                  <a:pt x="10125" y="13161"/>
                </a:lnTo>
                <a:lnTo>
                  <a:pt x="13046" y="10209"/>
                </a:lnTo>
                <a:lnTo>
                  <a:pt x="13046" y="6575"/>
                </a:lnTo>
                <a:lnTo>
                  <a:pt x="13046" y="2942"/>
                </a:lnTo>
                <a:lnTo>
                  <a:pt x="10125" y="0"/>
                </a:lnTo>
                <a:close/>
              </a:path>
            </a:pathLst>
          </a:custGeom>
          <a:solidFill>
            <a:srgbClr val="FFFFFF">
              <a:alpha val="39999"/>
            </a:srgbClr>
          </a:solidFill>
        </p:spPr>
        <p:txBody>
          <a:bodyPr wrap="square" lIns="0" tIns="0" rIns="0" bIns="0" rtlCol="0"/>
          <a:lstStyle/>
          <a:p>
            <a:endParaRPr/>
          </a:p>
        </p:txBody>
      </p:sp>
      <p:sp>
        <p:nvSpPr>
          <p:cNvPr id="120" name="object 120"/>
          <p:cNvSpPr/>
          <p:nvPr/>
        </p:nvSpPr>
        <p:spPr>
          <a:xfrm>
            <a:off x="2983162" y="870684"/>
            <a:ext cx="8890" cy="9525"/>
          </a:xfrm>
          <a:custGeom>
            <a:avLst/>
            <a:gdLst/>
            <a:ahLst/>
            <a:cxnLst/>
            <a:rect l="l" t="t" r="r" b="b"/>
            <a:pathLst>
              <a:path w="8889" h="9525">
                <a:moveTo>
                  <a:pt x="6889" y="0"/>
                </a:moveTo>
                <a:lnTo>
                  <a:pt x="1989" y="0"/>
                </a:lnTo>
                <a:lnTo>
                  <a:pt x="0" y="2031"/>
                </a:lnTo>
                <a:lnTo>
                  <a:pt x="0" y="6973"/>
                </a:lnTo>
                <a:lnTo>
                  <a:pt x="1989" y="8984"/>
                </a:lnTo>
                <a:lnTo>
                  <a:pt x="6889" y="8984"/>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121" name="object 121"/>
          <p:cNvSpPr/>
          <p:nvPr/>
        </p:nvSpPr>
        <p:spPr>
          <a:xfrm>
            <a:off x="4411013" y="1184618"/>
            <a:ext cx="14604" cy="14604"/>
          </a:xfrm>
          <a:custGeom>
            <a:avLst/>
            <a:gdLst/>
            <a:ahLst/>
            <a:cxnLst/>
            <a:rect l="l" t="t" r="r" b="b"/>
            <a:pathLst>
              <a:path w="14604" h="14605">
                <a:moveTo>
                  <a:pt x="11141" y="0"/>
                </a:moveTo>
                <a:lnTo>
                  <a:pt x="3172" y="0"/>
                </a:lnTo>
                <a:lnTo>
                  <a:pt x="0" y="3225"/>
                </a:lnTo>
                <a:lnTo>
                  <a:pt x="0" y="11245"/>
                </a:lnTo>
                <a:lnTo>
                  <a:pt x="3172" y="14491"/>
                </a:lnTo>
                <a:lnTo>
                  <a:pt x="11141" y="14491"/>
                </a:lnTo>
                <a:lnTo>
                  <a:pt x="14345" y="11245"/>
                </a:lnTo>
                <a:lnTo>
                  <a:pt x="14345" y="7235"/>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122" name="object 122"/>
          <p:cNvSpPr/>
          <p:nvPr/>
        </p:nvSpPr>
        <p:spPr>
          <a:xfrm>
            <a:off x="2953309" y="2753591"/>
            <a:ext cx="20320" cy="20955"/>
          </a:xfrm>
          <a:custGeom>
            <a:avLst/>
            <a:gdLst/>
            <a:ahLst/>
            <a:cxnLst/>
            <a:rect l="l" t="t" r="r" b="b"/>
            <a:pathLst>
              <a:path w="20319" h="20955">
                <a:moveTo>
                  <a:pt x="15758" y="0"/>
                </a:moveTo>
                <a:lnTo>
                  <a:pt x="4565" y="0"/>
                </a:lnTo>
                <a:lnTo>
                  <a:pt x="0" y="4617"/>
                </a:lnTo>
                <a:lnTo>
                  <a:pt x="0" y="15884"/>
                </a:lnTo>
                <a:lnTo>
                  <a:pt x="4565" y="20491"/>
                </a:lnTo>
                <a:lnTo>
                  <a:pt x="15758" y="20491"/>
                </a:lnTo>
                <a:lnTo>
                  <a:pt x="20282" y="15884"/>
                </a:lnTo>
                <a:lnTo>
                  <a:pt x="20282" y="10250"/>
                </a:lnTo>
                <a:lnTo>
                  <a:pt x="20282" y="4617"/>
                </a:lnTo>
                <a:lnTo>
                  <a:pt x="15758" y="0"/>
                </a:lnTo>
                <a:close/>
              </a:path>
            </a:pathLst>
          </a:custGeom>
          <a:solidFill>
            <a:srgbClr val="384746">
              <a:alpha val="39999"/>
            </a:srgbClr>
          </a:solidFill>
        </p:spPr>
        <p:txBody>
          <a:bodyPr wrap="square" lIns="0" tIns="0" rIns="0" bIns="0" rtlCol="0"/>
          <a:lstStyle/>
          <a:p>
            <a:endParaRPr/>
          </a:p>
        </p:txBody>
      </p:sp>
      <p:sp>
        <p:nvSpPr>
          <p:cNvPr id="123" name="object 123"/>
          <p:cNvSpPr/>
          <p:nvPr/>
        </p:nvSpPr>
        <p:spPr>
          <a:xfrm>
            <a:off x="2854215" y="381749"/>
            <a:ext cx="19050" cy="19050"/>
          </a:xfrm>
          <a:custGeom>
            <a:avLst/>
            <a:gdLst/>
            <a:ahLst/>
            <a:cxnLst/>
            <a:rect l="l" t="t" r="r" b="b"/>
            <a:pathLst>
              <a:path w="19050" h="19050">
                <a:moveTo>
                  <a:pt x="14376" y="0"/>
                </a:moveTo>
                <a:lnTo>
                  <a:pt x="4156" y="0"/>
                </a:lnTo>
                <a:lnTo>
                  <a:pt x="0" y="4177"/>
                </a:lnTo>
                <a:lnTo>
                  <a:pt x="0" y="14481"/>
                </a:lnTo>
                <a:lnTo>
                  <a:pt x="4156" y="18680"/>
                </a:lnTo>
                <a:lnTo>
                  <a:pt x="14376" y="18680"/>
                </a:lnTo>
                <a:lnTo>
                  <a:pt x="18512" y="14481"/>
                </a:lnTo>
                <a:lnTo>
                  <a:pt x="18512" y="9340"/>
                </a:lnTo>
                <a:lnTo>
                  <a:pt x="18512" y="4177"/>
                </a:lnTo>
                <a:lnTo>
                  <a:pt x="14376" y="0"/>
                </a:lnTo>
                <a:close/>
              </a:path>
            </a:pathLst>
          </a:custGeom>
          <a:solidFill>
            <a:srgbClr val="FFFFFF">
              <a:alpha val="31198"/>
            </a:srgbClr>
          </a:solidFill>
        </p:spPr>
        <p:txBody>
          <a:bodyPr wrap="square" lIns="0" tIns="0" rIns="0" bIns="0" rtlCol="0"/>
          <a:lstStyle/>
          <a:p>
            <a:endParaRPr/>
          </a:p>
        </p:txBody>
      </p:sp>
      <p:sp>
        <p:nvSpPr>
          <p:cNvPr id="124" name="object 124"/>
          <p:cNvSpPr/>
          <p:nvPr/>
        </p:nvSpPr>
        <p:spPr>
          <a:xfrm>
            <a:off x="1294394" y="1125727"/>
            <a:ext cx="24130" cy="24765"/>
          </a:xfrm>
          <a:custGeom>
            <a:avLst/>
            <a:gdLst/>
            <a:ahLst/>
            <a:cxnLst/>
            <a:rect l="l" t="t" r="r" b="b"/>
            <a:pathLst>
              <a:path w="24130"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125" name="object 125"/>
          <p:cNvSpPr/>
          <p:nvPr/>
        </p:nvSpPr>
        <p:spPr>
          <a:xfrm>
            <a:off x="3214312" y="38347"/>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126" name="object 126"/>
          <p:cNvSpPr/>
          <p:nvPr/>
        </p:nvSpPr>
        <p:spPr>
          <a:xfrm>
            <a:off x="2242090" y="1024689"/>
            <a:ext cx="14604" cy="14604"/>
          </a:xfrm>
          <a:custGeom>
            <a:avLst/>
            <a:gdLst/>
            <a:ahLst/>
            <a:cxnLst/>
            <a:rect l="l" t="t" r="r" b="b"/>
            <a:pathLst>
              <a:path w="14605" h="14605">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27" name="object 127"/>
          <p:cNvSpPr/>
          <p:nvPr/>
        </p:nvSpPr>
        <p:spPr>
          <a:xfrm>
            <a:off x="1764619" y="1394361"/>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128" name="object 128"/>
          <p:cNvSpPr/>
          <p:nvPr/>
        </p:nvSpPr>
        <p:spPr>
          <a:xfrm>
            <a:off x="2653583" y="3233897"/>
            <a:ext cx="23495" cy="23495"/>
          </a:xfrm>
          <a:custGeom>
            <a:avLst/>
            <a:gdLst/>
            <a:ahLst/>
            <a:cxnLst/>
            <a:rect l="l" t="t" r="r" b="b"/>
            <a:pathLst>
              <a:path w="23494" h="23495">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31198"/>
            </a:srgbClr>
          </a:solidFill>
        </p:spPr>
        <p:txBody>
          <a:bodyPr wrap="square" lIns="0" tIns="0" rIns="0" bIns="0" rtlCol="0"/>
          <a:lstStyle/>
          <a:p>
            <a:endParaRPr/>
          </a:p>
        </p:txBody>
      </p:sp>
      <p:sp>
        <p:nvSpPr>
          <p:cNvPr id="129" name="object 129"/>
          <p:cNvSpPr/>
          <p:nvPr/>
        </p:nvSpPr>
        <p:spPr>
          <a:xfrm>
            <a:off x="1563590" y="1023569"/>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30" name="object 130"/>
          <p:cNvSpPr/>
          <p:nvPr/>
        </p:nvSpPr>
        <p:spPr>
          <a:xfrm>
            <a:off x="1205695" y="388001"/>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31" name="object 131"/>
          <p:cNvSpPr/>
          <p:nvPr/>
        </p:nvSpPr>
        <p:spPr>
          <a:xfrm>
            <a:off x="1467663" y="262651"/>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132" name="object 132"/>
          <p:cNvSpPr/>
          <p:nvPr/>
        </p:nvSpPr>
        <p:spPr>
          <a:xfrm>
            <a:off x="3992889" y="3509662"/>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33" name="object 133"/>
          <p:cNvSpPr/>
          <p:nvPr/>
        </p:nvSpPr>
        <p:spPr>
          <a:xfrm>
            <a:off x="1113775" y="1405296"/>
            <a:ext cx="10795" cy="10795"/>
          </a:xfrm>
          <a:custGeom>
            <a:avLst/>
            <a:gdLst/>
            <a:ahLst/>
            <a:cxnLst/>
            <a:rect l="l" t="t" r="r" b="b"/>
            <a:pathLst>
              <a:path w="10794" h="10794">
                <a:moveTo>
                  <a:pt x="8271" y="0"/>
                </a:moveTo>
                <a:lnTo>
                  <a:pt x="2376" y="0"/>
                </a:lnTo>
                <a:lnTo>
                  <a:pt x="0" y="2429"/>
                </a:lnTo>
                <a:lnTo>
                  <a:pt x="0" y="8334"/>
                </a:lnTo>
                <a:lnTo>
                  <a:pt x="2376" y="10764"/>
                </a:lnTo>
                <a:lnTo>
                  <a:pt x="8271" y="10764"/>
                </a:lnTo>
                <a:lnTo>
                  <a:pt x="10638" y="8334"/>
                </a:lnTo>
                <a:lnTo>
                  <a:pt x="10638" y="5382"/>
                </a:lnTo>
                <a:lnTo>
                  <a:pt x="10638" y="2429"/>
                </a:lnTo>
                <a:lnTo>
                  <a:pt x="8271" y="0"/>
                </a:lnTo>
                <a:close/>
              </a:path>
            </a:pathLst>
          </a:custGeom>
          <a:solidFill>
            <a:srgbClr val="FFFFFF">
              <a:alpha val="39999"/>
            </a:srgbClr>
          </a:solidFill>
        </p:spPr>
        <p:txBody>
          <a:bodyPr wrap="square" lIns="0" tIns="0" rIns="0" bIns="0" rtlCol="0"/>
          <a:lstStyle/>
          <a:p>
            <a:endParaRPr/>
          </a:p>
        </p:txBody>
      </p:sp>
      <p:sp>
        <p:nvSpPr>
          <p:cNvPr id="134" name="object 134"/>
          <p:cNvSpPr/>
          <p:nvPr/>
        </p:nvSpPr>
        <p:spPr>
          <a:xfrm>
            <a:off x="3318007" y="732520"/>
            <a:ext cx="20320" cy="20320"/>
          </a:xfrm>
          <a:custGeom>
            <a:avLst/>
            <a:gdLst/>
            <a:ahLst/>
            <a:cxnLst/>
            <a:rect l="l" t="t" r="r" b="b"/>
            <a:pathLst>
              <a:path w="20320" h="20320">
                <a:moveTo>
                  <a:pt x="15664" y="0"/>
                </a:moveTo>
                <a:lnTo>
                  <a:pt x="4512" y="0"/>
                </a:lnTo>
                <a:lnTo>
                  <a:pt x="0" y="4523"/>
                </a:lnTo>
                <a:lnTo>
                  <a:pt x="0" y="15769"/>
                </a:lnTo>
                <a:lnTo>
                  <a:pt x="4512" y="20323"/>
                </a:lnTo>
                <a:lnTo>
                  <a:pt x="15664" y="20323"/>
                </a:lnTo>
                <a:lnTo>
                  <a:pt x="20177" y="15769"/>
                </a:lnTo>
                <a:lnTo>
                  <a:pt x="20177" y="10135"/>
                </a:lnTo>
                <a:lnTo>
                  <a:pt x="20177" y="4523"/>
                </a:lnTo>
                <a:lnTo>
                  <a:pt x="15664" y="0"/>
                </a:lnTo>
                <a:close/>
              </a:path>
            </a:pathLst>
          </a:custGeom>
          <a:solidFill>
            <a:srgbClr val="FFFFFF">
              <a:alpha val="23999"/>
            </a:srgbClr>
          </a:solidFill>
        </p:spPr>
        <p:txBody>
          <a:bodyPr wrap="square" lIns="0" tIns="0" rIns="0" bIns="0" rtlCol="0"/>
          <a:lstStyle/>
          <a:p>
            <a:endParaRPr/>
          </a:p>
        </p:txBody>
      </p:sp>
      <p:sp>
        <p:nvSpPr>
          <p:cNvPr id="135" name="object 135"/>
          <p:cNvSpPr/>
          <p:nvPr/>
        </p:nvSpPr>
        <p:spPr>
          <a:xfrm>
            <a:off x="1023420" y="226906"/>
            <a:ext cx="14604" cy="14604"/>
          </a:xfrm>
          <a:custGeom>
            <a:avLst/>
            <a:gdLst/>
            <a:ahLst/>
            <a:cxnLst/>
            <a:rect l="l" t="t" r="r" b="b"/>
            <a:pathLst>
              <a:path w="14605" h="14604">
                <a:moveTo>
                  <a:pt x="11078" y="0"/>
                </a:moveTo>
                <a:lnTo>
                  <a:pt x="3162" y="0"/>
                </a:lnTo>
                <a:lnTo>
                  <a:pt x="0" y="3193"/>
                </a:lnTo>
                <a:lnTo>
                  <a:pt x="0" y="11130"/>
                </a:lnTo>
                <a:lnTo>
                  <a:pt x="3162" y="14345"/>
                </a:lnTo>
                <a:lnTo>
                  <a:pt x="11078" y="14345"/>
                </a:lnTo>
                <a:lnTo>
                  <a:pt x="14261" y="11130"/>
                </a:lnTo>
                <a:lnTo>
                  <a:pt x="14261" y="7162"/>
                </a:lnTo>
                <a:lnTo>
                  <a:pt x="14261" y="3193"/>
                </a:lnTo>
                <a:lnTo>
                  <a:pt x="11078" y="0"/>
                </a:lnTo>
                <a:close/>
              </a:path>
            </a:pathLst>
          </a:custGeom>
          <a:solidFill>
            <a:srgbClr val="FFFFFF">
              <a:alpha val="39999"/>
            </a:srgbClr>
          </a:solidFill>
        </p:spPr>
        <p:txBody>
          <a:bodyPr wrap="square" lIns="0" tIns="0" rIns="0" bIns="0" rtlCol="0"/>
          <a:lstStyle/>
          <a:p>
            <a:endParaRPr/>
          </a:p>
        </p:txBody>
      </p:sp>
      <p:sp>
        <p:nvSpPr>
          <p:cNvPr id="136" name="object 136"/>
          <p:cNvSpPr/>
          <p:nvPr/>
        </p:nvSpPr>
        <p:spPr>
          <a:xfrm>
            <a:off x="2051871" y="2690742"/>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37" name="object 137"/>
          <p:cNvSpPr/>
          <p:nvPr/>
        </p:nvSpPr>
        <p:spPr>
          <a:xfrm>
            <a:off x="1970832" y="2499528"/>
            <a:ext cx="13335" cy="13335"/>
          </a:xfrm>
          <a:custGeom>
            <a:avLst/>
            <a:gdLst/>
            <a:ahLst/>
            <a:cxnLst/>
            <a:rect l="l" t="t" r="r" b="b"/>
            <a:pathLst>
              <a:path w="13335" h="13335">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39999"/>
            </a:srgbClr>
          </a:solidFill>
        </p:spPr>
        <p:txBody>
          <a:bodyPr wrap="square" lIns="0" tIns="0" rIns="0" bIns="0" rtlCol="0"/>
          <a:lstStyle/>
          <a:p>
            <a:endParaRPr/>
          </a:p>
        </p:txBody>
      </p:sp>
      <p:sp>
        <p:nvSpPr>
          <p:cNvPr id="138" name="object 138"/>
          <p:cNvSpPr/>
          <p:nvPr/>
        </p:nvSpPr>
        <p:spPr>
          <a:xfrm>
            <a:off x="2638128" y="2901611"/>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139" name="object 139"/>
          <p:cNvSpPr/>
          <p:nvPr/>
        </p:nvSpPr>
        <p:spPr>
          <a:xfrm>
            <a:off x="1656056" y="2752947"/>
            <a:ext cx="17145" cy="17145"/>
          </a:xfrm>
          <a:custGeom>
            <a:avLst/>
            <a:gdLst/>
            <a:ahLst/>
            <a:cxnLst/>
            <a:rect l="l" t="t" r="r" b="b"/>
            <a:pathLst>
              <a:path w="17144" h="17144">
                <a:moveTo>
                  <a:pt x="13109" y="0"/>
                </a:moveTo>
                <a:lnTo>
                  <a:pt x="3738" y="0"/>
                </a:lnTo>
                <a:lnTo>
                  <a:pt x="0" y="3853"/>
                </a:lnTo>
                <a:lnTo>
                  <a:pt x="0" y="13277"/>
                </a:lnTo>
                <a:lnTo>
                  <a:pt x="3738" y="17098"/>
                </a:lnTo>
                <a:lnTo>
                  <a:pt x="13109" y="17098"/>
                </a:lnTo>
                <a:lnTo>
                  <a:pt x="16910" y="13277"/>
                </a:lnTo>
                <a:lnTo>
                  <a:pt x="16910" y="8565"/>
                </a:lnTo>
                <a:lnTo>
                  <a:pt x="16910" y="3853"/>
                </a:lnTo>
                <a:lnTo>
                  <a:pt x="13109" y="0"/>
                </a:lnTo>
                <a:close/>
              </a:path>
            </a:pathLst>
          </a:custGeom>
          <a:solidFill>
            <a:srgbClr val="6F4478">
              <a:alpha val="39999"/>
            </a:srgbClr>
          </a:solidFill>
        </p:spPr>
        <p:txBody>
          <a:bodyPr wrap="square" lIns="0" tIns="0" rIns="0" bIns="0" rtlCol="0"/>
          <a:lstStyle/>
          <a:p>
            <a:endParaRPr/>
          </a:p>
        </p:txBody>
      </p:sp>
      <p:sp>
        <p:nvSpPr>
          <p:cNvPr id="140" name="object 140"/>
          <p:cNvSpPr/>
          <p:nvPr/>
        </p:nvSpPr>
        <p:spPr>
          <a:xfrm>
            <a:off x="2338840" y="2505954"/>
            <a:ext cx="10160" cy="10160"/>
          </a:xfrm>
          <a:custGeom>
            <a:avLst/>
            <a:gdLst/>
            <a:ahLst/>
            <a:cxnLst/>
            <a:rect l="l" t="t" r="r" b="b"/>
            <a:pathLst>
              <a:path w="10160"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141" name="object 141"/>
          <p:cNvSpPr/>
          <p:nvPr/>
        </p:nvSpPr>
        <p:spPr>
          <a:xfrm>
            <a:off x="1288217" y="2451283"/>
            <a:ext cx="14604" cy="14604"/>
          </a:xfrm>
          <a:custGeom>
            <a:avLst/>
            <a:gdLst/>
            <a:ahLst/>
            <a:cxnLst/>
            <a:rect l="l" t="t" r="r" b="b"/>
            <a:pathLst>
              <a:path w="14605" h="14605">
                <a:moveTo>
                  <a:pt x="11141" y="0"/>
                </a:moveTo>
                <a:lnTo>
                  <a:pt x="3172" y="0"/>
                </a:lnTo>
                <a:lnTo>
                  <a:pt x="0" y="3235"/>
                </a:lnTo>
                <a:lnTo>
                  <a:pt x="0" y="11245"/>
                </a:lnTo>
                <a:lnTo>
                  <a:pt x="3172" y="14502"/>
                </a:lnTo>
                <a:lnTo>
                  <a:pt x="11141" y="14502"/>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142" name="object 142"/>
          <p:cNvSpPr/>
          <p:nvPr/>
        </p:nvSpPr>
        <p:spPr>
          <a:xfrm>
            <a:off x="1956132" y="1707936"/>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43" name="object 143"/>
          <p:cNvSpPr/>
          <p:nvPr/>
        </p:nvSpPr>
        <p:spPr>
          <a:xfrm>
            <a:off x="3503755" y="578911"/>
            <a:ext cx="24130" cy="24765"/>
          </a:xfrm>
          <a:custGeom>
            <a:avLst/>
            <a:gdLst/>
            <a:ahLst/>
            <a:cxnLst/>
            <a:rect l="l" t="t" r="r" b="b"/>
            <a:pathLst>
              <a:path w="24129"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144" name="object 144"/>
          <p:cNvSpPr/>
          <p:nvPr/>
        </p:nvSpPr>
        <p:spPr>
          <a:xfrm>
            <a:off x="2561340" y="1967397"/>
            <a:ext cx="31750" cy="32384"/>
          </a:xfrm>
          <a:custGeom>
            <a:avLst/>
            <a:gdLst/>
            <a:ahLst/>
            <a:cxnLst/>
            <a:rect l="l" t="t" r="r" b="b"/>
            <a:pathLst>
              <a:path w="31750" h="32385">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39999"/>
            </a:srgbClr>
          </a:solidFill>
        </p:spPr>
        <p:txBody>
          <a:bodyPr wrap="square" lIns="0" tIns="0" rIns="0" bIns="0" rtlCol="0"/>
          <a:lstStyle/>
          <a:p>
            <a:endParaRPr/>
          </a:p>
        </p:txBody>
      </p:sp>
      <p:sp>
        <p:nvSpPr>
          <p:cNvPr id="145" name="object 145"/>
          <p:cNvSpPr/>
          <p:nvPr/>
        </p:nvSpPr>
        <p:spPr>
          <a:xfrm>
            <a:off x="3528960" y="325768"/>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46" name="object 146"/>
          <p:cNvSpPr/>
          <p:nvPr/>
        </p:nvSpPr>
        <p:spPr>
          <a:xfrm>
            <a:off x="2754536" y="1154911"/>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47" name="object 147"/>
          <p:cNvSpPr/>
          <p:nvPr/>
        </p:nvSpPr>
        <p:spPr>
          <a:xfrm>
            <a:off x="2304721" y="1536637"/>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48" name="object 148"/>
          <p:cNvSpPr/>
          <p:nvPr/>
        </p:nvSpPr>
        <p:spPr>
          <a:xfrm>
            <a:off x="2354337" y="790462"/>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149" name="object 149"/>
          <p:cNvSpPr/>
          <p:nvPr/>
        </p:nvSpPr>
        <p:spPr>
          <a:xfrm>
            <a:off x="1571786" y="2114577"/>
            <a:ext cx="21590" cy="22225"/>
          </a:xfrm>
          <a:custGeom>
            <a:avLst/>
            <a:gdLst/>
            <a:ahLst/>
            <a:cxnLst/>
            <a:rect l="l" t="t" r="r" b="b"/>
            <a:pathLst>
              <a:path w="21590"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150" name="object 150"/>
          <p:cNvSpPr/>
          <p:nvPr/>
        </p:nvSpPr>
        <p:spPr>
          <a:xfrm>
            <a:off x="191097" y="1403797"/>
            <a:ext cx="21590" cy="21590"/>
          </a:xfrm>
          <a:custGeom>
            <a:avLst/>
            <a:gdLst/>
            <a:ahLst/>
            <a:cxnLst/>
            <a:rect l="l" t="t" r="r" b="b"/>
            <a:pathLst>
              <a:path w="21589" h="21590">
                <a:moveTo>
                  <a:pt x="16575" y="0"/>
                </a:moveTo>
                <a:lnTo>
                  <a:pt x="4785" y="0"/>
                </a:lnTo>
                <a:lnTo>
                  <a:pt x="0" y="4816"/>
                </a:lnTo>
                <a:lnTo>
                  <a:pt x="0" y="16711"/>
                </a:lnTo>
                <a:lnTo>
                  <a:pt x="4785" y="21549"/>
                </a:lnTo>
                <a:lnTo>
                  <a:pt x="16575" y="21549"/>
                </a:lnTo>
                <a:lnTo>
                  <a:pt x="21371" y="16711"/>
                </a:lnTo>
                <a:lnTo>
                  <a:pt x="21371" y="10774"/>
                </a:lnTo>
                <a:lnTo>
                  <a:pt x="21371" y="4816"/>
                </a:lnTo>
                <a:lnTo>
                  <a:pt x="16575" y="0"/>
                </a:lnTo>
                <a:close/>
              </a:path>
            </a:pathLst>
          </a:custGeom>
          <a:solidFill>
            <a:srgbClr val="6F4478">
              <a:alpha val="39999"/>
            </a:srgbClr>
          </a:solidFill>
        </p:spPr>
        <p:txBody>
          <a:bodyPr wrap="square" lIns="0" tIns="0" rIns="0" bIns="0" rtlCol="0"/>
          <a:lstStyle/>
          <a:p>
            <a:endParaRPr/>
          </a:p>
        </p:txBody>
      </p:sp>
      <p:sp>
        <p:nvSpPr>
          <p:cNvPr id="151" name="object 151"/>
          <p:cNvSpPr/>
          <p:nvPr/>
        </p:nvSpPr>
        <p:spPr>
          <a:xfrm>
            <a:off x="791160" y="2776921"/>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52" name="object 152"/>
          <p:cNvSpPr/>
          <p:nvPr/>
        </p:nvSpPr>
        <p:spPr>
          <a:xfrm>
            <a:off x="1017321" y="3331192"/>
            <a:ext cx="19050" cy="19050"/>
          </a:xfrm>
          <a:custGeom>
            <a:avLst/>
            <a:gdLst/>
            <a:ahLst/>
            <a:cxnLst/>
            <a:rect l="l" t="t" r="r" b="b"/>
            <a:pathLst>
              <a:path w="19050" h="19050">
                <a:moveTo>
                  <a:pt x="14376" y="0"/>
                </a:moveTo>
                <a:lnTo>
                  <a:pt x="4156" y="0"/>
                </a:lnTo>
                <a:lnTo>
                  <a:pt x="0" y="4177"/>
                </a:lnTo>
                <a:lnTo>
                  <a:pt x="0" y="14481"/>
                </a:lnTo>
                <a:lnTo>
                  <a:pt x="4156" y="18680"/>
                </a:lnTo>
                <a:lnTo>
                  <a:pt x="14376" y="18680"/>
                </a:lnTo>
                <a:lnTo>
                  <a:pt x="18512" y="14481"/>
                </a:lnTo>
                <a:lnTo>
                  <a:pt x="18512" y="9340"/>
                </a:lnTo>
                <a:lnTo>
                  <a:pt x="18512" y="4177"/>
                </a:lnTo>
                <a:lnTo>
                  <a:pt x="14376" y="0"/>
                </a:lnTo>
                <a:close/>
              </a:path>
            </a:pathLst>
          </a:custGeom>
          <a:solidFill>
            <a:srgbClr val="FFFFFF">
              <a:alpha val="31198"/>
            </a:srgbClr>
          </a:solidFill>
        </p:spPr>
        <p:txBody>
          <a:bodyPr wrap="square" lIns="0" tIns="0" rIns="0" bIns="0" rtlCol="0"/>
          <a:lstStyle/>
          <a:p>
            <a:endParaRPr/>
          </a:p>
        </p:txBody>
      </p:sp>
      <p:sp>
        <p:nvSpPr>
          <p:cNvPr id="153" name="object 153"/>
          <p:cNvSpPr/>
          <p:nvPr/>
        </p:nvSpPr>
        <p:spPr>
          <a:xfrm>
            <a:off x="710122" y="2585707"/>
            <a:ext cx="13335" cy="13335"/>
          </a:xfrm>
          <a:custGeom>
            <a:avLst/>
            <a:gdLst/>
            <a:ahLst/>
            <a:cxnLst/>
            <a:rect l="l" t="t" r="r" b="b"/>
            <a:pathLst>
              <a:path w="13334" h="13335">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39999"/>
            </a:srgbClr>
          </a:solidFill>
        </p:spPr>
        <p:txBody>
          <a:bodyPr wrap="square" lIns="0" tIns="0" rIns="0" bIns="0" rtlCol="0"/>
          <a:lstStyle/>
          <a:p>
            <a:endParaRPr/>
          </a:p>
        </p:txBody>
      </p:sp>
      <p:sp>
        <p:nvSpPr>
          <p:cNvPr id="154" name="object 154"/>
          <p:cNvSpPr/>
          <p:nvPr/>
        </p:nvSpPr>
        <p:spPr>
          <a:xfrm>
            <a:off x="395347" y="2839134"/>
            <a:ext cx="17145" cy="17145"/>
          </a:xfrm>
          <a:custGeom>
            <a:avLst/>
            <a:gdLst/>
            <a:ahLst/>
            <a:cxnLst/>
            <a:rect l="l" t="t" r="r" b="b"/>
            <a:pathLst>
              <a:path w="17145" h="17144">
                <a:moveTo>
                  <a:pt x="13109" y="0"/>
                </a:moveTo>
                <a:lnTo>
                  <a:pt x="3738" y="0"/>
                </a:lnTo>
                <a:lnTo>
                  <a:pt x="0" y="3842"/>
                </a:lnTo>
                <a:lnTo>
                  <a:pt x="0" y="13266"/>
                </a:lnTo>
                <a:lnTo>
                  <a:pt x="3738" y="17098"/>
                </a:lnTo>
                <a:lnTo>
                  <a:pt x="13109" y="1709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155" name="object 155"/>
          <p:cNvSpPr/>
          <p:nvPr/>
        </p:nvSpPr>
        <p:spPr>
          <a:xfrm>
            <a:off x="347603" y="2232374"/>
            <a:ext cx="13335" cy="13335"/>
          </a:xfrm>
          <a:custGeom>
            <a:avLst/>
            <a:gdLst/>
            <a:ahLst/>
            <a:cxnLst/>
            <a:rect l="l" t="t" r="r" b="b"/>
            <a:pathLst>
              <a:path w="13335" h="13335">
                <a:moveTo>
                  <a:pt x="9947" y="0"/>
                </a:moveTo>
                <a:lnTo>
                  <a:pt x="2848" y="0"/>
                </a:lnTo>
                <a:lnTo>
                  <a:pt x="0" y="2889"/>
                </a:lnTo>
                <a:lnTo>
                  <a:pt x="0" y="9989"/>
                </a:lnTo>
                <a:lnTo>
                  <a:pt x="2848" y="12921"/>
                </a:lnTo>
                <a:lnTo>
                  <a:pt x="9947" y="12921"/>
                </a:lnTo>
                <a:lnTo>
                  <a:pt x="12805" y="9989"/>
                </a:lnTo>
                <a:lnTo>
                  <a:pt x="12805" y="6439"/>
                </a:lnTo>
                <a:lnTo>
                  <a:pt x="12805" y="2889"/>
                </a:lnTo>
                <a:lnTo>
                  <a:pt x="9947" y="0"/>
                </a:lnTo>
                <a:close/>
              </a:path>
            </a:pathLst>
          </a:custGeom>
          <a:solidFill>
            <a:srgbClr val="FFFFFF">
              <a:alpha val="31198"/>
            </a:srgbClr>
          </a:solidFill>
        </p:spPr>
        <p:txBody>
          <a:bodyPr wrap="square" lIns="0" tIns="0" rIns="0" bIns="0" rtlCol="0"/>
          <a:lstStyle/>
          <a:p>
            <a:endParaRPr/>
          </a:p>
        </p:txBody>
      </p:sp>
      <p:sp>
        <p:nvSpPr>
          <p:cNvPr id="156" name="object 156"/>
          <p:cNvSpPr/>
          <p:nvPr/>
        </p:nvSpPr>
        <p:spPr>
          <a:xfrm>
            <a:off x="321534" y="1720786"/>
            <a:ext cx="21590" cy="21590"/>
          </a:xfrm>
          <a:custGeom>
            <a:avLst/>
            <a:gdLst/>
            <a:ahLst/>
            <a:cxnLst/>
            <a:rect l="l" t="t" r="r" b="b"/>
            <a:pathLst>
              <a:path w="21589" h="21589">
                <a:moveTo>
                  <a:pt x="16575" y="0"/>
                </a:moveTo>
                <a:lnTo>
                  <a:pt x="4785" y="0"/>
                </a:lnTo>
                <a:lnTo>
                  <a:pt x="0" y="4816"/>
                </a:lnTo>
                <a:lnTo>
                  <a:pt x="0" y="16711"/>
                </a:lnTo>
                <a:lnTo>
                  <a:pt x="4785" y="21549"/>
                </a:lnTo>
                <a:lnTo>
                  <a:pt x="16575" y="21549"/>
                </a:lnTo>
                <a:lnTo>
                  <a:pt x="21371" y="16711"/>
                </a:lnTo>
                <a:lnTo>
                  <a:pt x="21371" y="10774"/>
                </a:lnTo>
                <a:lnTo>
                  <a:pt x="21371" y="4816"/>
                </a:lnTo>
                <a:lnTo>
                  <a:pt x="16575" y="0"/>
                </a:lnTo>
                <a:close/>
              </a:path>
            </a:pathLst>
          </a:custGeom>
          <a:solidFill>
            <a:srgbClr val="FFFFFF">
              <a:alpha val="39999"/>
            </a:srgbClr>
          </a:solidFill>
        </p:spPr>
        <p:txBody>
          <a:bodyPr wrap="square" lIns="0" tIns="0" rIns="0" bIns="0" rtlCol="0"/>
          <a:lstStyle/>
          <a:p>
            <a:endParaRPr/>
          </a:p>
        </p:txBody>
      </p:sp>
      <p:sp>
        <p:nvSpPr>
          <p:cNvPr id="157" name="object 157"/>
          <p:cNvSpPr/>
          <p:nvPr/>
        </p:nvSpPr>
        <p:spPr>
          <a:xfrm>
            <a:off x="741565" y="856795"/>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158" name="object 158"/>
          <p:cNvSpPr/>
          <p:nvPr/>
        </p:nvSpPr>
        <p:spPr>
          <a:xfrm>
            <a:off x="628958" y="963407"/>
            <a:ext cx="10160" cy="10160"/>
          </a:xfrm>
          <a:custGeom>
            <a:avLst/>
            <a:gdLst/>
            <a:ahLst/>
            <a:cxnLst/>
            <a:rect l="l" t="t" r="r" b="b"/>
            <a:pathLst>
              <a:path w="10159" h="10159">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159" name="object 159"/>
          <p:cNvSpPr/>
          <p:nvPr/>
        </p:nvSpPr>
        <p:spPr>
          <a:xfrm>
            <a:off x="716481" y="309403"/>
            <a:ext cx="28575" cy="28575"/>
          </a:xfrm>
          <a:custGeom>
            <a:avLst/>
            <a:gdLst/>
            <a:ahLst/>
            <a:cxnLst/>
            <a:rect l="l" t="t" r="r" b="b"/>
            <a:pathLst>
              <a:path w="28575" h="28575">
                <a:moveTo>
                  <a:pt x="21842" y="0"/>
                </a:moveTo>
                <a:lnTo>
                  <a:pt x="6313" y="0"/>
                </a:lnTo>
                <a:lnTo>
                  <a:pt x="0" y="6345"/>
                </a:lnTo>
                <a:lnTo>
                  <a:pt x="0" y="22009"/>
                </a:lnTo>
                <a:lnTo>
                  <a:pt x="6313" y="28376"/>
                </a:lnTo>
                <a:lnTo>
                  <a:pt x="21842" y="2837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160" name="object 160"/>
          <p:cNvSpPr/>
          <p:nvPr/>
        </p:nvSpPr>
        <p:spPr>
          <a:xfrm>
            <a:off x="27508" y="2537463"/>
            <a:ext cx="14604" cy="14604"/>
          </a:xfrm>
          <a:custGeom>
            <a:avLst/>
            <a:gdLst/>
            <a:ahLst/>
            <a:cxnLst/>
            <a:rect l="l" t="t" r="r" b="b"/>
            <a:pathLst>
              <a:path w="14604" h="14605">
                <a:moveTo>
                  <a:pt x="11141" y="0"/>
                </a:moveTo>
                <a:lnTo>
                  <a:pt x="3172" y="0"/>
                </a:lnTo>
                <a:lnTo>
                  <a:pt x="0" y="3225"/>
                </a:lnTo>
                <a:lnTo>
                  <a:pt x="0" y="11245"/>
                </a:lnTo>
                <a:lnTo>
                  <a:pt x="3172" y="14491"/>
                </a:lnTo>
                <a:lnTo>
                  <a:pt x="11141" y="14491"/>
                </a:lnTo>
                <a:lnTo>
                  <a:pt x="14345" y="11245"/>
                </a:lnTo>
                <a:lnTo>
                  <a:pt x="14345" y="7235"/>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161" name="object 161"/>
          <p:cNvSpPr/>
          <p:nvPr/>
        </p:nvSpPr>
        <p:spPr>
          <a:xfrm>
            <a:off x="860726" y="2109932"/>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162" name="object 162"/>
          <p:cNvSpPr/>
          <p:nvPr/>
        </p:nvSpPr>
        <p:spPr>
          <a:xfrm>
            <a:off x="797729" y="1988516"/>
            <a:ext cx="21590" cy="22225"/>
          </a:xfrm>
          <a:custGeom>
            <a:avLst/>
            <a:gdLst/>
            <a:ahLst/>
            <a:cxnLst/>
            <a:rect l="l" t="t" r="r" b="b"/>
            <a:pathLst>
              <a:path w="21590" h="22225">
                <a:moveTo>
                  <a:pt x="16680" y="0"/>
                </a:moveTo>
                <a:lnTo>
                  <a:pt x="4785" y="0"/>
                </a:lnTo>
                <a:lnTo>
                  <a:pt x="0" y="4879"/>
                </a:lnTo>
                <a:lnTo>
                  <a:pt x="0" y="16826"/>
                </a:lnTo>
                <a:lnTo>
                  <a:pt x="4785" y="21706"/>
                </a:lnTo>
                <a:lnTo>
                  <a:pt x="16680" y="21706"/>
                </a:lnTo>
                <a:lnTo>
                  <a:pt x="21465" y="1682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163" name="object 163"/>
          <p:cNvSpPr/>
          <p:nvPr/>
        </p:nvSpPr>
        <p:spPr>
          <a:xfrm>
            <a:off x="917645" y="4104354"/>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64" name="object 164"/>
          <p:cNvSpPr/>
          <p:nvPr/>
        </p:nvSpPr>
        <p:spPr>
          <a:xfrm>
            <a:off x="517443" y="3739906"/>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165" name="object 165"/>
          <p:cNvSpPr/>
          <p:nvPr/>
        </p:nvSpPr>
        <p:spPr>
          <a:xfrm>
            <a:off x="393068" y="3287571"/>
            <a:ext cx="21590" cy="22225"/>
          </a:xfrm>
          <a:custGeom>
            <a:avLst/>
            <a:gdLst/>
            <a:ahLst/>
            <a:cxnLst/>
            <a:rect l="l" t="t" r="r" b="b"/>
            <a:pathLst>
              <a:path w="21590" h="22225">
                <a:moveTo>
                  <a:pt x="16680" y="0"/>
                </a:moveTo>
                <a:lnTo>
                  <a:pt x="4785" y="0"/>
                </a:lnTo>
                <a:lnTo>
                  <a:pt x="0" y="4879"/>
                </a:lnTo>
                <a:lnTo>
                  <a:pt x="0" y="16826"/>
                </a:lnTo>
                <a:lnTo>
                  <a:pt x="4785" y="21706"/>
                </a:lnTo>
                <a:lnTo>
                  <a:pt x="16680" y="21706"/>
                </a:lnTo>
                <a:lnTo>
                  <a:pt x="21465" y="1682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166" name="object 166"/>
          <p:cNvSpPr/>
          <p:nvPr/>
        </p:nvSpPr>
        <p:spPr>
          <a:xfrm>
            <a:off x="7690558" y="4274173"/>
            <a:ext cx="21590" cy="21590"/>
          </a:xfrm>
          <a:custGeom>
            <a:avLst/>
            <a:gdLst/>
            <a:ahLst/>
            <a:cxnLst/>
            <a:rect l="l" t="t" r="r" b="b"/>
            <a:pathLst>
              <a:path w="21590" h="21589">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6F4478">
              <a:alpha val="39999"/>
            </a:srgbClr>
          </a:solidFill>
        </p:spPr>
        <p:txBody>
          <a:bodyPr wrap="square" lIns="0" tIns="0" rIns="0" bIns="0" rtlCol="0"/>
          <a:lstStyle/>
          <a:p>
            <a:endParaRPr/>
          </a:p>
        </p:txBody>
      </p:sp>
      <p:sp>
        <p:nvSpPr>
          <p:cNvPr id="167" name="object 167"/>
          <p:cNvSpPr/>
          <p:nvPr/>
        </p:nvSpPr>
        <p:spPr>
          <a:xfrm>
            <a:off x="7934121" y="6074644"/>
            <a:ext cx="15875" cy="15875"/>
          </a:xfrm>
          <a:custGeom>
            <a:avLst/>
            <a:gdLst/>
            <a:ahLst/>
            <a:cxnLst/>
            <a:rect l="l" t="t" r="r" b="b"/>
            <a:pathLst>
              <a:path w="15875" h="15875">
                <a:moveTo>
                  <a:pt x="11978" y="0"/>
                </a:moveTo>
                <a:lnTo>
                  <a:pt x="3444" y="0"/>
                </a:lnTo>
                <a:lnTo>
                  <a:pt x="0" y="3476"/>
                </a:lnTo>
                <a:lnTo>
                  <a:pt x="0" y="12093"/>
                </a:lnTo>
                <a:lnTo>
                  <a:pt x="3444" y="15570"/>
                </a:lnTo>
                <a:lnTo>
                  <a:pt x="11978" y="15570"/>
                </a:lnTo>
                <a:lnTo>
                  <a:pt x="15434" y="1209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168" name="object 168"/>
          <p:cNvSpPr/>
          <p:nvPr/>
        </p:nvSpPr>
        <p:spPr>
          <a:xfrm>
            <a:off x="8290621" y="5647298"/>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69" name="object 169"/>
          <p:cNvSpPr/>
          <p:nvPr/>
        </p:nvSpPr>
        <p:spPr>
          <a:xfrm>
            <a:off x="6936051" y="6570354"/>
            <a:ext cx="17145" cy="17145"/>
          </a:xfrm>
          <a:custGeom>
            <a:avLst/>
            <a:gdLst/>
            <a:ahLst/>
            <a:cxnLst/>
            <a:rect l="l" t="t" r="r" b="b"/>
            <a:pathLst>
              <a:path w="17145" h="17145">
                <a:moveTo>
                  <a:pt x="13015" y="0"/>
                </a:moveTo>
                <a:lnTo>
                  <a:pt x="3779" y="0"/>
                </a:lnTo>
                <a:lnTo>
                  <a:pt x="0" y="3769"/>
                </a:lnTo>
                <a:lnTo>
                  <a:pt x="0" y="13109"/>
                </a:lnTo>
                <a:lnTo>
                  <a:pt x="3779" y="16900"/>
                </a:lnTo>
                <a:lnTo>
                  <a:pt x="13015" y="16900"/>
                </a:lnTo>
                <a:lnTo>
                  <a:pt x="16774" y="13109"/>
                </a:lnTo>
                <a:lnTo>
                  <a:pt x="16774" y="8439"/>
                </a:lnTo>
                <a:lnTo>
                  <a:pt x="16774" y="3769"/>
                </a:lnTo>
                <a:lnTo>
                  <a:pt x="13015" y="0"/>
                </a:lnTo>
                <a:close/>
              </a:path>
            </a:pathLst>
          </a:custGeom>
          <a:solidFill>
            <a:srgbClr val="FFFFFF">
              <a:alpha val="39999"/>
            </a:srgbClr>
          </a:solidFill>
        </p:spPr>
        <p:txBody>
          <a:bodyPr wrap="square" lIns="0" tIns="0" rIns="0" bIns="0" rtlCol="0"/>
          <a:lstStyle/>
          <a:p>
            <a:endParaRPr/>
          </a:p>
        </p:txBody>
      </p:sp>
      <p:sp>
        <p:nvSpPr>
          <p:cNvPr id="170" name="object 170"/>
          <p:cNvSpPr/>
          <p:nvPr/>
        </p:nvSpPr>
        <p:spPr>
          <a:xfrm>
            <a:off x="6271602" y="6208612"/>
            <a:ext cx="15875" cy="15875"/>
          </a:xfrm>
          <a:custGeom>
            <a:avLst/>
            <a:gdLst/>
            <a:ahLst/>
            <a:cxnLst/>
            <a:rect l="l" t="t" r="r" b="b"/>
            <a:pathLst>
              <a:path w="15875" h="15875">
                <a:moveTo>
                  <a:pt x="11873" y="0"/>
                </a:moveTo>
                <a:lnTo>
                  <a:pt x="3413" y="0"/>
                </a:lnTo>
                <a:lnTo>
                  <a:pt x="0" y="3486"/>
                </a:lnTo>
                <a:lnTo>
                  <a:pt x="0" y="11999"/>
                </a:lnTo>
                <a:lnTo>
                  <a:pt x="341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171" name="object 171"/>
          <p:cNvSpPr/>
          <p:nvPr/>
        </p:nvSpPr>
        <p:spPr>
          <a:xfrm>
            <a:off x="9361241" y="5130610"/>
            <a:ext cx="19050" cy="19050"/>
          </a:xfrm>
          <a:custGeom>
            <a:avLst/>
            <a:gdLst/>
            <a:ahLst/>
            <a:cxnLst/>
            <a:rect l="l" t="t" r="r" b="b"/>
            <a:pathLst>
              <a:path w="19050" h="19050">
                <a:moveTo>
                  <a:pt x="14376" y="0"/>
                </a:moveTo>
                <a:lnTo>
                  <a:pt x="4156" y="0"/>
                </a:lnTo>
                <a:lnTo>
                  <a:pt x="0" y="4177"/>
                </a:lnTo>
                <a:lnTo>
                  <a:pt x="0" y="14491"/>
                </a:lnTo>
                <a:lnTo>
                  <a:pt x="4156" y="18680"/>
                </a:lnTo>
                <a:lnTo>
                  <a:pt x="14376" y="18680"/>
                </a:lnTo>
                <a:lnTo>
                  <a:pt x="18512" y="14491"/>
                </a:lnTo>
                <a:lnTo>
                  <a:pt x="18512" y="9340"/>
                </a:lnTo>
                <a:lnTo>
                  <a:pt x="18512" y="4177"/>
                </a:lnTo>
                <a:lnTo>
                  <a:pt x="14376" y="0"/>
                </a:lnTo>
                <a:close/>
              </a:path>
            </a:pathLst>
          </a:custGeom>
          <a:solidFill>
            <a:srgbClr val="FFFFFF">
              <a:alpha val="31198"/>
            </a:srgbClr>
          </a:solidFill>
        </p:spPr>
        <p:txBody>
          <a:bodyPr wrap="square" lIns="0" tIns="0" rIns="0" bIns="0" rtlCol="0"/>
          <a:lstStyle/>
          <a:p>
            <a:endParaRPr/>
          </a:p>
        </p:txBody>
      </p:sp>
      <p:sp>
        <p:nvSpPr>
          <p:cNvPr id="172" name="object 172"/>
          <p:cNvSpPr/>
          <p:nvPr/>
        </p:nvSpPr>
        <p:spPr>
          <a:xfrm>
            <a:off x="8819830" y="5196430"/>
            <a:ext cx="24130" cy="24765"/>
          </a:xfrm>
          <a:custGeom>
            <a:avLst/>
            <a:gdLst/>
            <a:ahLst/>
            <a:cxnLst/>
            <a:rect l="l" t="t" r="r" b="b"/>
            <a:pathLst>
              <a:path w="24129" h="24764">
                <a:moveTo>
                  <a:pt x="18659" y="0"/>
                </a:moveTo>
                <a:lnTo>
                  <a:pt x="5402" y="0"/>
                </a:lnTo>
                <a:lnTo>
                  <a:pt x="0" y="5423"/>
                </a:lnTo>
                <a:lnTo>
                  <a:pt x="0" y="18805"/>
                </a:lnTo>
                <a:lnTo>
                  <a:pt x="540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173" name="object 173"/>
          <p:cNvSpPr/>
          <p:nvPr/>
        </p:nvSpPr>
        <p:spPr>
          <a:xfrm>
            <a:off x="7874062" y="6027297"/>
            <a:ext cx="19050" cy="19685"/>
          </a:xfrm>
          <a:custGeom>
            <a:avLst/>
            <a:gdLst/>
            <a:ahLst/>
            <a:cxnLst/>
            <a:rect l="l" t="t" r="r" b="b"/>
            <a:pathLst>
              <a:path w="19050" h="19685">
                <a:moveTo>
                  <a:pt x="14659" y="0"/>
                </a:moveTo>
                <a:lnTo>
                  <a:pt x="4219" y="0"/>
                </a:lnTo>
                <a:lnTo>
                  <a:pt x="0" y="4251"/>
                </a:lnTo>
                <a:lnTo>
                  <a:pt x="0" y="14795"/>
                </a:lnTo>
                <a:lnTo>
                  <a:pt x="4219" y="19077"/>
                </a:lnTo>
                <a:lnTo>
                  <a:pt x="14659" y="19077"/>
                </a:lnTo>
                <a:lnTo>
                  <a:pt x="18910" y="14795"/>
                </a:lnTo>
                <a:lnTo>
                  <a:pt x="18910" y="9538"/>
                </a:lnTo>
                <a:lnTo>
                  <a:pt x="18910" y="4251"/>
                </a:lnTo>
                <a:lnTo>
                  <a:pt x="14659" y="0"/>
                </a:lnTo>
                <a:close/>
              </a:path>
            </a:pathLst>
          </a:custGeom>
          <a:solidFill>
            <a:srgbClr val="FFFFFF">
              <a:alpha val="39999"/>
            </a:srgbClr>
          </a:solidFill>
        </p:spPr>
        <p:txBody>
          <a:bodyPr wrap="square" lIns="0" tIns="0" rIns="0" bIns="0" rtlCol="0"/>
          <a:lstStyle/>
          <a:p>
            <a:endParaRPr/>
          </a:p>
        </p:txBody>
      </p:sp>
      <p:sp>
        <p:nvSpPr>
          <p:cNvPr id="174" name="object 174"/>
          <p:cNvSpPr/>
          <p:nvPr/>
        </p:nvSpPr>
        <p:spPr>
          <a:xfrm>
            <a:off x="7212219" y="5080021"/>
            <a:ext cx="22225" cy="22860"/>
          </a:xfrm>
          <a:custGeom>
            <a:avLst/>
            <a:gdLst/>
            <a:ahLst/>
            <a:cxnLst/>
            <a:rect l="l" t="t" r="r" b="b"/>
            <a:pathLst>
              <a:path w="22225" h="22860">
                <a:moveTo>
                  <a:pt x="17214" y="0"/>
                </a:moveTo>
                <a:lnTo>
                  <a:pt x="4994" y="0"/>
                </a:lnTo>
                <a:lnTo>
                  <a:pt x="0" y="4984"/>
                </a:lnTo>
                <a:lnTo>
                  <a:pt x="0" y="17318"/>
                </a:lnTo>
                <a:lnTo>
                  <a:pt x="4994" y="22323"/>
                </a:lnTo>
                <a:lnTo>
                  <a:pt x="17214" y="22323"/>
                </a:lnTo>
                <a:lnTo>
                  <a:pt x="22156" y="17318"/>
                </a:lnTo>
                <a:lnTo>
                  <a:pt x="22156" y="11172"/>
                </a:lnTo>
                <a:lnTo>
                  <a:pt x="22156" y="4984"/>
                </a:lnTo>
                <a:lnTo>
                  <a:pt x="17214" y="0"/>
                </a:lnTo>
                <a:close/>
              </a:path>
            </a:pathLst>
          </a:custGeom>
          <a:solidFill>
            <a:srgbClr val="FFFFFF">
              <a:alpha val="39999"/>
            </a:srgbClr>
          </a:solidFill>
        </p:spPr>
        <p:txBody>
          <a:bodyPr wrap="square" lIns="0" tIns="0" rIns="0" bIns="0" rtlCol="0"/>
          <a:lstStyle/>
          <a:p>
            <a:endParaRPr/>
          </a:p>
        </p:txBody>
      </p:sp>
      <p:sp>
        <p:nvSpPr>
          <p:cNvPr id="175" name="object 175"/>
          <p:cNvSpPr/>
          <p:nvPr/>
        </p:nvSpPr>
        <p:spPr>
          <a:xfrm>
            <a:off x="8895831" y="5906759"/>
            <a:ext cx="31750" cy="32384"/>
          </a:xfrm>
          <a:custGeom>
            <a:avLst/>
            <a:gdLst/>
            <a:ahLst/>
            <a:cxnLst/>
            <a:rect l="l" t="t" r="r" b="b"/>
            <a:pathLst>
              <a:path w="31750" h="32385">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39999"/>
            </a:srgbClr>
          </a:solidFill>
        </p:spPr>
        <p:txBody>
          <a:bodyPr wrap="square" lIns="0" tIns="0" rIns="0" bIns="0" rtlCol="0"/>
          <a:lstStyle/>
          <a:p>
            <a:endParaRPr/>
          </a:p>
        </p:txBody>
      </p:sp>
      <p:sp>
        <p:nvSpPr>
          <p:cNvPr id="176" name="object 176"/>
          <p:cNvSpPr/>
          <p:nvPr/>
        </p:nvSpPr>
        <p:spPr>
          <a:xfrm>
            <a:off x="7919440" y="5729189"/>
            <a:ext cx="13335" cy="13335"/>
          </a:xfrm>
          <a:custGeom>
            <a:avLst/>
            <a:gdLst/>
            <a:ahLst/>
            <a:cxnLst/>
            <a:rect l="l" t="t" r="r" b="b"/>
            <a:pathLst>
              <a:path w="13334" h="13335">
                <a:moveTo>
                  <a:pt x="9863" y="0"/>
                </a:moveTo>
                <a:lnTo>
                  <a:pt x="2848" y="0"/>
                </a:lnTo>
                <a:lnTo>
                  <a:pt x="0" y="2889"/>
                </a:lnTo>
                <a:lnTo>
                  <a:pt x="0" y="9968"/>
                </a:lnTo>
                <a:lnTo>
                  <a:pt x="2848" y="12858"/>
                </a:lnTo>
                <a:lnTo>
                  <a:pt x="9863" y="12858"/>
                </a:lnTo>
                <a:lnTo>
                  <a:pt x="12722" y="9968"/>
                </a:lnTo>
                <a:lnTo>
                  <a:pt x="12722" y="6418"/>
                </a:lnTo>
                <a:lnTo>
                  <a:pt x="12722" y="2889"/>
                </a:lnTo>
                <a:lnTo>
                  <a:pt x="9863" y="0"/>
                </a:lnTo>
                <a:close/>
              </a:path>
            </a:pathLst>
          </a:custGeom>
          <a:solidFill>
            <a:srgbClr val="6F4478">
              <a:alpha val="39999"/>
            </a:srgbClr>
          </a:solidFill>
        </p:spPr>
        <p:txBody>
          <a:bodyPr wrap="square" lIns="0" tIns="0" rIns="0" bIns="0" rtlCol="0"/>
          <a:lstStyle/>
          <a:p>
            <a:endParaRPr/>
          </a:p>
        </p:txBody>
      </p:sp>
      <p:sp>
        <p:nvSpPr>
          <p:cNvPr id="177" name="object 177"/>
          <p:cNvSpPr/>
          <p:nvPr/>
        </p:nvSpPr>
        <p:spPr>
          <a:xfrm>
            <a:off x="6021558" y="6763501"/>
            <a:ext cx="20320" cy="20320"/>
          </a:xfrm>
          <a:custGeom>
            <a:avLst/>
            <a:gdLst/>
            <a:ahLst/>
            <a:cxnLst/>
            <a:rect l="l" t="t" r="r" b="b"/>
            <a:pathLst>
              <a:path w="20320" h="20320">
                <a:moveTo>
                  <a:pt x="15496" y="0"/>
                </a:moveTo>
                <a:lnTo>
                  <a:pt x="4450" y="0"/>
                </a:lnTo>
                <a:lnTo>
                  <a:pt x="0" y="4502"/>
                </a:lnTo>
                <a:lnTo>
                  <a:pt x="0" y="15612"/>
                </a:lnTo>
                <a:lnTo>
                  <a:pt x="4450" y="20125"/>
                </a:lnTo>
                <a:lnTo>
                  <a:pt x="15496" y="20125"/>
                </a:lnTo>
                <a:lnTo>
                  <a:pt x="19947" y="15612"/>
                </a:lnTo>
                <a:lnTo>
                  <a:pt x="19947" y="10062"/>
                </a:lnTo>
                <a:lnTo>
                  <a:pt x="19947" y="4502"/>
                </a:lnTo>
                <a:lnTo>
                  <a:pt x="15496" y="0"/>
                </a:lnTo>
                <a:close/>
              </a:path>
            </a:pathLst>
          </a:custGeom>
          <a:solidFill>
            <a:srgbClr val="FFFFFF">
              <a:alpha val="39999"/>
            </a:srgbClr>
          </a:solidFill>
        </p:spPr>
        <p:txBody>
          <a:bodyPr wrap="square" lIns="0" tIns="0" rIns="0" bIns="0" rtlCol="0"/>
          <a:lstStyle/>
          <a:p>
            <a:endParaRPr/>
          </a:p>
        </p:txBody>
      </p:sp>
      <p:sp>
        <p:nvSpPr>
          <p:cNvPr id="178" name="object 178"/>
          <p:cNvSpPr/>
          <p:nvPr/>
        </p:nvSpPr>
        <p:spPr>
          <a:xfrm>
            <a:off x="7701248" y="6216346"/>
            <a:ext cx="26034" cy="26034"/>
          </a:xfrm>
          <a:custGeom>
            <a:avLst/>
            <a:gdLst/>
            <a:ahLst/>
            <a:cxnLst/>
            <a:rect l="l" t="t" r="r" b="b"/>
            <a:pathLst>
              <a:path w="26034" h="26035">
                <a:moveTo>
                  <a:pt x="19926" y="0"/>
                </a:moveTo>
                <a:lnTo>
                  <a:pt x="5758" y="0"/>
                </a:lnTo>
                <a:lnTo>
                  <a:pt x="0" y="5800"/>
                </a:lnTo>
                <a:lnTo>
                  <a:pt x="0" y="20093"/>
                </a:lnTo>
                <a:lnTo>
                  <a:pt x="5758" y="25904"/>
                </a:lnTo>
                <a:lnTo>
                  <a:pt x="19926" y="25904"/>
                </a:lnTo>
                <a:lnTo>
                  <a:pt x="25685" y="20093"/>
                </a:lnTo>
                <a:lnTo>
                  <a:pt x="25685" y="12952"/>
                </a:lnTo>
                <a:lnTo>
                  <a:pt x="25685" y="5800"/>
                </a:lnTo>
                <a:lnTo>
                  <a:pt x="19926" y="0"/>
                </a:lnTo>
                <a:close/>
              </a:path>
            </a:pathLst>
          </a:custGeom>
          <a:solidFill>
            <a:srgbClr val="384746">
              <a:alpha val="39999"/>
            </a:srgbClr>
          </a:solidFill>
        </p:spPr>
        <p:txBody>
          <a:bodyPr wrap="square" lIns="0" tIns="0" rIns="0" bIns="0" rtlCol="0"/>
          <a:lstStyle/>
          <a:p>
            <a:endParaRPr/>
          </a:p>
        </p:txBody>
      </p:sp>
      <p:sp>
        <p:nvSpPr>
          <p:cNvPr id="179" name="object 179"/>
          <p:cNvSpPr/>
          <p:nvPr/>
        </p:nvSpPr>
        <p:spPr>
          <a:xfrm>
            <a:off x="9721337" y="4787208"/>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180" name="object 180"/>
          <p:cNvSpPr/>
          <p:nvPr/>
        </p:nvSpPr>
        <p:spPr>
          <a:xfrm>
            <a:off x="8845036" y="4943288"/>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81" name="object 181"/>
          <p:cNvSpPr/>
          <p:nvPr/>
        </p:nvSpPr>
        <p:spPr>
          <a:xfrm>
            <a:off x="8809004" y="6652644"/>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182" name="object 182"/>
          <p:cNvSpPr/>
          <p:nvPr/>
        </p:nvSpPr>
        <p:spPr>
          <a:xfrm>
            <a:off x="9284948" y="4017383"/>
            <a:ext cx="27305" cy="27940"/>
          </a:xfrm>
          <a:custGeom>
            <a:avLst/>
            <a:gdLst/>
            <a:ahLst/>
            <a:cxnLst/>
            <a:rect l="l" t="t" r="r" b="b"/>
            <a:pathLst>
              <a:path w="27304" h="27939">
                <a:moveTo>
                  <a:pt x="21088" y="0"/>
                </a:moveTo>
                <a:lnTo>
                  <a:pt x="6114" y="0"/>
                </a:lnTo>
                <a:lnTo>
                  <a:pt x="0" y="6146"/>
                </a:lnTo>
                <a:lnTo>
                  <a:pt x="0" y="21287"/>
                </a:lnTo>
                <a:lnTo>
                  <a:pt x="6114" y="27444"/>
                </a:lnTo>
                <a:lnTo>
                  <a:pt x="21088" y="27444"/>
                </a:lnTo>
                <a:lnTo>
                  <a:pt x="27203" y="21287"/>
                </a:lnTo>
                <a:lnTo>
                  <a:pt x="27203" y="13737"/>
                </a:lnTo>
                <a:lnTo>
                  <a:pt x="27203" y="6146"/>
                </a:lnTo>
                <a:lnTo>
                  <a:pt x="21088" y="0"/>
                </a:lnTo>
                <a:close/>
              </a:path>
            </a:pathLst>
          </a:custGeom>
          <a:solidFill>
            <a:srgbClr val="FFFFFF">
              <a:alpha val="29998"/>
            </a:srgbClr>
          </a:solidFill>
        </p:spPr>
        <p:txBody>
          <a:bodyPr wrap="square" lIns="0" tIns="0" rIns="0" bIns="0" rtlCol="0"/>
          <a:lstStyle/>
          <a:p>
            <a:endParaRPr/>
          </a:p>
        </p:txBody>
      </p:sp>
      <p:sp>
        <p:nvSpPr>
          <p:cNvPr id="183" name="object 183"/>
          <p:cNvSpPr/>
          <p:nvPr/>
        </p:nvSpPr>
        <p:spPr>
          <a:xfrm>
            <a:off x="9321276" y="3812148"/>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84" name="object 184"/>
          <p:cNvSpPr/>
          <p:nvPr/>
        </p:nvSpPr>
        <p:spPr>
          <a:xfrm>
            <a:off x="7894808" y="5709511"/>
            <a:ext cx="17145" cy="17145"/>
          </a:xfrm>
          <a:custGeom>
            <a:avLst/>
            <a:gdLst/>
            <a:ahLst/>
            <a:cxnLst/>
            <a:rect l="l" t="t" r="r" b="b"/>
            <a:pathLst>
              <a:path w="17145" h="17145">
                <a:moveTo>
                  <a:pt x="13109" y="0"/>
                </a:moveTo>
                <a:lnTo>
                  <a:pt x="3738" y="0"/>
                </a:lnTo>
                <a:lnTo>
                  <a:pt x="0" y="3842"/>
                </a:lnTo>
                <a:lnTo>
                  <a:pt x="0" y="13266"/>
                </a:lnTo>
                <a:lnTo>
                  <a:pt x="3738" y="17088"/>
                </a:lnTo>
                <a:lnTo>
                  <a:pt x="13109" y="1708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185" name="object 185"/>
          <p:cNvSpPr/>
          <p:nvPr/>
        </p:nvSpPr>
        <p:spPr>
          <a:xfrm>
            <a:off x="5749881" y="5623819"/>
            <a:ext cx="12065" cy="12065"/>
          </a:xfrm>
          <a:custGeom>
            <a:avLst/>
            <a:gdLst/>
            <a:ahLst/>
            <a:cxnLst/>
            <a:rect l="l" t="t" r="r" b="b"/>
            <a:pathLst>
              <a:path w="12064" h="12064">
                <a:moveTo>
                  <a:pt x="9287" y="0"/>
                </a:moveTo>
                <a:lnTo>
                  <a:pt x="2711" y="0"/>
                </a:lnTo>
                <a:lnTo>
                  <a:pt x="0" y="2701"/>
                </a:lnTo>
                <a:lnTo>
                  <a:pt x="0" y="9329"/>
                </a:lnTo>
                <a:lnTo>
                  <a:pt x="2711" y="12041"/>
                </a:lnTo>
                <a:lnTo>
                  <a:pt x="9287" y="12041"/>
                </a:lnTo>
                <a:lnTo>
                  <a:pt x="11936" y="9329"/>
                </a:lnTo>
                <a:lnTo>
                  <a:pt x="11936" y="6031"/>
                </a:lnTo>
                <a:lnTo>
                  <a:pt x="11936" y="2701"/>
                </a:lnTo>
                <a:lnTo>
                  <a:pt x="9287" y="0"/>
                </a:lnTo>
                <a:close/>
              </a:path>
            </a:pathLst>
          </a:custGeom>
          <a:solidFill>
            <a:srgbClr val="FFFFFF">
              <a:alpha val="29998"/>
            </a:srgbClr>
          </a:solidFill>
        </p:spPr>
        <p:txBody>
          <a:bodyPr wrap="square" lIns="0" tIns="0" rIns="0" bIns="0" rtlCol="0"/>
          <a:lstStyle/>
          <a:p>
            <a:endParaRPr/>
          </a:p>
        </p:txBody>
      </p:sp>
      <p:sp>
        <p:nvSpPr>
          <p:cNvPr id="186" name="object 186"/>
          <p:cNvSpPr/>
          <p:nvPr/>
        </p:nvSpPr>
        <p:spPr>
          <a:xfrm>
            <a:off x="6774745" y="4517780"/>
            <a:ext cx="19050" cy="19050"/>
          </a:xfrm>
          <a:custGeom>
            <a:avLst/>
            <a:gdLst/>
            <a:ahLst/>
            <a:cxnLst/>
            <a:rect l="l" t="t" r="r" b="b"/>
            <a:pathLst>
              <a:path w="19050" h="19050">
                <a:moveTo>
                  <a:pt x="14523" y="0"/>
                </a:moveTo>
                <a:lnTo>
                  <a:pt x="4177" y="0"/>
                </a:lnTo>
                <a:lnTo>
                  <a:pt x="0" y="4230"/>
                </a:lnTo>
                <a:lnTo>
                  <a:pt x="0" y="14659"/>
                </a:lnTo>
                <a:lnTo>
                  <a:pt x="4177" y="18889"/>
                </a:lnTo>
                <a:lnTo>
                  <a:pt x="14523" y="18889"/>
                </a:lnTo>
                <a:lnTo>
                  <a:pt x="18721" y="14659"/>
                </a:lnTo>
                <a:lnTo>
                  <a:pt x="18721" y="9444"/>
                </a:lnTo>
                <a:lnTo>
                  <a:pt x="18721" y="4230"/>
                </a:lnTo>
                <a:lnTo>
                  <a:pt x="14523" y="0"/>
                </a:lnTo>
                <a:close/>
              </a:path>
            </a:pathLst>
          </a:custGeom>
          <a:solidFill>
            <a:srgbClr val="FFFFFF">
              <a:alpha val="39999"/>
            </a:srgbClr>
          </a:solidFill>
        </p:spPr>
        <p:txBody>
          <a:bodyPr wrap="square" lIns="0" tIns="0" rIns="0" bIns="0" rtlCol="0"/>
          <a:lstStyle/>
          <a:p>
            <a:endParaRPr/>
          </a:p>
        </p:txBody>
      </p:sp>
      <p:sp>
        <p:nvSpPr>
          <p:cNvPr id="187" name="object 187"/>
          <p:cNvSpPr/>
          <p:nvPr/>
        </p:nvSpPr>
        <p:spPr>
          <a:xfrm>
            <a:off x="7691094" y="5319699"/>
            <a:ext cx="23495" cy="23495"/>
          </a:xfrm>
          <a:custGeom>
            <a:avLst/>
            <a:gdLst/>
            <a:ahLst/>
            <a:cxnLst/>
            <a:rect l="l" t="t" r="r" b="b"/>
            <a:pathLst>
              <a:path w="23495" h="23495">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31198"/>
            </a:srgbClr>
          </a:solidFill>
        </p:spPr>
        <p:txBody>
          <a:bodyPr wrap="square" lIns="0" tIns="0" rIns="0" bIns="0" rtlCol="0"/>
          <a:lstStyle/>
          <a:p>
            <a:endParaRPr/>
          </a:p>
        </p:txBody>
      </p:sp>
      <p:sp>
        <p:nvSpPr>
          <p:cNvPr id="188" name="object 188"/>
          <p:cNvSpPr/>
          <p:nvPr/>
        </p:nvSpPr>
        <p:spPr>
          <a:xfrm>
            <a:off x="7847061" y="5102759"/>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189" name="object 189"/>
          <p:cNvSpPr/>
          <p:nvPr/>
        </p:nvSpPr>
        <p:spPr>
          <a:xfrm>
            <a:off x="9089028" y="5094273"/>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90" name="object 190"/>
          <p:cNvSpPr/>
          <p:nvPr/>
        </p:nvSpPr>
        <p:spPr>
          <a:xfrm>
            <a:off x="9422050" y="4391550"/>
            <a:ext cx="10160" cy="10160"/>
          </a:xfrm>
          <a:custGeom>
            <a:avLst/>
            <a:gdLst/>
            <a:ahLst/>
            <a:cxnLst/>
            <a:rect l="l" t="t" r="r" b="b"/>
            <a:pathLst>
              <a:path w="10159"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191" name="object 191"/>
          <p:cNvSpPr/>
          <p:nvPr/>
        </p:nvSpPr>
        <p:spPr>
          <a:xfrm>
            <a:off x="7820993" y="4591162"/>
            <a:ext cx="21590" cy="21590"/>
          </a:xfrm>
          <a:custGeom>
            <a:avLst/>
            <a:gdLst/>
            <a:ahLst/>
            <a:cxnLst/>
            <a:rect l="l" t="t" r="r" b="b"/>
            <a:pathLst>
              <a:path w="21590" h="21589">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FFFFFF">
              <a:alpha val="39999"/>
            </a:srgbClr>
          </a:solidFill>
        </p:spPr>
        <p:txBody>
          <a:bodyPr wrap="square" lIns="0" tIns="0" rIns="0" bIns="0" rtlCol="0"/>
          <a:lstStyle/>
          <a:p>
            <a:endParaRPr/>
          </a:p>
        </p:txBody>
      </p:sp>
      <p:sp>
        <p:nvSpPr>
          <p:cNvPr id="192" name="object 192"/>
          <p:cNvSpPr/>
          <p:nvPr/>
        </p:nvSpPr>
        <p:spPr>
          <a:xfrm>
            <a:off x="8731136" y="4458704"/>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93" name="object 193"/>
          <p:cNvSpPr/>
          <p:nvPr/>
        </p:nvSpPr>
        <p:spPr>
          <a:xfrm>
            <a:off x="8993102" y="4333356"/>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194" name="object 194"/>
          <p:cNvSpPr/>
          <p:nvPr/>
        </p:nvSpPr>
        <p:spPr>
          <a:xfrm>
            <a:off x="8594497" y="3956823"/>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FFFFFF">
              <a:alpha val="31198"/>
            </a:srgbClr>
          </a:solidFill>
        </p:spPr>
        <p:txBody>
          <a:bodyPr wrap="square" lIns="0" tIns="0" rIns="0" bIns="0" rtlCol="0"/>
          <a:lstStyle/>
          <a:p>
            <a:endParaRPr/>
          </a:p>
        </p:txBody>
      </p:sp>
      <p:sp>
        <p:nvSpPr>
          <p:cNvPr id="195" name="object 195"/>
          <p:cNvSpPr/>
          <p:nvPr/>
        </p:nvSpPr>
        <p:spPr>
          <a:xfrm>
            <a:off x="9632701" y="3979048"/>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9999"/>
            </a:srgbClr>
          </a:solidFill>
        </p:spPr>
        <p:txBody>
          <a:bodyPr wrap="square" lIns="0" tIns="0" rIns="0" bIns="0" rtlCol="0"/>
          <a:lstStyle/>
          <a:p>
            <a:endParaRPr/>
          </a:p>
        </p:txBody>
      </p:sp>
      <p:sp>
        <p:nvSpPr>
          <p:cNvPr id="196" name="object 196"/>
          <p:cNvSpPr/>
          <p:nvPr/>
        </p:nvSpPr>
        <p:spPr>
          <a:xfrm>
            <a:off x="8512898" y="4311488"/>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197" name="object 197"/>
          <p:cNvSpPr/>
          <p:nvPr/>
        </p:nvSpPr>
        <p:spPr>
          <a:xfrm>
            <a:off x="8241026" y="3727172"/>
            <a:ext cx="8255" cy="8255"/>
          </a:xfrm>
          <a:custGeom>
            <a:avLst/>
            <a:gdLst/>
            <a:ahLst/>
            <a:cxnLst/>
            <a:rect l="l" t="t" r="r" b="b"/>
            <a:pathLst>
              <a:path w="8254" h="8254">
                <a:moveTo>
                  <a:pt x="6366" y="0"/>
                </a:moveTo>
                <a:lnTo>
                  <a:pt x="1842" y="0"/>
                </a:lnTo>
                <a:lnTo>
                  <a:pt x="0" y="1842"/>
                </a:lnTo>
                <a:lnTo>
                  <a:pt x="0" y="6408"/>
                </a:lnTo>
                <a:lnTo>
                  <a:pt x="1842"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198" name="object 198"/>
          <p:cNvSpPr/>
          <p:nvPr/>
        </p:nvSpPr>
        <p:spPr>
          <a:xfrm>
            <a:off x="8128419" y="3833783"/>
            <a:ext cx="10160" cy="10160"/>
          </a:xfrm>
          <a:custGeom>
            <a:avLst/>
            <a:gdLst/>
            <a:ahLst/>
            <a:cxnLst/>
            <a:rect l="l" t="t" r="r" b="b"/>
            <a:pathLst>
              <a:path w="10159"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199" name="object 199"/>
          <p:cNvSpPr/>
          <p:nvPr/>
        </p:nvSpPr>
        <p:spPr>
          <a:xfrm>
            <a:off x="8215942" y="3179777"/>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200" name="object 200"/>
          <p:cNvSpPr/>
          <p:nvPr/>
        </p:nvSpPr>
        <p:spPr>
          <a:xfrm>
            <a:off x="7351094" y="4589626"/>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6F4478">
              <a:alpha val="39999"/>
            </a:srgbClr>
          </a:solidFill>
        </p:spPr>
        <p:txBody>
          <a:bodyPr wrap="square" lIns="0" tIns="0" rIns="0" bIns="0" rtlCol="0"/>
          <a:lstStyle/>
          <a:p>
            <a:endParaRPr/>
          </a:p>
        </p:txBody>
      </p:sp>
      <p:sp>
        <p:nvSpPr>
          <p:cNvPr id="201" name="object 201"/>
          <p:cNvSpPr/>
          <p:nvPr/>
        </p:nvSpPr>
        <p:spPr>
          <a:xfrm>
            <a:off x="6146929" y="4581504"/>
            <a:ext cx="14604" cy="14604"/>
          </a:xfrm>
          <a:custGeom>
            <a:avLst/>
            <a:gdLst/>
            <a:ahLst/>
            <a:cxnLst/>
            <a:rect l="l" t="t" r="r" b="b"/>
            <a:pathLst>
              <a:path w="14604" h="14604">
                <a:moveTo>
                  <a:pt x="10963" y="0"/>
                </a:moveTo>
                <a:lnTo>
                  <a:pt x="3162" y="0"/>
                </a:lnTo>
                <a:lnTo>
                  <a:pt x="0" y="3193"/>
                </a:lnTo>
                <a:lnTo>
                  <a:pt x="0" y="11067"/>
                </a:lnTo>
                <a:lnTo>
                  <a:pt x="3162" y="14282"/>
                </a:lnTo>
                <a:lnTo>
                  <a:pt x="10963" y="14282"/>
                </a:lnTo>
                <a:lnTo>
                  <a:pt x="14125" y="11067"/>
                </a:lnTo>
                <a:lnTo>
                  <a:pt x="14125" y="7141"/>
                </a:lnTo>
                <a:lnTo>
                  <a:pt x="14125" y="3193"/>
                </a:lnTo>
                <a:lnTo>
                  <a:pt x="10963" y="0"/>
                </a:lnTo>
                <a:close/>
              </a:path>
            </a:pathLst>
          </a:custGeom>
          <a:solidFill>
            <a:srgbClr val="FFFFFF">
              <a:alpha val="39999"/>
            </a:srgbClr>
          </a:solidFill>
        </p:spPr>
        <p:txBody>
          <a:bodyPr wrap="square" lIns="0" tIns="0" rIns="0" bIns="0" rtlCol="0"/>
          <a:lstStyle/>
          <a:p>
            <a:endParaRPr/>
          </a:p>
        </p:txBody>
      </p:sp>
      <p:sp>
        <p:nvSpPr>
          <p:cNvPr id="202" name="object 202"/>
          <p:cNvSpPr/>
          <p:nvPr/>
        </p:nvSpPr>
        <p:spPr>
          <a:xfrm>
            <a:off x="6396496" y="4263083"/>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203" name="object 203"/>
          <p:cNvSpPr/>
          <p:nvPr/>
        </p:nvSpPr>
        <p:spPr>
          <a:xfrm>
            <a:off x="6484599" y="4939158"/>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204" name="object 204"/>
          <p:cNvSpPr/>
          <p:nvPr/>
        </p:nvSpPr>
        <p:spPr>
          <a:xfrm>
            <a:off x="6843972" y="5460081"/>
            <a:ext cx="10160" cy="10160"/>
          </a:xfrm>
          <a:custGeom>
            <a:avLst/>
            <a:gdLst/>
            <a:ahLst/>
            <a:cxnLst/>
            <a:rect l="l" t="t" r="r" b="b"/>
            <a:pathLst>
              <a:path w="10159"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205" name="object 205"/>
          <p:cNvSpPr/>
          <p:nvPr/>
        </p:nvSpPr>
        <p:spPr>
          <a:xfrm>
            <a:off x="8210570" y="6758076"/>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206" name="object 206"/>
          <p:cNvSpPr/>
          <p:nvPr/>
        </p:nvSpPr>
        <p:spPr>
          <a:xfrm>
            <a:off x="9612586" y="3683977"/>
            <a:ext cx="10795" cy="10795"/>
          </a:xfrm>
          <a:custGeom>
            <a:avLst/>
            <a:gdLst/>
            <a:ahLst/>
            <a:cxnLst/>
            <a:rect l="l" t="t" r="r" b="b"/>
            <a:pathLst>
              <a:path w="10795" h="10795">
                <a:moveTo>
                  <a:pt x="8041" y="0"/>
                </a:moveTo>
                <a:lnTo>
                  <a:pt x="2314" y="0"/>
                </a:lnTo>
                <a:lnTo>
                  <a:pt x="0" y="2355"/>
                </a:lnTo>
                <a:lnTo>
                  <a:pt x="0" y="8114"/>
                </a:lnTo>
                <a:lnTo>
                  <a:pt x="2314" y="10470"/>
                </a:lnTo>
                <a:lnTo>
                  <a:pt x="8041" y="10470"/>
                </a:lnTo>
                <a:lnTo>
                  <a:pt x="10376" y="8114"/>
                </a:lnTo>
                <a:lnTo>
                  <a:pt x="10376" y="5235"/>
                </a:lnTo>
                <a:lnTo>
                  <a:pt x="10376" y="2355"/>
                </a:lnTo>
                <a:lnTo>
                  <a:pt x="8041" y="0"/>
                </a:lnTo>
                <a:close/>
              </a:path>
            </a:pathLst>
          </a:custGeom>
          <a:solidFill>
            <a:srgbClr val="FFFFFF">
              <a:alpha val="23999"/>
            </a:srgbClr>
          </a:solidFill>
        </p:spPr>
        <p:txBody>
          <a:bodyPr wrap="square" lIns="0" tIns="0" rIns="0" bIns="0" rtlCol="0"/>
          <a:lstStyle/>
          <a:p>
            <a:endParaRPr/>
          </a:p>
        </p:txBody>
      </p:sp>
      <p:sp>
        <p:nvSpPr>
          <p:cNvPr id="207" name="object 207"/>
          <p:cNvSpPr/>
          <p:nvPr/>
        </p:nvSpPr>
        <p:spPr>
          <a:xfrm>
            <a:off x="8639212" y="5475999"/>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08" name="object 208"/>
          <p:cNvSpPr/>
          <p:nvPr/>
        </p:nvSpPr>
        <p:spPr>
          <a:xfrm>
            <a:off x="9790915" y="3599217"/>
            <a:ext cx="13335" cy="13335"/>
          </a:xfrm>
          <a:custGeom>
            <a:avLst/>
            <a:gdLst/>
            <a:ahLst/>
            <a:cxnLst/>
            <a:rect l="l" t="t" r="r" b="b"/>
            <a:pathLst>
              <a:path w="13334" h="13335">
                <a:moveTo>
                  <a:pt x="10125" y="0"/>
                </a:moveTo>
                <a:lnTo>
                  <a:pt x="2900" y="0"/>
                </a:lnTo>
                <a:lnTo>
                  <a:pt x="0" y="2952"/>
                </a:lnTo>
                <a:lnTo>
                  <a:pt x="0" y="10188"/>
                </a:lnTo>
                <a:lnTo>
                  <a:pt x="290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209" name="object 209"/>
          <p:cNvSpPr/>
          <p:nvPr/>
        </p:nvSpPr>
        <p:spPr>
          <a:xfrm>
            <a:off x="7347475" y="4105266"/>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210" name="object 210"/>
          <p:cNvSpPr/>
          <p:nvPr/>
        </p:nvSpPr>
        <p:spPr>
          <a:xfrm>
            <a:off x="8589653" y="6441303"/>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211" name="object 211"/>
          <p:cNvSpPr/>
          <p:nvPr/>
        </p:nvSpPr>
        <p:spPr>
          <a:xfrm>
            <a:off x="9825035" y="5481373"/>
            <a:ext cx="20320" cy="20955"/>
          </a:xfrm>
          <a:custGeom>
            <a:avLst/>
            <a:gdLst/>
            <a:ahLst/>
            <a:cxnLst/>
            <a:rect l="l" t="t" r="r" b="b"/>
            <a:pathLst>
              <a:path w="20320" h="20954">
                <a:moveTo>
                  <a:pt x="15653" y="0"/>
                </a:moveTo>
                <a:lnTo>
                  <a:pt x="4512" y="0"/>
                </a:lnTo>
                <a:lnTo>
                  <a:pt x="0" y="4533"/>
                </a:lnTo>
                <a:lnTo>
                  <a:pt x="0" y="15779"/>
                </a:lnTo>
                <a:lnTo>
                  <a:pt x="4512" y="20334"/>
                </a:lnTo>
                <a:lnTo>
                  <a:pt x="15653" y="20334"/>
                </a:lnTo>
                <a:lnTo>
                  <a:pt x="20177" y="15779"/>
                </a:lnTo>
                <a:lnTo>
                  <a:pt x="20177" y="10146"/>
                </a:lnTo>
                <a:lnTo>
                  <a:pt x="20177" y="4533"/>
                </a:lnTo>
                <a:lnTo>
                  <a:pt x="15653" y="0"/>
                </a:lnTo>
                <a:close/>
              </a:path>
            </a:pathLst>
          </a:custGeom>
          <a:solidFill>
            <a:srgbClr val="FFFFFF">
              <a:alpha val="23999"/>
            </a:srgbClr>
          </a:solidFill>
        </p:spPr>
        <p:txBody>
          <a:bodyPr wrap="square" lIns="0" tIns="0" rIns="0" bIns="0" rtlCol="0"/>
          <a:lstStyle/>
          <a:p>
            <a:endParaRPr/>
          </a:p>
        </p:txBody>
      </p:sp>
      <p:sp>
        <p:nvSpPr>
          <p:cNvPr id="212" name="object 212"/>
          <p:cNvSpPr/>
          <p:nvPr/>
        </p:nvSpPr>
        <p:spPr>
          <a:xfrm>
            <a:off x="6475098" y="3245493"/>
            <a:ext cx="27305" cy="27940"/>
          </a:xfrm>
          <a:custGeom>
            <a:avLst/>
            <a:gdLst/>
            <a:ahLst/>
            <a:cxnLst/>
            <a:rect l="l" t="t" r="r" b="b"/>
            <a:pathLst>
              <a:path w="27304" h="27939">
                <a:moveTo>
                  <a:pt x="21098" y="0"/>
                </a:moveTo>
                <a:lnTo>
                  <a:pt x="6114" y="0"/>
                </a:lnTo>
                <a:lnTo>
                  <a:pt x="0" y="6146"/>
                </a:lnTo>
                <a:lnTo>
                  <a:pt x="0" y="21287"/>
                </a:lnTo>
                <a:lnTo>
                  <a:pt x="6114" y="27444"/>
                </a:lnTo>
                <a:lnTo>
                  <a:pt x="21098" y="27444"/>
                </a:lnTo>
                <a:lnTo>
                  <a:pt x="27203" y="21287"/>
                </a:lnTo>
                <a:lnTo>
                  <a:pt x="27203" y="13737"/>
                </a:lnTo>
                <a:lnTo>
                  <a:pt x="27203" y="6146"/>
                </a:lnTo>
                <a:lnTo>
                  <a:pt x="21098" y="0"/>
                </a:lnTo>
                <a:close/>
              </a:path>
            </a:pathLst>
          </a:custGeom>
          <a:solidFill>
            <a:srgbClr val="FFFFFF">
              <a:alpha val="10398"/>
            </a:srgbClr>
          </a:solidFill>
        </p:spPr>
        <p:txBody>
          <a:bodyPr wrap="square" lIns="0" tIns="0" rIns="0" bIns="0" rtlCol="0"/>
          <a:lstStyle/>
          <a:p>
            <a:endParaRPr/>
          </a:p>
        </p:txBody>
      </p:sp>
      <p:sp>
        <p:nvSpPr>
          <p:cNvPr id="213" name="object 213"/>
          <p:cNvSpPr/>
          <p:nvPr/>
        </p:nvSpPr>
        <p:spPr>
          <a:xfrm>
            <a:off x="6816188" y="4063036"/>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214" name="object 214"/>
          <p:cNvSpPr/>
          <p:nvPr/>
        </p:nvSpPr>
        <p:spPr>
          <a:xfrm>
            <a:off x="6607590" y="6270916"/>
            <a:ext cx="6350" cy="6350"/>
          </a:xfrm>
          <a:custGeom>
            <a:avLst/>
            <a:gdLst/>
            <a:ahLst/>
            <a:cxnLst/>
            <a:rect l="l" t="t" r="r" b="b"/>
            <a:pathLst>
              <a:path w="6350" h="6350">
                <a:moveTo>
                  <a:pt x="4596" y="0"/>
                </a:moveTo>
                <a:lnTo>
                  <a:pt x="1287" y="0"/>
                </a:lnTo>
                <a:lnTo>
                  <a:pt x="0" y="1361"/>
                </a:lnTo>
                <a:lnTo>
                  <a:pt x="0" y="4659"/>
                </a:lnTo>
                <a:lnTo>
                  <a:pt x="1287" y="5957"/>
                </a:lnTo>
                <a:lnTo>
                  <a:pt x="4596" y="5957"/>
                </a:lnTo>
                <a:lnTo>
                  <a:pt x="5884" y="4659"/>
                </a:lnTo>
                <a:lnTo>
                  <a:pt x="5884" y="3005"/>
                </a:lnTo>
                <a:lnTo>
                  <a:pt x="5884" y="1361"/>
                </a:lnTo>
                <a:lnTo>
                  <a:pt x="4596" y="0"/>
                </a:lnTo>
                <a:close/>
              </a:path>
            </a:pathLst>
          </a:custGeom>
          <a:solidFill>
            <a:srgbClr val="FFFFFF">
              <a:alpha val="29998"/>
            </a:srgbClr>
          </a:solidFill>
        </p:spPr>
        <p:txBody>
          <a:bodyPr wrap="square" lIns="0" tIns="0" rIns="0" bIns="0" rtlCol="0"/>
          <a:lstStyle/>
          <a:p>
            <a:endParaRPr/>
          </a:p>
        </p:txBody>
      </p:sp>
      <p:sp>
        <p:nvSpPr>
          <p:cNvPr id="215" name="object 215"/>
          <p:cNvSpPr/>
          <p:nvPr/>
        </p:nvSpPr>
        <p:spPr>
          <a:xfrm>
            <a:off x="6839447" y="5855620"/>
            <a:ext cx="19050" cy="13970"/>
          </a:xfrm>
          <a:custGeom>
            <a:avLst/>
            <a:gdLst/>
            <a:ahLst/>
            <a:cxnLst/>
            <a:rect l="l" t="t" r="r" b="b"/>
            <a:pathLst>
              <a:path w="19050" h="13970">
                <a:moveTo>
                  <a:pt x="14711" y="0"/>
                </a:moveTo>
                <a:lnTo>
                  <a:pt x="4261" y="0"/>
                </a:lnTo>
                <a:lnTo>
                  <a:pt x="0" y="3078"/>
                </a:lnTo>
                <a:lnTo>
                  <a:pt x="0" y="10659"/>
                </a:lnTo>
                <a:lnTo>
                  <a:pt x="4261" y="13737"/>
                </a:lnTo>
                <a:lnTo>
                  <a:pt x="14711" y="13737"/>
                </a:lnTo>
                <a:lnTo>
                  <a:pt x="18952" y="10659"/>
                </a:lnTo>
                <a:lnTo>
                  <a:pt x="18952" y="6868"/>
                </a:lnTo>
                <a:lnTo>
                  <a:pt x="18952" y="3078"/>
                </a:lnTo>
                <a:lnTo>
                  <a:pt x="14711" y="0"/>
                </a:lnTo>
                <a:close/>
              </a:path>
            </a:pathLst>
          </a:custGeom>
          <a:solidFill>
            <a:srgbClr val="FFFFFF">
              <a:alpha val="39999"/>
            </a:srgbClr>
          </a:solidFill>
        </p:spPr>
        <p:txBody>
          <a:bodyPr wrap="square" lIns="0" tIns="0" rIns="0" bIns="0" rtlCol="0"/>
          <a:lstStyle/>
          <a:p>
            <a:endParaRPr/>
          </a:p>
        </p:txBody>
      </p:sp>
      <p:sp>
        <p:nvSpPr>
          <p:cNvPr id="216" name="object 216"/>
          <p:cNvSpPr/>
          <p:nvPr/>
        </p:nvSpPr>
        <p:spPr>
          <a:xfrm>
            <a:off x="6524303" y="6146833"/>
            <a:ext cx="25400" cy="25400"/>
          </a:xfrm>
          <a:custGeom>
            <a:avLst/>
            <a:gdLst/>
            <a:ahLst/>
            <a:cxnLst/>
            <a:rect l="l" t="t" r="r" b="b"/>
            <a:pathLst>
              <a:path w="25400" h="25400">
                <a:moveTo>
                  <a:pt x="19475" y="0"/>
                </a:moveTo>
                <a:lnTo>
                  <a:pt x="5612" y="0"/>
                </a:lnTo>
                <a:lnTo>
                  <a:pt x="0" y="5654"/>
                </a:lnTo>
                <a:lnTo>
                  <a:pt x="0" y="19622"/>
                </a:lnTo>
                <a:lnTo>
                  <a:pt x="5612" y="25308"/>
                </a:lnTo>
                <a:lnTo>
                  <a:pt x="19475" y="25308"/>
                </a:lnTo>
                <a:lnTo>
                  <a:pt x="25088" y="19622"/>
                </a:lnTo>
                <a:lnTo>
                  <a:pt x="25088" y="12638"/>
                </a:lnTo>
                <a:lnTo>
                  <a:pt x="25088" y="5654"/>
                </a:lnTo>
                <a:lnTo>
                  <a:pt x="19475" y="0"/>
                </a:lnTo>
                <a:close/>
              </a:path>
            </a:pathLst>
          </a:custGeom>
          <a:solidFill>
            <a:srgbClr val="FFFFFF">
              <a:alpha val="39999"/>
            </a:srgbClr>
          </a:solidFill>
        </p:spPr>
        <p:txBody>
          <a:bodyPr wrap="square" lIns="0" tIns="0" rIns="0" bIns="0" rtlCol="0"/>
          <a:lstStyle/>
          <a:p>
            <a:endParaRPr/>
          </a:p>
        </p:txBody>
      </p:sp>
      <p:sp>
        <p:nvSpPr>
          <p:cNvPr id="217" name="object 217"/>
          <p:cNvSpPr/>
          <p:nvPr/>
        </p:nvSpPr>
        <p:spPr>
          <a:xfrm>
            <a:off x="6562336" y="5935250"/>
            <a:ext cx="5715" cy="5715"/>
          </a:xfrm>
          <a:custGeom>
            <a:avLst/>
            <a:gdLst/>
            <a:ahLst/>
            <a:cxnLst/>
            <a:rect l="l" t="t" r="r" b="b"/>
            <a:pathLst>
              <a:path w="5715" h="5714">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218" name="object 218"/>
          <p:cNvSpPr/>
          <p:nvPr/>
        </p:nvSpPr>
        <p:spPr>
          <a:xfrm>
            <a:off x="6093976" y="5986797"/>
            <a:ext cx="19685" cy="19685"/>
          </a:xfrm>
          <a:custGeom>
            <a:avLst/>
            <a:gdLst/>
            <a:ahLst/>
            <a:cxnLst/>
            <a:rect l="l" t="t" r="r" b="b"/>
            <a:pathLst>
              <a:path w="19685" h="19685">
                <a:moveTo>
                  <a:pt x="14868" y="0"/>
                </a:moveTo>
                <a:lnTo>
                  <a:pt x="4282" y="0"/>
                </a:lnTo>
                <a:lnTo>
                  <a:pt x="0" y="4334"/>
                </a:lnTo>
                <a:lnTo>
                  <a:pt x="0" y="15004"/>
                </a:lnTo>
                <a:lnTo>
                  <a:pt x="4282" y="19318"/>
                </a:lnTo>
                <a:lnTo>
                  <a:pt x="14868" y="1931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219" name="object 219"/>
          <p:cNvSpPr/>
          <p:nvPr/>
        </p:nvSpPr>
        <p:spPr>
          <a:xfrm>
            <a:off x="8099689" y="3647399"/>
            <a:ext cx="13335" cy="13335"/>
          </a:xfrm>
          <a:custGeom>
            <a:avLst/>
            <a:gdLst/>
            <a:ahLst/>
            <a:cxnLst/>
            <a:rect l="l" t="t" r="r" b="b"/>
            <a:pathLst>
              <a:path w="13334" h="13335">
                <a:moveTo>
                  <a:pt x="10125" y="0"/>
                </a:moveTo>
                <a:lnTo>
                  <a:pt x="2921" y="0"/>
                </a:lnTo>
                <a:lnTo>
                  <a:pt x="0" y="2952"/>
                </a:lnTo>
                <a:lnTo>
                  <a:pt x="0" y="10219"/>
                </a:lnTo>
                <a:lnTo>
                  <a:pt x="2921" y="13172"/>
                </a:lnTo>
                <a:lnTo>
                  <a:pt x="10125" y="13172"/>
                </a:lnTo>
                <a:lnTo>
                  <a:pt x="13046" y="10219"/>
                </a:lnTo>
                <a:lnTo>
                  <a:pt x="13046" y="6586"/>
                </a:lnTo>
                <a:lnTo>
                  <a:pt x="13046" y="2952"/>
                </a:lnTo>
                <a:lnTo>
                  <a:pt x="10125" y="0"/>
                </a:lnTo>
                <a:close/>
              </a:path>
            </a:pathLst>
          </a:custGeom>
          <a:solidFill>
            <a:srgbClr val="FFFFFF">
              <a:alpha val="39999"/>
            </a:srgbClr>
          </a:solidFill>
        </p:spPr>
        <p:txBody>
          <a:bodyPr wrap="square" lIns="0" tIns="0" rIns="0" bIns="0" rtlCol="0"/>
          <a:lstStyle/>
          <a:p>
            <a:endParaRPr/>
          </a:p>
        </p:txBody>
      </p:sp>
      <p:sp>
        <p:nvSpPr>
          <p:cNvPr id="220" name="object 220"/>
          <p:cNvSpPr/>
          <p:nvPr/>
        </p:nvSpPr>
        <p:spPr>
          <a:xfrm>
            <a:off x="6099116" y="5093906"/>
            <a:ext cx="8890" cy="9525"/>
          </a:xfrm>
          <a:custGeom>
            <a:avLst/>
            <a:gdLst/>
            <a:ahLst/>
            <a:cxnLst/>
            <a:rect l="l" t="t" r="r" b="b"/>
            <a:pathLst>
              <a:path w="8889" h="9525">
                <a:moveTo>
                  <a:pt x="6889" y="0"/>
                </a:moveTo>
                <a:lnTo>
                  <a:pt x="1989" y="0"/>
                </a:lnTo>
                <a:lnTo>
                  <a:pt x="0" y="2031"/>
                </a:lnTo>
                <a:lnTo>
                  <a:pt x="0" y="6973"/>
                </a:lnTo>
                <a:lnTo>
                  <a:pt x="1989" y="8984"/>
                </a:lnTo>
                <a:lnTo>
                  <a:pt x="6889" y="8984"/>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221" name="object 221"/>
          <p:cNvSpPr/>
          <p:nvPr/>
        </p:nvSpPr>
        <p:spPr>
          <a:xfrm>
            <a:off x="7526967" y="5407839"/>
            <a:ext cx="14604" cy="14604"/>
          </a:xfrm>
          <a:custGeom>
            <a:avLst/>
            <a:gdLst/>
            <a:ahLst/>
            <a:cxnLst/>
            <a:rect l="l" t="t" r="r" b="b"/>
            <a:pathLst>
              <a:path w="14604" h="14604">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222" name="object 222"/>
          <p:cNvSpPr/>
          <p:nvPr/>
        </p:nvSpPr>
        <p:spPr>
          <a:xfrm>
            <a:off x="8360186" y="4980308"/>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223" name="object 223"/>
          <p:cNvSpPr/>
          <p:nvPr/>
        </p:nvSpPr>
        <p:spPr>
          <a:xfrm>
            <a:off x="5854017" y="6044948"/>
            <a:ext cx="17145" cy="17780"/>
          </a:xfrm>
          <a:custGeom>
            <a:avLst/>
            <a:gdLst/>
            <a:ahLst/>
            <a:cxnLst/>
            <a:rect l="l" t="t" r="r" b="b"/>
            <a:pathLst>
              <a:path w="17145" h="17779">
                <a:moveTo>
                  <a:pt x="13224" y="0"/>
                </a:moveTo>
                <a:lnTo>
                  <a:pt x="3821" y="0"/>
                </a:lnTo>
                <a:lnTo>
                  <a:pt x="0" y="3884"/>
                </a:lnTo>
                <a:lnTo>
                  <a:pt x="0" y="13402"/>
                </a:lnTo>
                <a:lnTo>
                  <a:pt x="3821" y="17256"/>
                </a:lnTo>
                <a:lnTo>
                  <a:pt x="13224" y="17256"/>
                </a:lnTo>
                <a:lnTo>
                  <a:pt x="17098" y="13402"/>
                </a:lnTo>
                <a:lnTo>
                  <a:pt x="17098" y="8617"/>
                </a:lnTo>
                <a:lnTo>
                  <a:pt x="17098" y="3884"/>
                </a:lnTo>
                <a:lnTo>
                  <a:pt x="13224" y="0"/>
                </a:lnTo>
                <a:close/>
              </a:path>
            </a:pathLst>
          </a:custGeom>
          <a:solidFill>
            <a:srgbClr val="FFFFFF">
              <a:alpha val="31198"/>
            </a:srgbClr>
          </a:solidFill>
        </p:spPr>
        <p:txBody>
          <a:bodyPr wrap="square" lIns="0" tIns="0" rIns="0" bIns="0" rtlCol="0"/>
          <a:lstStyle/>
          <a:p>
            <a:endParaRPr/>
          </a:p>
        </p:txBody>
      </p:sp>
      <p:sp>
        <p:nvSpPr>
          <p:cNvPr id="224" name="object 224"/>
          <p:cNvSpPr/>
          <p:nvPr/>
        </p:nvSpPr>
        <p:spPr>
          <a:xfrm>
            <a:off x="6069272" y="6976812"/>
            <a:ext cx="20320" cy="20955"/>
          </a:xfrm>
          <a:custGeom>
            <a:avLst/>
            <a:gdLst/>
            <a:ahLst/>
            <a:cxnLst/>
            <a:rect l="l" t="t" r="r" b="b"/>
            <a:pathLst>
              <a:path w="20320" h="20954">
                <a:moveTo>
                  <a:pt x="15748" y="0"/>
                </a:moveTo>
                <a:lnTo>
                  <a:pt x="4554" y="0"/>
                </a:lnTo>
                <a:lnTo>
                  <a:pt x="0" y="4617"/>
                </a:lnTo>
                <a:lnTo>
                  <a:pt x="0" y="15884"/>
                </a:lnTo>
                <a:lnTo>
                  <a:pt x="4554"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225" name="object 225"/>
          <p:cNvSpPr/>
          <p:nvPr/>
        </p:nvSpPr>
        <p:spPr>
          <a:xfrm>
            <a:off x="8297189" y="4858892"/>
            <a:ext cx="21590" cy="22225"/>
          </a:xfrm>
          <a:custGeom>
            <a:avLst/>
            <a:gdLst/>
            <a:ahLst/>
            <a:cxnLst/>
            <a:rect l="l" t="t" r="r" b="b"/>
            <a:pathLst>
              <a:path w="21590"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226" name="object 226"/>
          <p:cNvSpPr/>
          <p:nvPr/>
        </p:nvSpPr>
        <p:spPr>
          <a:xfrm>
            <a:off x="10331052" y="3992207"/>
            <a:ext cx="21590" cy="21590"/>
          </a:xfrm>
          <a:custGeom>
            <a:avLst/>
            <a:gdLst/>
            <a:ahLst/>
            <a:cxnLst/>
            <a:rect l="l" t="t" r="r" b="b"/>
            <a:pathLst>
              <a:path w="21590" h="21589">
                <a:moveTo>
                  <a:pt x="16585" y="0"/>
                </a:moveTo>
                <a:lnTo>
                  <a:pt x="4795" y="0"/>
                </a:lnTo>
                <a:lnTo>
                  <a:pt x="0" y="4816"/>
                </a:lnTo>
                <a:lnTo>
                  <a:pt x="0" y="16711"/>
                </a:lnTo>
                <a:lnTo>
                  <a:pt x="4795" y="21549"/>
                </a:lnTo>
                <a:lnTo>
                  <a:pt x="16585" y="21549"/>
                </a:lnTo>
                <a:lnTo>
                  <a:pt x="21371" y="16711"/>
                </a:lnTo>
                <a:lnTo>
                  <a:pt x="21371" y="10774"/>
                </a:lnTo>
                <a:lnTo>
                  <a:pt x="21371" y="4816"/>
                </a:lnTo>
                <a:lnTo>
                  <a:pt x="16585" y="0"/>
                </a:lnTo>
                <a:close/>
              </a:path>
            </a:pathLst>
          </a:custGeom>
          <a:solidFill>
            <a:srgbClr val="6F4478">
              <a:alpha val="39999"/>
            </a:srgbClr>
          </a:solidFill>
        </p:spPr>
        <p:txBody>
          <a:bodyPr wrap="square" lIns="0" tIns="0" rIns="0" bIns="0" rtlCol="0"/>
          <a:lstStyle/>
          <a:p>
            <a:endParaRPr/>
          </a:p>
        </p:txBody>
      </p:sp>
      <p:sp>
        <p:nvSpPr>
          <p:cNvPr id="227" name="object 227"/>
          <p:cNvSpPr/>
          <p:nvPr/>
        </p:nvSpPr>
        <p:spPr>
          <a:xfrm>
            <a:off x="10931118" y="5365329"/>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28" name="object 228"/>
          <p:cNvSpPr/>
          <p:nvPr/>
        </p:nvSpPr>
        <p:spPr>
          <a:xfrm>
            <a:off x="9597455" y="6663579"/>
            <a:ext cx="24130" cy="24765"/>
          </a:xfrm>
          <a:custGeom>
            <a:avLst/>
            <a:gdLst/>
            <a:ahLst/>
            <a:cxnLst/>
            <a:rect l="l" t="t" r="r" b="b"/>
            <a:pathLst>
              <a:path w="24129"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229" name="object 229"/>
          <p:cNvSpPr/>
          <p:nvPr/>
        </p:nvSpPr>
        <p:spPr>
          <a:xfrm>
            <a:off x="10850080" y="5174106"/>
            <a:ext cx="13335" cy="13335"/>
          </a:xfrm>
          <a:custGeom>
            <a:avLst/>
            <a:gdLst/>
            <a:ahLst/>
            <a:cxnLst/>
            <a:rect l="l" t="t" r="r" b="b"/>
            <a:pathLst>
              <a:path w="13334" h="13335">
                <a:moveTo>
                  <a:pt x="9863" y="0"/>
                </a:moveTo>
                <a:lnTo>
                  <a:pt x="2848" y="0"/>
                </a:lnTo>
                <a:lnTo>
                  <a:pt x="0" y="2889"/>
                </a:lnTo>
                <a:lnTo>
                  <a:pt x="0" y="9968"/>
                </a:lnTo>
                <a:lnTo>
                  <a:pt x="2848" y="12858"/>
                </a:lnTo>
                <a:lnTo>
                  <a:pt x="9863" y="12858"/>
                </a:lnTo>
                <a:lnTo>
                  <a:pt x="12722" y="9968"/>
                </a:lnTo>
                <a:lnTo>
                  <a:pt x="12722" y="6418"/>
                </a:lnTo>
                <a:lnTo>
                  <a:pt x="12722" y="2889"/>
                </a:lnTo>
                <a:lnTo>
                  <a:pt x="9863" y="0"/>
                </a:lnTo>
                <a:close/>
              </a:path>
            </a:pathLst>
          </a:custGeom>
          <a:solidFill>
            <a:srgbClr val="6F4478">
              <a:alpha val="39999"/>
            </a:srgbClr>
          </a:solidFill>
        </p:spPr>
        <p:txBody>
          <a:bodyPr wrap="square" lIns="0" tIns="0" rIns="0" bIns="0" rtlCol="0"/>
          <a:lstStyle/>
          <a:p>
            <a:endParaRPr/>
          </a:p>
        </p:txBody>
      </p:sp>
      <p:sp>
        <p:nvSpPr>
          <p:cNvPr id="230" name="object 230"/>
          <p:cNvSpPr/>
          <p:nvPr/>
        </p:nvSpPr>
        <p:spPr>
          <a:xfrm>
            <a:off x="5555389" y="4187230"/>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231" name="object 231"/>
          <p:cNvSpPr/>
          <p:nvPr/>
        </p:nvSpPr>
        <p:spPr>
          <a:xfrm>
            <a:off x="9622660" y="6410438"/>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32" name="object 232"/>
          <p:cNvSpPr/>
          <p:nvPr/>
        </p:nvSpPr>
        <p:spPr>
          <a:xfrm>
            <a:off x="10067681" y="6932213"/>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233" name="object 233"/>
          <p:cNvSpPr/>
          <p:nvPr/>
        </p:nvSpPr>
        <p:spPr>
          <a:xfrm>
            <a:off x="10535302" y="5427544"/>
            <a:ext cx="17145" cy="17145"/>
          </a:xfrm>
          <a:custGeom>
            <a:avLst/>
            <a:gdLst/>
            <a:ahLst/>
            <a:cxnLst/>
            <a:rect l="l" t="t" r="r" b="b"/>
            <a:pathLst>
              <a:path w="17145" h="17145">
                <a:moveTo>
                  <a:pt x="13109" y="0"/>
                </a:moveTo>
                <a:lnTo>
                  <a:pt x="3738" y="0"/>
                </a:lnTo>
                <a:lnTo>
                  <a:pt x="0" y="3842"/>
                </a:lnTo>
                <a:lnTo>
                  <a:pt x="0" y="13266"/>
                </a:lnTo>
                <a:lnTo>
                  <a:pt x="3738" y="17098"/>
                </a:lnTo>
                <a:lnTo>
                  <a:pt x="13109" y="1709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234" name="object 234"/>
          <p:cNvSpPr/>
          <p:nvPr/>
        </p:nvSpPr>
        <p:spPr>
          <a:xfrm>
            <a:off x="9863352" y="5767037"/>
            <a:ext cx="23495" cy="23495"/>
          </a:xfrm>
          <a:custGeom>
            <a:avLst/>
            <a:gdLst/>
            <a:ahLst/>
            <a:cxnLst/>
            <a:rect l="l" t="t" r="r" b="b"/>
            <a:pathLst>
              <a:path w="23495" h="23495">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31198"/>
            </a:srgbClr>
          </a:solidFill>
        </p:spPr>
        <p:txBody>
          <a:bodyPr wrap="square" lIns="0" tIns="0" rIns="0" bIns="0" rtlCol="0"/>
          <a:lstStyle/>
          <a:p>
            <a:endParaRPr/>
          </a:p>
        </p:txBody>
      </p:sp>
      <p:sp>
        <p:nvSpPr>
          <p:cNvPr id="235" name="object 235"/>
          <p:cNvSpPr/>
          <p:nvPr/>
        </p:nvSpPr>
        <p:spPr>
          <a:xfrm>
            <a:off x="10487557" y="4820782"/>
            <a:ext cx="13335" cy="13335"/>
          </a:xfrm>
          <a:custGeom>
            <a:avLst/>
            <a:gdLst/>
            <a:ahLst/>
            <a:cxnLst/>
            <a:rect l="l" t="t" r="r" b="b"/>
            <a:pathLst>
              <a:path w="13334" h="13335">
                <a:moveTo>
                  <a:pt x="9947" y="0"/>
                </a:moveTo>
                <a:lnTo>
                  <a:pt x="2848" y="0"/>
                </a:lnTo>
                <a:lnTo>
                  <a:pt x="0" y="2889"/>
                </a:lnTo>
                <a:lnTo>
                  <a:pt x="0" y="9989"/>
                </a:lnTo>
                <a:lnTo>
                  <a:pt x="2848" y="12921"/>
                </a:lnTo>
                <a:lnTo>
                  <a:pt x="9947" y="12921"/>
                </a:lnTo>
                <a:lnTo>
                  <a:pt x="12805" y="9989"/>
                </a:lnTo>
                <a:lnTo>
                  <a:pt x="12805" y="6439"/>
                </a:lnTo>
                <a:lnTo>
                  <a:pt x="12805" y="2889"/>
                </a:lnTo>
                <a:lnTo>
                  <a:pt x="9947" y="0"/>
                </a:lnTo>
                <a:close/>
              </a:path>
            </a:pathLst>
          </a:custGeom>
          <a:solidFill>
            <a:srgbClr val="FFFFFF">
              <a:alpha val="31198"/>
            </a:srgbClr>
          </a:solidFill>
        </p:spPr>
        <p:txBody>
          <a:bodyPr wrap="square" lIns="0" tIns="0" rIns="0" bIns="0" rtlCol="0"/>
          <a:lstStyle/>
          <a:p>
            <a:endParaRPr/>
          </a:p>
        </p:txBody>
      </p:sp>
      <p:sp>
        <p:nvSpPr>
          <p:cNvPr id="236" name="object 236"/>
          <p:cNvSpPr/>
          <p:nvPr/>
        </p:nvSpPr>
        <p:spPr>
          <a:xfrm>
            <a:off x="9866651" y="6561421"/>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37" name="object 237"/>
          <p:cNvSpPr/>
          <p:nvPr/>
        </p:nvSpPr>
        <p:spPr>
          <a:xfrm>
            <a:off x="5256104" y="3791573"/>
            <a:ext cx="10160" cy="10160"/>
          </a:xfrm>
          <a:custGeom>
            <a:avLst/>
            <a:gdLst/>
            <a:ahLst/>
            <a:cxnLst/>
            <a:rect l="l" t="t" r="r" b="b"/>
            <a:pathLst>
              <a:path w="10160" h="10160">
                <a:moveTo>
                  <a:pt x="7675" y="0"/>
                </a:moveTo>
                <a:lnTo>
                  <a:pt x="2219" y="0"/>
                </a:lnTo>
                <a:lnTo>
                  <a:pt x="0" y="2240"/>
                </a:lnTo>
                <a:lnTo>
                  <a:pt x="0" y="7737"/>
                </a:lnTo>
                <a:lnTo>
                  <a:pt x="2219"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238" name="object 238"/>
          <p:cNvSpPr/>
          <p:nvPr/>
        </p:nvSpPr>
        <p:spPr>
          <a:xfrm>
            <a:off x="10461490" y="4309196"/>
            <a:ext cx="21590" cy="21590"/>
          </a:xfrm>
          <a:custGeom>
            <a:avLst/>
            <a:gdLst/>
            <a:ahLst/>
            <a:cxnLst/>
            <a:rect l="l" t="t" r="r" b="b"/>
            <a:pathLst>
              <a:path w="21590" h="21589">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FFFFFF">
              <a:alpha val="39999"/>
            </a:srgbClr>
          </a:solidFill>
        </p:spPr>
        <p:txBody>
          <a:bodyPr wrap="square" lIns="0" tIns="0" rIns="0" bIns="0" rtlCol="0"/>
          <a:lstStyle/>
          <a:p>
            <a:endParaRPr/>
          </a:p>
        </p:txBody>
      </p:sp>
      <p:sp>
        <p:nvSpPr>
          <p:cNvPr id="239" name="object 239"/>
          <p:cNvSpPr/>
          <p:nvPr/>
        </p:nvSpPr>
        <p:spPr>
          <a:xfrm>
            <a:off x="9508758" y="5925855"/>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40" name="object 240"/>
          <p:cNvSpPr/>
          <p:nvPr/>
        </p:nvSpPr>
        <p:spPr>
          <a:xfrm>
            <a:off x="9770726" y="5800505"/>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241" name="object 241"/>
          <p:cNvSpPr/>
          <p:nvPr/>
        </p:nvSpPr>
        <p:spPr>
          <a:xfrm>
            <a:off x="5273007" y="2285887"/>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FFFFFF">
              <a:alpha val="31198"/>
            </a:srgbClr>
          </a:solidFill>
        </p:spPr>
        <p:txBody>
          <a:bodyPr wrap="square" lIns="0" tIns="0" rIns="0" bIns="0" rtlCol="0"/>
          <a:lstStyle/>
          <a:p>
            <a:endParaRPr/>
          </a:p>
        </p:txBody>
      </p:sp>
      <p:sp>
        <p:nvSpPr>
          <p:cNvPr id="242" name="object 242"/>
          <p:cNvSpPr/>
          <p:nvPr/>
        </p:nvSpPr>
        <p:spPr>
          <a:xfrm>
            <a:off x="5485081" y="2582163"/>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9999"/>
            </a:srgbClr>
          </a:solidFill>
        </p:spPr>
        <p:txBody>
          <a:bodyPr wrap="square" lIns="0" tIns="0" rIns="0" bIns="0" rtlCol="0"/>
          <a:lstStyle/>
          <a:p>
            <a:endParaRPr/>
          </a:p>
        </p:txBody>
      </p:sp>
      <p:sp>
        <p:nvSpPr>
          <p:cNvPr id="243" name="object 243"/>
          <p:cNvSpPr/>
          <p:nvPr/>
        </p:nvSpPr>
        <p:spPr>
          <a:xfrm>
            <a:off x="9290522" y="5778639"/>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244" name="object 244"/>
          <p:cNvSpPr/>
          <p:nvPr/>
        </p:nvSpPr>
        <p:spPr>
          <a:xfrm>
            <a:off x="10881521" y="344520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245" name="object 245"/>
          <p:cNvSpPr/>
          <p:nvPr/>
        </p:nvSpPr>
        <p:spPr>
          <a:xfrm>
            <a:off x="10768914" y="3551817"/>
            <a:ext cx="10160" cy="10160"/>
          </a:xfrm>
          <a:custGeom>
            <a:avLst/>
            <a:gdLst/>
            <a:ahLst/>
            <a:cxnLst/>
            <a:rect l="l" t="t" r="r" b="b"/>
            <a:pathLst>
              <a:path w="10159"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246" name="object 246"/>
          <p:cNvSpPr/>
          <p:nvPr/>
        </p:nvSpPr>
        <p:spPr>
          <a:xfrm>
            <a:off x="10856437" y="2897811"/>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247" name="object 247"/>
          <p:cNvSpPr/>
          <p:nvPr/>
        </p:nvSpPr>
        <p:spPr>
          <a:xfrm>
            <a:off x="9416836" y="6943149"/>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48" name="object 248"/>
          <p:cNvSpPr/>
          <p:nvPr/>
        </p:nvSpPr>
        <p:spPr>
          <a:xfrm>
            <a:off x="5659088" y="4881404"/>
            <a:ext cx="20320" cy="20320"/>
          </a:xfrm>
          <a:custGeom>
            <a:avLst/>
            <a:gdLst/>
            <a:ahLst/>
            <a:cxnLst/>
            <a:rect l="l" t="t" r="r" b="b"/>
            <a:pathLst>
              <a:path w="20320" h="20320">
                <a:moveTo>
                  <a:pt x="15653" y="0"/>
                </a:moveTo>
                <a:lnTo>
                  <a:pt x="4512" y="0"/>
                </a:lnTo>
                <a:lnTo>
                  <a:pt x="0" y="4523"/>
                </a:lnTo>
                <a:lnTo>
                  <a:pt x="0" y="15769"/>
                </a:lnTo>
                <a:lnTo>
                  <a:pt x="4512" y="20323"/>
                </a:lnTo>
                <a:lnTo>
                  <a:pt x="15653" y="20323"/>
                </a:lnTo>
                <a:lnTo>
                  <a:pt x="20177" y="15769"/>
                </a:lnTo>
                <a:lnTo>
                  <a:pt x="20177" y="10135"/>
                </a:lnTo>
                <a:lnTo>
                  <a:pt x="20177" y="4523"/>
                </a:lnTo>
                <a:lnTo>
                  <a:pt x="15653" y="0"/>
                </a:lnTo>
                <a:close/>
              </a:path>
            </a:pathLst>
          </a:custGeom>
          <a:solidFill>
            <a:srgbClr val="FFFFFF">
              <a:alpha val="23999"/>
            </a:srgbClr>
          </a:solidFill>
        </p:spPr>
        <p:txBody>
          <a:bodyPr wrap="square" lIns="0" tIns="0" rIns="0" bIns="0" rtlCol="0"/>
          <a:lstStyle/>
          <a:p>
            <a:endParaRPr/>
          </a:p>
        </p:txBody>
      </p:sp>
      <p:sp>
        <p:nvSpPr>
          <p:cNvPr id="249" name="object 249"/>
          <p:cNvSpPr/>
          <p:nvPr/>
        </p:nvSpPr>
        <p:spPr>
          <a:xfrm>
            <a:off x="10167462" y="5125871"/>
            <a:ext cx="14604" cy="14604"/>
          </a:xfrm>
          <a:custGeom>
            <a:avLst/>
            <a:gdLst/>
            <a:ahLst/>
            <a:cxnLst/>
            <a:rect l="l" t="t" r="r" b="b"/>
            <a:pathLst>
              <a:path w="14604" h="14604">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250" name="object 250"/>
          <p:cNvSpPr/>
          <p:nvPr/>
        </p:nvSpPr>
        <p:spPr>
          <a:xfrm>
            <a:off x="11000691" y="469834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51" name="object 251"/>
          <p:cNvSpPr/>
          <p:nvPr/>
        </p:nvSpPr>
        <p:spPr>
          <a:xfrm>
            <a:off x="10937683" y="4566072"/>
            <a:ext cx="21590" cy="22225"/>
          </a:xfrm>
          <a:custGeom>
            <a:avLst/>
            <a:gdLst/>
            <a:ahLst/>
            <a:cxnLst/>
            <a:rect l="l" t="t" r="r" b="b"/>
            <a:pathLst>
              <a:path w="21590" h="22225">
                <a:moveTo>
                  <a:pt x="16680" y="0"/>
                </a:moveTo>
                <a:lnTo>
                  <a:pt x="4785" y="0"/>
                </a:lnTo>
                <a:lnTo>
                  <a:pt x="0" y="4879"/>
                </a:lnTo>
                <a:lnTo>
                  <a:pt x="0" y="16826"/>
                </a:lnTo>
                <a:lnTo>
                  <a:pt x="4785" y="21706"/>
                </a:lnTo>
                <a:lnTo>
                  <a:pt x="16680" y="21706"/>
                </a:lnTo>
                <a:lnTo>
                  <a:pt x="21465" y="1682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252" name="object 252"/>
          <p:cNvSpPr/>
          <p:nvPr/>
        </p:nvSpPr>
        <p:spPr>
          <a:xfrm>
            <a:off x="5233100" y="2328232"/>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53" name="object 253"/>
          <p:cNvSpPr/>
          <p:nvPr/>
        </p:nvSpPr>
        <p:spPr>
          <a:xfrm>
            <a:off x="5770500" y="1174881"/>
            <a:ext cx="24130" cy="24765"/>
          </a:xfrm>
          <a:custGeom>
            <a:avLst/>
            <a:gdLst/>
            <a:ahLst/>
            <a:cxnLst/>
            <a:rect l="l" t="t" r="r" b="b"/>
            <a:pathLst>
              <a:path w="24129"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254" name="object 254"/>
          <p:cNvSpPr/>
          <p:nvPr/>
        </p:nvSpPr>
        <p:spPr>
          <a:xfrm>
            <a:off x="5838311" y="2587693"/>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84" y="24784"/>
                </a:lnTo>
                <a:lnTo>
                  <a:pt x="31684" y="15968"/>
                </a:lnTo>
                <a:lnTo>
                  <a:pt x="31684" y="7162"/>
                </a:lnTo>
                <a:lnTo>
                  <a:pt x="24585" y="0"/>
                </a:lnTo>
                <a:close/>
              </a:path>
            </a:pathLst>
          </a:custGeom>
          <a:solidFill>
            <a:srgbClr val="384746">
              <a:alpha val="39999"/>
            </a:srgbClr>
          </a:solidFill>
        </p:spPr>
        <p:txBody>
          <a:bodyPr wrap="square" lIns="0" tIns="0" rIns="0" bIns="0" rtlCol="0"/>
          <a:lstStyle/>
          <a:p>
            <a:endParaRPr/>
          </a:p>
        </p:txBody>
      </p:sp>
      <p:sp>
        <p:nvSpPr>
          <p:cNvPr id="255" name="object 255"/>
          <p:cNvSpPr/>
          <p:nvPr/>
        </p:nvSpPr>
        <p:spPr>
          <a:xfrm>
            <a:off x="5795706" y="921741"/>
            <a:ext cx="14604" cy="14604"/>
          </a:xfrm>
          <a:custGeom>
            <a:avLst/>
            <a:gdLst/>
            <a:ahLst/>
            <a:cxnLst/>
            <a:rect l="l" t="t" r="r" b="b"/>
            <a:pathLst>
              <a:path w="14604" h="14605">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56" name="object 256"/>
          <p:cNvSpPr/>
          <p:nvPr/>
        </p:nvSpPr>
        <p:spPr>
          <a:xfrm>
            <a:off x="10607785" y="7074489"/>
            <a:ext cx="10795" cy="10795"/>
          </a:xfrm>
          <a:custGeom>
            <a:avLst/>
            <a:gdLst/>
            <a:ahLst/>
            <a:cxnLst/>
            <a:rect l="l" t="t" r="r" b="b"/>
            <a:pathLst>
              <a:path w="10795" h="10795">
                <a:moveTo>
                  <a:pt x="8271" y="0"/>
                </a:moveTo>
                <a:lnTo>
                  <a:pt x="2376" y="0"/>
                </a:lnTo>
                <a:lnTo>
                  <a:pt x="0" y="2429"/>
                </a:lnTo>
                <a:lnTo>
                  <a:pt x="0" y="8334"/>
                </a:lnTo>
                <a:lnTo>
                  <a:pt x="2376" y="10764"/>
                </a:lnTo>
                <a:lnTo>
                  <a:pt x="8271" y="10764"/>
                </a:lnTo>
                <a:lnTo>
                  <a:pt x="10638" y="8334"/>
                </a:lnTo>
                <a:lnTo>
                  <a:pt x="10638" y="5382"/>
                </a:lnTo>
                <a:lnTo>
                  <a:pt x="10638" y="2429"/>
                </a:lnTo>
                <a:lnTo>
                  <a:pt x="8271" y="0"/>
                </a:lnTo>
                <a:close/>
              </a:path>
            </a:pathLst>
          </a:custGeom>
          <a:solidFill>
            <a:srgbClr val="FFFFFF">
              <a:alpha val="39999"/>
            </a:srgbClr>
          </a:solidFill>
        </p:spPr>
        <p:txBody>
          <a:bodyPr wrap="square" lIns="0" tIns="0" rIns="0" bIns="0" rtlCol="0"/>
          <a:lstStyle/>
          <a:p>
            <a:endParaRPr/>
          </a:p>
        </p:txBody>
      </p:sp>
      <p:sp>
        <p:nvSpPr>
          <p:cNvPr id="257" name="object 257"/>
          <p:cNvSpPr/>
          <p:nvPr/>
        </p:nvSpPr>
        <p:spPr>
          <a:xfrm>
            <a:off x="10657399" y="6328317"/>
            <a:ext cx="15875" cy="15875"/>
          </a:xfrm>
          <a:custGeom>
            <a:avLst/>
            <a:gdLst/>
            <a:ahLst/>
            <a:cxnLst/>
            <a:rect l="l" t="t" r="r" b="b"/>
            <a:pathLst>
              <a:path w="15875" h="15875">
                <a:moveTo>
                  <a:pt x="11915" y="0"/>
                </a:moveTo>
                <a:lnTo>
                  <a:pt x="3423" y="0"/>
                </a:lnTo>
                <a:lnTo>
                  <a:pt x="0" y="3444"/>
                </a:lnTo>
                <a:lnTo>
                  <a:pt x="0" y="12041"/>
                </a:lnTo>
                <a:lnTo>
                  <a:pt x="3423" y="15496"/>
                </a:lnTo>
                <a:lnTo>
                  <a:pt x="11915" y="15496"/>
                </a:lnTo>
                <a:lnTo>
                  <a:pt x="15339" y="12041"/>
                </a:lnTo>
                <a:lnTo>
                  <a:pt x="15339" y="7758"/>
                </a:lnTo>
                <a:lnTo>
                  <a:pt x="15339" y="3444"/>
                </a:lnTo>
                <a:lnTo>
                  <a:pt x="11915" y="0"/>
                </a:lnTo>
                <a:close/>
              </a:path>
            </a:pathLst>
          </a:custGeom>
          <a:solidFill>
            <a:srgbClr val="FFFFFF">
              <a:alpha val="39999"/>
            </a:srgbClr>
          </a:solidFill>
        </p:spPr>
        <p:txBody>
          <a:bodyPr wrap="square" lIns="0" tIns="0" rIns="0" bIns="0" rtlCol="0"/>
          <a:lstStyle/>
          <a:p>
            <a:endParaRPr/>
          </a:p>
        </p:txBody>
      </p:sp>
      <p:sp>
        <p:nvSpPr>
          <p:cNvPr id="258" name="object 258"/>
          <p:cNvSpPr/>
          <p:nvPr/>
        </p:nvSpPr>
        <p:spPr>
          <a:xfrm>
            <a:off x="10533026" y="5875981"/>
            <a:ext cx="21590" cy="22225"/>
          </a:xfrm>
          <a:custGeom>
            <a:avLst/>
            <a:gdLst/>
            <a:ahLst/>
            <a:cxnLst/>
            <a:rect l="l" t="t" r="r" b="b"/>
            <a:pathLst>
              <a:path w="21590"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259" name="object 259"/>
          <p:cNvSpPr/>
          <p:nvPr/>
        </p:nvSpPr>
        <p:spPr>
          <a:xfrm>
            <a:off x="5299815" y="462455"/>
            <a:ext cx="15875" cy="15875"/>
          </a:xfrm>
          <a:custGeom>
            <a:avLst/>
            <a:gdLst/>
            <a:ahLst/>
            <a:cxnLst/>
            <a:rect l="l" t="t" r="r" b="b"/>
            <a:pathLst>
              <a:path w="15875" h="15875">
                <a:moveTo>
                  <a:pt x="11989" y="0"/>
                </a:moveTo>
                <a:lnTo>
                  <a:pt x="3455" y="0"/>
                </a:lnTo>
                <a:lnTo>
                  <a:pt x="0" y="3476"/>
                </a:lnTo>
                <a:lnTo>
                  <a:pt x="0" y="12083"/>
                </a:lnTo>
                <a:lnTo>
                  <a:pt x="3455" y="15570"/>
                </a:lnTo>
                <a:lnTo>
                  <a:pt x="11989" y="15570"/>
                </a:lnTo>
                <a:lnTo>
                  <a:pt x="15444" y="12083"/>
                </a:lnTo>
                <a:lnTo>
                  <a:pt x="15444" y="7779"/>
                </a:lnTo>
                <a:lnTo>
                  <a:pt x="15444" y="3476"/>
                </a:lnTo>
                <a:lnTo>
                  <a:pt x="11989" y="0"/>
                </a:lnTo>
                <a:close/>
              </a:path>
            </a:pathLst>
          </a:custGeom>
          <a:solidFill>
            <a:srgbClr val="384746">
              <a:alpha val="39999"/>
            </a:srgbClr>
          </a:solidFill>
        </p:spPr>
        <p:txBody>
          <a:bodyPr wrap="square" lIns="0" tIns="0" rIns="0" bIns="0" rtlCol="0"/>
          <a:lstStyle/>
          <a:p>
            <a:endParaRPr/>
          </a:p>
        </p:txBody>
      </p:sp>
      <p:sp>
        <p:nvSpPr>
          <p:cNvPr id="260" name="object 260"/>
          <p:cNvSpPr/>
          <p:nvPr/>
        </p:nvSpPr>
        <p:spPr>
          <a:xfrm>
            <a:off x="9436624" y="3378321"/>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61" name="object 261"/>
          <p:cNvSpPr/>
          <p:nvPr/>
        </p:nvSpPr>
        <p:spPr>
          <a:xfrm>
            <a:off x="10263747" y="2347133"/>
            <a:ext cx="17145" cy="17145"/>
          </a:xfrm>
          <a:custGeom>
            <a:avLst/>
            <a:gdLst/>
            <a:ahLst/>
            <a:cxnLst/>
            <a:rect l="l" t="t" r="r" b="b"/>
            <a:pathLst>
              <a:path w="17145" h="17144">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262" name="object 262"/>
          <p:cNvSpPr/>
          <p:nvPr/>
        </p:nvSpPr>
        <p:spPr>
          <a:xfrm>
            <a:off x="9599282" y="1985391"/>
            <a:ext cx="15875" cy="15875"/>
          </a:xfrm>
          <a:custGeom>
            <a:avLst/>
            <a:gdLst/>
            <a:ahLst/>
            <a:cxnLst/>
            <a:rect l="l" t="t" r="r" b="b"/>
            <a:pathLst>
              <a:path w="15875" h="15875">
                <a:moveTo>
                  <a:pt x="11884" y="0"/>
                </a:moveTo>
                <a:lnTo>
                  <a:pt x="3423" y="0"/>
                </a:lnTo>
                <a:lnTo>
                  <a:pt x="0" y="3486"/>
                </a:lnTo>
                <a:lnTo>
                  <a:pt x="0" y="11999"/>
                </a:lnTo>
                <a:lnTo>
                  <a:pt x="3423" y="15465"/>
                </a:lnTo>
                <a:lnTo>
                  <a:pt x="11884" y="15465"/>
                </a:lnTo>
                <a:lnTo>
                  <a:pt x="15318" y="11999"/>
                </a:lnTo>
                <a:lnTo>
                  <a:pt x="15318" y="7737"/>
                </a:lnTo>
                <a:lnTo>
                  <a:pt x="15318" y="3486"/>
                </a:lnTo>
                <a:lnTo>
                  <a:pt x="11884" y="0"/>
                </a:lnTo>
                <a:close/>
              </a:path>
            </a:pathLst>
          </a:custGeom>
          <a:solidFill>
            <a:srgbClr val="6F4478">
              <a:alpha val="39999"/>
            </a:srgbClr>
          </a:solidFill>
        </p:spPr>
        <p:txBody>
          <a:bodyPr wrap="square" lIns="0" tIns="0" rIns="0" bIns="0" rtlCol="0"/>
          <a:lstStyle/>
          <a:p>
            <a:endParaRPr/>
          </a:p>
        </p:txBody>
      </p:sp>
      <p:sp>
        <p:nvSpPr>
          <p:cNvPr id="263" name="object 263"/>
          <p:cNvSpPr/>
          <p:nvPr/>
        </p:nvSpPr>
        <p:spPr>
          <a:xfrm>
            <a:off x="6665755" y="231596"/>
            <a:ext cx="18415" cy="19050"/>
          </a:xfrm>
          <a:custGeom>
            <a:avLst/>
            <a:gdLst/>
            <a:ahLst/>
            <a:cxnLst/>
            <a:rect l="l" t="t" r="r" b="b"/>
            <a:pathLst>
              <a:path w="18415" h="19050">
                <a:moveTo>
                  <a:pt x="14282" y="0"/>
                </a:moveTo>
                <a:lnTo>
                  <a:pt x="4125" y="0"/>
                </a:lnTo>
                <a:lnTo>
                  <a:pt x="0" y="4135"/>
                </a:lnTo>
                <a:lnTo>
                  <a:pt x="0" y="14334"/>
                </a:lnTo>
                <a:lnTo>
                  <a:pt x="4125" y="18491"/>
                </a:lnTo>
                <a:lnTo>
                  <a:pt x="14282" y="18491"/>
                </a:lnTo>
                <a:lnTo>
                  <a:pt x="18397" y="14334"/>
                </a:lnTo>
                <a:lnTo>
                  <a:pt x="18397" y="9245"/>
                </a:lnTo>
                <a:lnTo>
                  <a:pt x="18397" y="4135"/>
                </a:lnTo>
                <a:lnTo>
                  <a:pt x="14282" y="0"/>
                </a:lnTo>
                <a:close/>
              </a:path>
            </a:pathLst>
          </a:custGeom>
          <a:solidFill>
            <a:srgbClr val="FFFFFF">
              <a:alpha val="31198"/>
            </a:srgbClr>
          </a:solidFill>
        </p:spPr>
        <p:txBody>
          <a:bodyPr wrap="square" lIns="0" tIns="0" rIns="0" bIns="0" rtlCol="0"/>
          <a:lstStyle/>
          <a:p>
            <a:endParaRPr/>
          </a:p>
        </p:txBody>
      </p:sp>
      <p:sp>
        <p:nvSpPr>
          <p:cNvPr id="264" name="object 264"/>
          <p:cNvSpPr/>
          <p:nvPr/>
        </p:nvSpPr>
        <p:spPr>
          <a:xfrm>
            <a:off x="9965833" y="2927454"/>
            <a:ext cx="24130" cy="24765"/>
          </a:xfrm>
          <a:custGeom>
            <a:avLst/>
            <a:gdLst/>
            <a:ahLst/>
            <a:cxnLst/>
            <a:rect l="l" t="t" r="r" b="b"/>
            <a:pathLst>
              <a:path w="24129" h="24764">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265" name="object 265"/>
          <p:cNvSpPr/>
          <p:nvPr/>
        </p:nvSpPr>
        <p:spPr>
          <a:xfrm>
            <a:off x="5239766" y="415108"/>
            <a:ext cx="19050" cy="19685"/>
          </a:xfrm>
          <a:custGeom>
            <a:avLst/>
            <a:gdLst/>
            <a:ahLst/>
            <a:cxnLst/>
            <a:rect l="l" t="t" r="r" b="b"/>
            <a:pathLst>
              <a:path w="19050" h="19684">
                <a:moveTo>
                  <a:pt x="14669" y="0"/>
                </a:moveTo>
                <a:lnTo>
                  <a:pt x="4219" y="0"/>
                </a:lnTo>
                <a:lnTo>
                  <a:pt x="0" y="4251"/>
                </a:lnTo>
                <a:lnTo>
                  <a:pt x="0" y="14795"/>
                </a:lnTo>
                <a:lnTo>
                  <a:pt x="4219"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266" name="object 266"/>
          <p:cNvSpPr/>
          <p:nvPr/>
        </p:nvSpPr>
        <p:spPr>
          <a:xfrm>
            <a:off x="10539907" y="856790"/>
            <a:ext cx="22225" cy="22860"/>
          </a:xfrm>
          <a:custGeom>
            <a:avLst/>
            <a:gdLst/>
            <a:ahLst/>
            <a:cxnLst/>
            <a:rect l="l" t="t" r="r" b="b"/>
            <a:pathLst>
              <a:path w="22225" h="22859">
                <a:moveTo>
                  <a:pt x="17214" y="0"/>
                </a:moveTo>
                <a:lnTo>
                  <a:pt x="4994" y="0"/>
                </a:lnTo>
                <a:lnTo>
                  <a:pt x="0" y="4994"/>
                </a:lnTo>
                <a:lnTo>
                  <a:pt x="0" y="17329"/>
                </a:lnTo>
                <a:lnTo>
                  <a:pt x="4994" y="22334"/>
                </a:lnTo>
                <a:lnTo>
                  <a:pt x="17214" y="22334"/>
                </a:lnTo>
                <a:lnTo>
                  <a:pt x="22156" y="17329"/>
                </a:lnTo>
                <a:lnTo>
                  <a:pt x="22156" y="11182"/>
                </a:lnTo>
                <a:lnTo>
                  <a:pt x="22156" y="4994"/>
                </a:lnTo>
                <a:lnTo>
                  <a:pt x="17214" y="0"/>
                </a:lnTo>
                <a:close/>
              </a:path>
            </a:pathLst>
          </a:custGeom>
          <a:solidFill>
            <a:srgbClr val="FFFFFF">
              <a:alpha val="39999"/>
            </a:srgbClr>
          </a:solidFill>
        </p:spPr>
        <p:txBody>
          <a:bodyPr wrap="square" lIns="0" tIns="0" rIns="0" bIns="0" rtlCol="0"/>
          <a:lstStyle/>
          <a:p>
            <a:endParaRPr/>
          </a:p>
        </p:txBody>
      </p:sp>
      <p:sp>
        <p:nvSpPr>
          <p:cNvPr id="267" name="object 267"/>
          <p:cNvSpPr/>
          <p:nvPr/>
        </p:nvSpPr>
        <p:spPr>
          <a:xfrm>
            <a:off x="10041822" y="3637782"/>
            <a:ext cx="31750" cy="32384"/>
          </a:xfrm>
          <a:custGeom>
            <a:avLst/>
            <a:gdLst/>
            <a:ahLst/>
            <a:cxnLst/>
            <a:rect l="l" t="t" r="r" b="b"/>
            <a:pathLst>
              <a:path w="31750" h="32385">
                <a:moveTo>
                  <a:pt x="24596" y="0"/>
                </a:moveTo>
                <a:lnTo>
                  <a:pt x="7067" y="0"/>
                </a:lnTo>
                <a:lnTo>
                  <a:pt x="0" y="7151"/>
                </a:lnTo>
                <a:lnTo>
                  <a:pt x="0" y="24784"/>
                </a:lnTo>
                <a:lnTo>
                  <a:pt x="7067" y="31967"/>
                </a:lnTo>
                <a:lnTo>
                  <a:pt x="24596" y="31967"/>
                </a:lnTo>
                <a:lnTo>
                  <a:pt x="31695" y="24784"/>
                </a:lnTo>
                <a:lnTo>
                  <a:pt x="31695" y="15968"/>
                </a:lnTo>
                <a:lnTo>
                  <a:pt x="31695" y="7151"/>
                </a:lnTo>
                <a:lnTo>
                  <a:pt x="24596" y="0"/>
                </a:lnTo>
                <a:close/>
              </a:path>
            </a:pathLst>
          </a:custGeom>
          <a:solidFill>
            <a:srgbClr val="384746">
              <a:alpha val="39999"/>
            </a:srgbClr>
          </a:solidFill>
        </p:spPr>
        <p:txBody>
          <a:bodyPr wrap="square" lIns="0" tIns="0" rIns="0" bIns="0" rtlCol="0"/>
          <a:lstStyle/>
          <a:p>
            <a:endParaRPr/>
          </a:p>
        </p:txBody>
      </p:sp>
      <p:sp>
        <p:nvSpPr>
          <p:cNvPr id="268" name="object 268"/>
          <p:cNvSpPr/>
          <p:nvPr/>
        </p:nvSpPr>
        <p:spPr>
          <a:xfrm>
            <a:off x="5285142" y="117007"/>
            <a:ext cx="13335" cy="13335"/>
          </a:xfrm>
          <a:custGeom>
            <a:avLst/>
            <a:gdLst/>
            <a:ahLst/>
            <a:cxnLst/>
            <a:rect l="l" t="t" r="r" b="b"/>
            <a:pathLst>
              <a:path w="13335" h="13335">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39999"/>
            </a:srgbClr>
          </a:solidFill>
        </p:spPr>
        <p:txBody>
          <a:bodyPr wrap="square" lIns="0" tIns="0" rIns="0" bIns="0" rtlCol="0"/>
          <a:lstStyle/>
          <a:p>
            <a:endParaRPr/>
          </a:p>
        </p:txBody>
      </p:sp>
      <p:sp>
        <p:nvSpPr>
          <p:cNvPr id="269" name="object 269"/>
          <p:cNvSpPr/>
          <p:nvPr/>
        </p:nvSpPr>
        <p:spPr>
          <a:xfrm>
            <a:off x="5714752" y="1933777"/>
            <a:ext cx="27305" cy="27940"/>
          </a:xfrm>
          <a:custGeom>
            <a:avLst/>
            <a:gdLst/>
            <a:ahLst/>
            <a:cxnLst/>
            <a:rect l="l" t="t" r="r" b="b"/>
            <a:pathLst>
              <a:path w="27304" h="27939">
                <a:moveTo>
                  <a:pt x="21098" y="0"/>
                </a:moveTo>
                <a:lnTo>
                  <a:pt x="6125" y="0"/>
                </a:lnTo>
                <a:lnTo>
                  <a:pt x="0" y="6146"/>
                </a:lnTo>
                <a:lnTo>
                  <a:pt x="0" y="21287"/>
                </a:lnTo>
                <a:lnTo>
                  <a:pt x="6125" y="27454"/>
                </a:lnTo>
                <a:lnTo>
                  <a:pt x="21098" y="27454"/>
                </a:lnTo>
                <a:lnTo>
                  <a:pt x="27213" y="21287"/>
                </a:lnTo>
                <a:lnTo>
                  <a:pt x="27213" y="13737"/>
                </a:lnTo>
                <a:lnTo>
                  <a:pt x="27213" y="6146"/>
                </a:lnTo>
                <a:lnTo>
                  <a:pt x="21098" y="0"/>
                </a:lnTo>
                <a:close/>
              </a:path>
            </a:pathLst>
          </a:custGeom>
          <a:solidFill>
            <a:srgbClr val="FFFFFF">
              <a:alpha val="29998"/>
            </a:srgbClr>
          </a:solidFill>
        </p:spPr>
        <p:txBody>
          <a:bodyPr wrap="square" lIns="0" tIns="0" rIns="0" bIns="0" rtlCol="0"/>
          <a:lstStyle/>
          <a:p>
            <a:endParaRPr/>
          </a:p>
        </p:txBody>
      </p:sp>
      <p:sp>
        <p:nvSpPr>
          <p:cNvPr id="270" name="object 270"/>
          <p:cNvSpPr/>
          <p:nvPr/>
        </p:nvSpPr>
        <p:spPr>
          <a:xfrm>
            <a:off x="6542209" y="753590"/>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71" name="object 271"/>
          <p:cNvSpPr/>
          <p:nvPr/>
        </p:nvSpPr>
        <p:spPr>
          <a:xfrm>
            <a:off x="6461170" y="562376"/>
            <a:ext cx="13335" cy="13335"/>
          </a:xfrm>
          <a:custGeom>
            <a:avLst/>
            <a:gdLst/>
            <a:ahLst/>
            <a:cxnLst/>
            <a:rect l="l" t="t" r="r" b="b"/>
            <a:pathLst>
              <a:path w="13335" h="13334">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39999"/>
            </a:srgbClr>
          </a:solidFill>
        </p:spPr>
        <p:txBody>
          <a:bodyPr wrap="square" lIns="0" tIns="0" rIns="0" bIns="0" rtlCol="0"/>
          <a:lstStyle/>
          <a:p>
            <a:endParaRPr/>
          </a:p>
        </p:txBody>
      </p:sp>
      <p:sp>
        <p:nvSpPr>
          <p:cNvPr id="272" name="object 272"/>
          <p:cNvSpPr/>
          <p:nvPr/>
        </p:nvSpPr>
        <p:spPr>
          <a:xfrm>
            <a:off x="6146394" y="815795"/>
            <a:ext cx="17145" cy="17145"/>
          </a:xfrm>
          <a:custGeom>
            <a:avLst/>
            <a:gdLst/>
            <a:ahLst/>
            <a:cxnLst/>
            <a:rect l="l" t="t" r="r" b="b"/>
            <a:pathLst>
              <a:path w="17145" h="17144">
                <a:moveTo>
                  <a:pt x="13109" y="0"/>
                </a:moveTo>
                <a:lnTo>
                  <a:pt x="3738" y="0"/>
                </a:lnTo>
                <a:lnTo>
                  <a:pt x="0" y="3853"/>
                </a:lnTo>
                <a:lnTo>
                  <a:pt x="0" y="13277"/>
                </a:lnTo>
                <a:lnTo>
                  <a:pt x="3738" y="17098"/>
                </a:lnTo>
                <a:lnTo>
                  <a:pt x="13109" y="17098"/>
                </a:lnTo>
                <a:lnTo>
                  <a:pt x="16910" y="13277"/>
                </a:lnTo>
                <a:lnTo>
                  <a:pt x="16910" y="8565"/>
                </a:lnTo>
                <a:lnTo>
                  <a:pt x="16910" y="3853"/>
                </a:lnTo>
                <a:lnTo>
                  <a:pt x="13109" y="0"/>
                </a:lnTo>
                <a:close/>
              </a:path>
            </a:pathLst>
          </a:custGeom>
          <a:solidFill>
            <a:srgbClr val="6F4478">
              <a:alpha val="39999"/>
            </a:srgbClr>
          </a:solidFill>
        </p:spPr>
        <p:txBody>
          <a:bodyPr wrap="square" lIns="0" tIns="0" rIns="0" bIns="0" rtlCol="0"/>
          <a:lstStyle/>
          <a:p>
            <a:endParaRPr/>
          </a:p>
        </p:txBody>
      </p:sp>
      <p:sp>
        <p:nvSpPr>
          <p:cNvPr id="273" name="object 273"/>
          <p:cNvSpPr/>
          <p:nvPr/>
        </p:nvSpPr>
        <p:spPr>
          <a:xfrm>
            <a:off x="6829179" y="568801"/>
            <a:ext cx="10160" cy="10160"/>
          </a:xfrm>
          <a:custGeom>
            <a:avLst/>
            <a:gdLst/>
            <a:ahLst/>
            <a:cxnLst/>
            <a:rect l="l" t="t" r="r" b="b"/>
            <a:pathLst>
              <a:path w="10159" h="10159">
                <a:moveTo>
                  <a:pt x="7675" y="0"/>
                </a:moveTo>
                <a:lnTo>
                  <a:pt x="2230" y="0"/>
                </a:lnTo>
                <a:lnTo>
                  <a:pt x="0" y="2240"/>
                </a:lnTo>
                <a:lnTo>
                  <a:pt x="0" y="7737"/>
                </a:lnTo>
                <a:lnTo>
                  <a:pt x="2230" y="9968"/>
                </a:lnTo>
                <a:lnTo>
                  <a:pt x="7675" y="996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274" name="object 274"/>
          <p:cNvSpPr/>
          <p:nvPr/>
        </p:nvSpPr>
        <p:spPr>
          <a:xfrm>
            <a:off x="6224794" y="633"/>
            <a:ext cx="12700" cy="12700"/>
          </a:xfrm>
          <a:custGeom>
            <a:avLst/>
            <a:gdLst/>
            <a:ahLst/>
            <a:cxnLst/>
            <a:rect l="l" t="t" r="r" b="b"/>
            <a:pathLst>
              <a:path w="12700" h="12700">
                <a:moveTo>
                  <a:pt x="9402" y="0"/>
                </a:moveTo>
                <a:lnTo>
                  <a:pt x="2701" y="0"/>
                </a:lnTo>
                <a:lnTo>
                  <a:pt x="0" y="2732"/>
                </a:lnTo>
                <a:lnTo>
                  <a:pt x="0" y="9444"/>
                </a:lnTo>
                <a:lnTo>
                  <a:pt x="2701" y="12188"/>
                </a:lnTo>
                <a:lnTo>
                  <a:pt x="9402" y="12188"/>
                </a:lnTo>
                <a:lnTo>
                  <a:pt x="12125" y="9444"/>
                </a:lnTo>
                <a:lnTo>
                  <a:pt x="12125" y="6083"/>
                </a:lnTo>
                <a:lnTo>
                  <a:pt x="12125" y="2732"/>
                </a:lnTo>
                <a:lnTo>
                  <a:pt x="9402" y="0"/>
                </a:lnTo>
                <a:close/>
              </a:path>
            </a:pathLst>
          </a:custGeom>
          <a:solidFill>
            <a:srgbClr val="FFFFFF">
              <a:alpha val="39999"/>
            </a:srgbClr>
          </a:solidFill>
        </p:spPr>
        <p:txBody>
          <a:bodyPr wrap="square" lIns="0" tIns="0" rIns="0" bIns="0" rtlCol="0"/>
          <a:lstStyle/>
          <a:p>
            <a:endParaRPr/>
          </a:p>
        </p:txBody>
      </p:sp>
      <p:sp>
        <p:nvSpPr>
          <p:cNvPr id="275" name="object 275"/>
          <p:cNvSpPr/>
          <p:nvPr/>
        </p:nvSpPr>
        <p:spPr>
          <a:xfrm>
            <a:off x="5740814" y="2660425"/>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276" name="object 276"/>
          <p:cNvSpPr/>
          <p:nvPr/>
        </p:nvSpPr>
        <p:spPr>
          <a:xfrm>
            <a:off x="5628209" y="2767037"/>
            <a:ext cx="10160" cy="10160"/>
          </a:xfrm>
          <a:custGeom>
            <a:avLst/>
            <a:gdLst/>
            <a:ahLst/>
            <a:cxnLst/>
            <a:rect l="l" t="t" r="r" b="b"/>
            <a:pathLst>
              <a:path w="10160" h="10160">
                <a:moveTo>
                  <a:pt x="7675" y="0"/>
                </a:moveTo>
                <a:lnTo>
                  <a:pt x="2219" y="0"/>
                </a:lnTo>
                <a:lnTo>
                  <a:pt x="0" y="2240"/>
                </a:lnTo>
                <a:lnTo>
                  <a:pt x="0" y="7737"/>
                </a:lnTo>
                <a:lnTo>
                  <a:pt x="2219"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277" name="object 277"/>
          <p:cNvSpPr/>
          <p:nvPr/>
        </p:nvSpPr>
        <p:spPr>
          <a:xfrm>
            <a:off x="5785643" y="360649"/>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278" name="object 278"/>
          <p:cNvSpPr/>
          <p:nvPr/>
        </p:nvSpPr>
        <p:spPr>
          <a:xfrm>
            <a:off x="5751088" y="1728545"/>
            <a:ext cx="8255" cy="8255"/>
          </a:xfrm>
          <a:custGeom>
            <a:avLst/>
            <a:gdLst/>
            <a:ahLst/>
            <a:cxnLst/>
            <a:rect l="l" t="t" r="r" b="b"/>
            <a:pathLst>
              <a:path w="8254" h="8255">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279" name="object 279"/>
          <p:cNvSpPr/>
          <p:nvPr/>
        </p:nvSpPr>
        <p:spPr>
          <a:xfrm>
            <a:off x="5260509" y="97312"/>
            <a:ext cx="17145" cy="17145"/>
          </a:xfrm>
          <a:custGeom>
            <a:avLst/>
            <a:gdLst/>
            <a:ahLst/>
            <a:cxnLst/>
            <a:rect l="l" t="t" r="r" b="b"/>
            <a:pathLst>
              <a:path w="17145" h="17144">
                <a:moveTo>
                  <a:pt x="13109" y="0"/>
                </a:moveTo>
                <a:lnTo>
                  <a:pt x="3738" y="0"/>
                </a:lnTo>
                <a:lnTo>
                  <a:pt x="0" y="3853"/>
                </a:lnTo>
                <a:lnTo>
                  <a:pt x="0" y="13277"/>
                </a:lnTo>
                <a:lnTo>
                  <a:pt x="3738" y="17109"/>
                </a:lnTo>
                <a:lnTo>
                  <a:pt x="13109" y="17109"/>
                </a:lnTo>
                <a:lnTo>
                  <a:pt x="16910" y="13277"/>
                </a:lnTo>
                <a:lnTo>
                  <a:pt x="16910" y="8565"/>
                </a:lnTo>
                <a:lnTo>
                  <a:pt x="16910" y="3853"/>
                </a:lnTo>
                <a:lnTo>
                  <a:pt x="13109" y="0"/>
                </a:lnTo>
                <a:close/>
              </a:path>
            </a:pathLst>
          </a:custGeom>
          <a:solidFill>
            <a:srgbClr val="6F4478">
              <a:alpha val="39999"/>
            </a:srgbClr>
          </a:solidFill>
        </p:spPr>
        <p:txBody>
          <a:bodyPr wrap="square" lIns="0" tIns="0" rIns="0" bIns="0" rtlCol="0"/>
          <a:lstStyle/>
          <a:p>
            <a:endParaRPr/>
          </a:p>
        </p:txBody>
      </p:sp>
      <p:sp>
        <p:nvSpPr>
          <p:cNvPr id="280" name="object 280"/>
          <p:cNvSpPr/>
          <p:nvPr/>
        </p:nvSpPr>
        <p:spPr>
          <a:xfrm>
            <a:off x="11018780" y="1096478"/>
            <a:ext cx="23495" cy="23495"/>
          </a:xfrm>
          <a:custGeom>
            <a:avLst/>
            <a:gdLst/>
            <a:ahLst/>
            <a:cxnLst/>
            <a:rect l="l" t="t" r="r" b="b"/>
            <a:pathLst>
              <a:path w="23495" h="23494">
                <a:moveTo>
                  <a:pt x="17852" y="0"/>
                </a:moveTo>
                <a:lnTo>
                  <a:pt x="5151" y="0"/>
                </a:lnTo>
                <a:lnTo>
                  <a:pt x="0" y="5193"/>
                </a:lnTo>
                <a:lnTo>
                  <a:pt x="0" y="17988"/>
                </a:lnTo>
                <a:lnTo>
                  <a:pt x="5151" y="23193"/>
                </a:lnTo>
                <a:lnTo>
                  <a:pt x="17852" y="23193"/>
                </a:lnTo>
                <a:lnTo>
                  <a:pt x="22994" y="17988"/>
                </a:lnTo>
                <a:lnTo>
                  <a:pt x="22994" y="11612"/>
                </a:lnTo>
                <a:lnTo>
                  <a:pt x="22994" y="5193"/>
                </a:lnTo>
                <a:lnTo>
                  <a:pt x="17852" y="0"/>
                </a:lnTo>
                <a:close/>
              </a:path>
            </a:pathLst>
          </a:custGeom>
          <a:solidFill>
            <a:srgbClr val="FFFFFF">
              <a:alpha val="31198"/>
            </a:srgbClr>
          </a:solidFill>
        </p:spPr>
        <p:txBody>
          <a:bodyPr wrap="square" lIns="0" tIns="0" rIns="0" bIns="0" rtlCol="0"/>
          <a:lstStyle/>
          <a:p>
            <a:endParaRPr/>
          </a:p>
        </p:txBody>
      </p:sp>
      <p:sp>
        <p:nvSpPr>
          <p:cNvPr id="281" name="object 281"/>
          <p:cNvSpPr/>
          <p:nvPr/>
        </p:nvSpPr>
        <p:spPr>
          <a:xfrm>
            <a:off x="10235029" y="2825296"/>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82" name="object 282"/>
          <p:cNvSpPr/>
          <p:nvPr/>
        </p:nvSpPr>
        <p:spPr>
          <a:xfrm>
            <a:off x="10171661" y="1236858"/>
            <a:ext cx="10160" cy="10160"/>
          </a:xfrm>
          <a:custGeom>
            <a:avLst/>
            <a:gdLst/>
            <a:ahLst/>
            <a:cxnLst/>
            <a:rect l="l" t="t" r="r" b="b"/>
            <a:pathLst>
              <a:path w="10159" h="10159">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283" name="object 283"/>
          <p:cNvSpPr/>
          <p:nvPr/>
        </p:nvSpPr>
        <p:spPr>
          <a:xfrm>
            <a:off x="5576275" y="1145887"/>
            <a:ext cx="10795" cy="11430"/>
          </a:xfrm>
          <a:custGeom>
            <a:avLst/>
            <a:gdLst/>
            <a:ahLst/>
            <a:cxnLst/>
            <a:rect l="l" t="t" r="r" b="b"/>
            <a:pathLst>
              <a:path w="10795"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284" name="object 284"/>
          <p:cNvSpPr/>
          <p:nvPr/>
        </p:nvSpPr>
        <p:spPr>
          <a:xfrm>
            <a:off x="9785214" y="3207023"/>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85" name="object 285"/>
          <p:cNvSpPr/>
          <p:nvPr/>
        </p:nvSpPr>
        <p:spPr>
          <a:xfrm>
            <a:off x="5394595" y="1789665"/>
            <a:ext cx="13335" cy="13335"/>
          </a:xfrm>
          <a:custGeom>
            <a:avLst/>
            <a:gdLst/>
            <a:ahLst/>
            <a:cxnLst/>
            <a:rect l="l" t="t" r="r" b="b"/>
            <a:pathLst>
              <a:path w="13335" h="13335">
                <a:moveTo>
                  <a:pt x="10125" y="0"/>
                </a:moveTo>
                <a:lnTo>
                  <a:pt x="2900" y="0"/>
                </a:lnTo>
                <a:lnTo>
                  <a:pt x="0" y="2952"/>
                </a:lnTo>
                <a:lnTo>
                  <a:pt x="0" y="10188"/>
                </a:lnTo>
                <a:lnTo>
                  <a:pt x="290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286" name="object 286"/>
          <p:cNvSpPr/>
          <p:nvPr/>
        </p:nvSpPr>
        <p:spPr>
          <a:xfrm>
            <a:off x="9735657" y="4172329"/>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287" name="object 287"/>
          <p:cNvSpPr/>
          <p:nvPr/>
        </p:nvSpPr>
        <p:spPr>
          <a:xfrm>
            <a:off x="9935278" y="2047697"/>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288" name="object 288"/>
          <p:cNvSpPr/>
          <p:nvPr/>
        </p:nvSpPr>
        <p:spPr>
          <a:xfrm>
            <a:off x="10167135" y="1632399"/>
            <a:ext cx="19050" cy="13970"/>
          </a:xfrm>
          <a:custGeom>
            <a:avLst/>
            <a:gdLst/>
            <a:ahLst/>
            <a:cxnLst/>
            <a:rect l="l" t="t" r="r" b="b"/>
            <a:pathLst>
              <a:path w="19050" h="13969">
                <a:moveTo>
                  <a:pt x="14711" y="0"/>
                </a:moveTo>
                <a:lnTo>
                  <a:pt x="4261" y="0"/>
                </a:lnTo>
                <a:lnTo>
                  <a:pt x="0" y="3078"/>
                </a:lnTo>
                <a:lnTo>
                  <a:pt x="0" y="10659"/>
                </a:lnTo>
                <a:lnTo>
                  <a:pt x="4261" y="13737"/>
                </a:lnTo>
                <a:lnTo>
                  <a:pt x="14711" y="13737"/>
                </a:lnTo>
                <a:lnTo>
                  <a:pt x="18952" y="10659"/>
                </a:lnTo>
                <a:lnTo>
                  <a:pt x="18952" y="6868"/>
                </a:lnTo>
                <a:lnTo>
                  <a:pt x="18952" y="3078"/>
                </a:lnTo>
                <a:lnTo>
                  <a:pt x="14711" y="0"/>
                </a:lnTo>
                <a:close/>
              </a:path>
            </a:pathLst>
          </a:custGeom>
          <a:solidFill>
            <a:srgbClr val="FFFFFF">
              <a:alpha val="39999"/>
            </a:srgbClr>
          </a:solidFill>
        </p:spPr>
        <p:txBody>
          <a:bodyPr wrap="square" lIns="0" tIns="0" rIns="0" bIns="0" rtlCol="0"/>
          <a:lstStyle/>
          <a:p>
            <a:endParaRPr/>
          </a:p>
        </p:txBody>
      </p:sp>
      <p:sp>
        <p:nvSpPr>
          <p:cNvPr id="289" name="object 289"/>
          <p:cNvSpPr/>
          <p:nvPr/>
        </p:nvSpPr>
        <p:spPr>
          <a:xfrm>
            <a:off x="9851990" y="1923611"/>
            <a:ext cx="25400" cy="25400"/>
          </a:xfrm>
          <a:custGeom>
            <a:avLst/>
            <a:gdLst/>
            <a:ahLst/>
            <a:cxnLst/>
            <a:rect l="l" t="t" r="r" b="b"/>
            <a:pathLst>
              <a:path w="25400" h="25400">
                <a:moveTo>
                  <a:pt x="19475" y="0"/>
                </a:moveTo>
                <a:lnTo>
                  <a:pt x="5612" y="0"/>
                </a:lnTo>
                <a:lnTo>
                  <a:pt x="0" y="5654"/>
                </a:lnTo>
                <a:lnTo>
                  <a:pt x="0" y="19622"/>
                </a:lnTo>
                <a:lnTo>
                  <a:pt x="5612" y="25308"/>
                </a:lnTo>
                <a:lnTo>
                  <a:pt x="19475" y="25308"/>
                </a:lnTo>
                <a:lnTo>
                  <a:pt x="25088" y="19622"/>
                </a:lnTo>
                <a:lnTo>
                  <a:pt x="25088" y="12638"/>
                </a:lnTo>
                <a:lnTo>
                  <a:pt x="25088" y="5654"/>
                </a:lnTo>
                <a:lnTo>
                  <a:pt x="19475" y="0"/>
                </a:lnTo>
                <a:close/>
              </a:path>
            </a:pathLst>
          </a:custGeom>
          <a:solidFill>
            <a:srgbClr val="FFFFFF">
              <a:alpha val="39999"/>
            </a:srgbClr>
          </a:solidFill>
        </p:spPr>
        <p:txBody>
          <a:bodyPr wrap="square" lIns="0" tIns="0" rIns="0" bIns="0" rtlCol="0"/>
          <a:lstStyle/>
          <a:p>
            <a:endParaRPr/>
          </a:p>
        </p:txBody>
      </p:sp>
      <p:sp>
        <p:nvSpPr>
          <p:cNvPr id="290" name="object 290"/>
          <p:cNvSpPr/>
          <p:nvPr/>
        </p:nvSpPr>
        <p:spPr>
          <a:xfrm>
            <a:off x="9890014" y="1712028"/>
            <a:ext cx="5715" cy="5715"/>
          </a:xfrm>
          <a:custGeom>
            <a:avLst/>
            <a:gdLst/>
            <a:ahLst/>
            <a:cxnLst/>
            <a:rect l="l" t="t" r="r" b="b"/>
            <a:pathLst>
              <a:path w="5715" h="5714">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291" name="object 291"/>
          <p:cNvSpPr/>
          <p:nvPr/>
        </p:nvSpPr>
        <p:spPr>
          <a:xfrm>
            <a:off x="9421665" y="1763575"/>
            <a:ext cx="19685" cy="19685"/>
          </a:xfrm>
          <a:custGeom>
            <a:avLst/>
            <a:gdLst/>
            <a:ahLst/>
            <a:cxnLst/>
            <a:rect l="l" t="t" r="r" b="b"/>
            <a:pathLst>
              <a:path w="19684" h="19685">
                <a:moveTo>
                  <a:pt x="14868" y="0"/>
                </a:moveTo>
                <a:lnTo>
                  <a:pt x="4282" y="0"/>
                </a:lnTo>
                <a:lnTo>
                  <a:pt x="0" y="4334"/>
                </a:lnTo>
                <a:lnTo>
                  <a:pt x="0" y="15004"/>
                </a:lnTo>
                <a:lnTo>
                  <a:pt x="4282" y="19318"/>
                </a:lnTo>
                <a:lnTo>
                  <a:pt x="14868" y="1931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292" name="object 292"/>
          <p:cNvSpPr/>
          <p:nvPr/>
        </p:nvSpPr>
        <p:spPr>
          <a:xfrm>
            <a:off x="10491484" y="2952774"/>
            <a:ext cx="13335" cy="13335"/>
          </a:xfrm>
          <a:custGeom>
            <a:avLst/>
            <a:gdLst/>
            <a:ahLst/>
            <a:cxnLst/>
            <a:rect l="l" t="t" r="r" b="b"/>
            <a:pathLst>
              <a:path w="13334" h="13335">
                <a:moveTo>
                  <a:pt x="10125" y="0"/>
                </a:moveTo>
                <a:lnTo>
                  <a:pt x="2921" y="0"/>
                </a:lnTo>
                <a:lnTo>
                  <a:pt x="0" y="2942"/>
                </a:lnTo>
                <a:lnTo>
                  <a:pt x="0" y="10209"/>
                </a:lnTo>
                <a:lnTo>
                  <a:pt x="2921" y="13161"/>
                </a:lnTo>
                <a:lnTo>
                  <a:pt x="10125" y="13161"/>
                </a:lnTo>
                <a:lnTo>
                  <a:pt x="13046" y="10209"/>
                </a:lnTo>
                <a:lnTo>
                  <a:pt x="13046" y="6575"/>
                </a:lnTo>
                <a:lnTo>
                  <a:pt x="13046" y="2942"/>
                </a:lnTo>
                <a:lnTo>
                  <a:pt x="10125" y="0"/>
                </a:lnTo>
                <a:close/>
              </a:path>
            </a:pathLst>
          </a:custGeom>
          <a:solidFill>
            <a:srgbClr val="FFFFFF">
              <a:alpha val="39999"/>
            </a:srgbClr>
          </a:solidFill>
        </p:spPr>
        <p:txBody>
          <a:bodyPr wrap="square" lIns="0" tIns="0" rIns="0" bIns="0" rtlCol="0"/>
          <a:lstStyle/>
          <a:p>
            <a:endParaRPr/>
          </a:p>
        </p:txBody>
      </p:sp>
      <p:sp>
        <p:nvSpPr>
          <p:cNvPr id="293" name="object 293"/>
          <p:cNvSpPr/>
          <p:nvPr/>
        </p:nvSpPr>
        <p:spPr>
          <a:xfrm>
            <a:off x="9426805" y="870684"/>
            <a:ext cx="8890" cy="9525"/>
          </a:xfrm>
          <a:custGeom>
            <a:avLst/>
            <a:gdLst/>
            <a:ahLst/>
            <a:cxnLst/>
            <a:rect l="l" t="t" r="r" b="b"/>
            <a:pathLst>
              <a:path w="8890" h="9525">
                <a:moveTo>
                  <a:pt x="6889" y="0"/>
                </a:moveTo>
                <a:lnTo>
                  <a:pt x="1989" y="0"/>
                </a:lnTo>
                <a:lnTo>
                  <a:pt x="0" y="2031"/>
                </a:lnTo>
                <a:lnTo>
                  <a:pt x="0" y="6973"/>
                </a:lnTo>
                <a:lnTo>
                  <a:pt x="1989" y="8984"/>
                </a:lnTo>
                <a:lnTo>
                  <a:pt x="6889" y="8984"/>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294" name="object 294"/>
          <p:cNvSpPr/>
          <p:nvPr/>
        </p:nvSpPr>
        <p:spPr>
          <a:xfrm>
            <a:off x="10854656" y="1184618"/>
            <a:ext cx="14604" cy="14604"/>
          </a:xfrm>
          <a:custGeom>
            <a:avLst/>
            <a:gdLst/>
            <a:ahLst/>
            <a:cxnLst/>
            <a:rect l="l" t="t" r="r" b="b"/>
            <a:pathLst>
              <a:path w="14604" h="14605">
                <a:moveTo>
                  <a:pt x="11141" y="0"/>
                </a:moveTo>
                <a:lnTo>
                  <a:pt x="3172" y="0"/>
                </a:lnTo>
                <a:lnTo>
                  <a:pt x="0" y="3225"/>
                </a:lnTo>
                <a:lnTo>
                  <a:pt x="0" y="11245"/>
                </a:lnTo>
                <a:lnTo>
                  <a:pt x="3172" y="14491"/>
                </a:lnTo>
                <a:lnTo>
                  <a:pt x="11141" y="14491"/>
                </a:lnTo>
                <a:lnTo>
                  <a:pt x="14345" y="11245"/>
                </a:lnTo>
                <a:lnTo>
                  <a:pt x="14345" y="7235"/>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295" name="object 295"/>
          <p:cNvSpPr/>
          <p:nvPr/>
        </p:nvSpPr>
        <p:spPr>
          <a:xfrm>
            <a:off x="9396949" y="2753591"/>
            <a:ext cx="20320" cy="20955"/>
          </a:xfrm>
          <a:custGeom>
            <a:avLst/>
            <a:gdLst/>
            <a:ahLst/>
            <a:cxnLst/>
            <a:rect l="l" t="t" r="r" b="b"/>
            <a:pathLst>
              <a:path w="20320" h="20955">
                <a:moveTo>
                  <a:pt x="15758" y="0"/>
                </a:moveTo>
                <a:lnTo>
                  <a:pt x="4565" y="0"/>
                </a:lnTo>
                <a:lnTo>
                  <a:pt x="0" y="4617"/>
                </a:lnTo>
                <a:lnTo>
                  <a:pt x="0" y="15884"/>
                </a:lnTo>
                <a:lnTo>
                  <a:pt x="4565" y="20491"/>
                </a:lnTo>
                <a:lnTo>
                  <a:pt x="15758" y="20491"/>
                </a:lnTo>
                <a:lnTo>
                  <a:pt x="20282" y="15884"/>
                </a:lnTo>
                <a:lnTo>
                  <a:pt x="20282" y="10250"/>
                </a:lnTo>
                <a:lnTo>
                  <a:pt x="20282" y="4617"/>
                </a:lnTo>
                <a:lnTo>
                  <a:pt x="15758" y="0"/>
                </a:lnTo>
                <a:close/>
              </a:path>
            </a:pathLst>
          </a:custGeom>
          <a:solidFill>
            <a:srgbClr val="384746">
              <a:alpha val="39999"/>
            </a:srgbClr>
          </a:solidFill>
        </p:spPr>
        <p:txBody>
          <a:bodyPr wrap="square" lIns="0" tIns="0" rIns="0" bIns="0" rtlCol="0"/>
          <a:lstStyle/>
          <a:p>
            <a:endParaRPr/>
          </a:p>
        </p:txBody>
      </p:sp>
      <p:sp>
        <p:nvSpPr>
          <p:cNvPr id="296" name="object 296"/>
          <p:cNvSpPr/>
          <p:nvPr/>
        </p:nvSpPr>
        <p:spPr>
          <a:xfrm>
            <a:off x="9297858" y="381749"/>
            <a:ext cx="19050" cy="19050"/>
          </a:xfrm>
          <a:custGeom>
            <a:avLst/>
            <a:gdLst/>
            <a:ahLst/>
            <a:cxnLst/>
            <a:rect l="l" t="t" r="r" b="b"/>
            <a:pathLst>
              <a:path w="19050" h="19050">
                <a:moveTo>
                  <a:pt x="14366" y="0"/>
                </a:moveTo>
                <a:lnTo>
                  <a:pt x="4156" y="0"/>
                </a:lnTo>
                <a:lnTo>
                  <a:pt x="0" y="4177"/>
                </a:lnTo>
                <a:lnTo>
                  <a:pt x="0" y="14481"/>
                </a:lnTo>
                <a:lnTo>
                  <a:pt x="4156" y="18680"/>
                </a:lnTo>
                <a:lnTo>
                  <a:pt x="14366" y="18680"/>
                </a:lnTo>
                <a:lnTo>
                  <a:pt x="18512" y="14481"/>
                </a:lnTo>
                <a:lnTo>
                  <a:pt x="18512" y="9340"/>
                </a:lnTo>
                <a:lnTo>
                  <a:pt x="18512" y="4177"/>
                </a:lnTo>
                <a:lnTo>
                  <a:pt x="14366" y="0"/>
                </a:lnTo>
                <a:close/>
              </a:path>
            </a:pathLst>
          </a:custGeom>
          <a:solidFill>
            <a:srgbClr val="FFFFFF">
              <a:alpha val="31198"/>
            </a:srgbClr>
          </a:solidFill>
        </p:spPr>
        <p:txBody>
          <a:bodyPr wrap="square" lIns="0" tIns="0" rIns="0" bIns="0" rtlCol="0"/>
          <a:lstStyle/>
          <a:p>
            <a:endParaRPr/>
          </a:p>
        </p:txBody>
      </p:sp>
      <p:sp>
        <p:nvSpPr>
          <p:cNvPr id="297" name="object 297"/>
          <p:cNvSpPr/>
          <p:nvPr/>
        </p:nvSpPr>
        <p:spPr>
          <a:xfrm>
            <a:off x="7738035" y="1125727"/>
            <a:ext cx="24130" cy="24765"/>
          </a:xfrm>
          <a:custGeom>
            <a:avLst/>
            <a:gdLst/>
            <a:ahLst/>
            <a:cxnLst/>
            <a:rect l="l" t="t" r="r" b="b"/>
            <a:pathLst>
              <a:path w="24129"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298" name="object 298"/>
          <p:cNvSpPr/>
          <p:nvPr/>
        </p:nvSpPr>
        <p:spPr>
          <a:xfrm>
            <a:off x="9657953" y="38347"/>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299" name="object 299"/>
          <p:cNvSpPr/>
          <p:nvPr/>
        </p:nvSpPr>
        <p:spPr>
          <a:xfrm>
            <a:off x="8685731" y="1024689"/>
            <a:ext cx="14604" cy="14604"/>
          </a:xfrm>
          <a:custGeom>
            <a:avLst/>
            <a:gdLst/>
            <a:ahLst/>
            <a:cxnLst/>
            <a:rect l="l" t="t" r="r" b="b"/>
            <a:pathLst>
              <a:path w="14604" h="14605">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00" name="object 300"/>
          <p:cNvSpPr/>
          <p:nvPr/>
        </p:nvSpPr>
        <p:spPr>
          <a:xfrm>
            <a:off x="8208260" y="1394361"/>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301" name="object 301"/>
          <p:cNvSpPr/>
          <p:nvPr/>
        </p:nvSpPr>
        <p:spPr>
          <a:xfrm>
            <a:off x="9097224" y="3233897"/>
            <a:ext cx="23495" cy="23495"/>
          </a:xfrm>
          <a:custGeom>
            <a:avLst/>
            <a:gdLst/>
            <a:ahLst/>
            <a:cxnLst/>
            <a:rect l="l" t="t" r="r" b="b"/>
            <a:pathLst>
              <a:path w="23495" h="23495">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31198"/>
            </a:srgbClr>
          </a:solidFill>
        </p:spPr>
        <p:txBody>
          <a:bodyPr wrap="square" lIns="0" tIns="0" rIns="0" bIns="0" rtlCol="0"/>
          <a:lstStyle/>
          <a:p>
            <a:endParaRPr/>
          </a:p>
        </p:txBody>
      </p:sp>
      <p:sp>
        <p:nvSpPr>
          <p:cNvPr id="302" name="object 302"/>
          <p:cNvSpPr/>
          <p:nvPr/>
        </p:nvSpPr>
        <p:spPr>
          <a:xfrm>
            <a:off x="8007231" y="1023569"/>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03" name="object 303"/>
          <p:cNvSpPr/>
          <p:nvPr/>
        </p:nvSpPr>
        <p:spPr>
          <a:xfrm>
            <a:off x="7649338" y="388001"/>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04" name="object 304"/>
          <p:cNvSpPr/>
          <p:nvPr/>
        </p:nvSpPr>
        <p:spPr>
          <a:xfrm>
            <a:off x="7911314" y="262651"/>
            <a:ext cx="28575" cy="28575"/>
          </a:xfrm>
          <a:custGeom>
            <a:avLst/>
            <a:gdLst/>
            <a:ahLst/>
            <a:cxnLst/>
            <a:rect l="l" t="t" r="r" b="b"/>
            <a:pathLst>
              <a:path w="28575" h="28575">
                <a:moveTo>
                  <a:pt x="21831" y="0"/>
                </a:moveTo>
                <a:lnTo>
                  <a:pt x="6303" y="0"/>
                </a:lnTo>
                <a:lnTo>
                  <a:pt x="0" y="6345"/>
                </a:lnTo>
                <a:lnTo>
                  <a:pt x="0" y="22009"/>
                </a:lnTo>
                <a:lnTo>
                  <a:pt x="6303" y="28386"/>
                </a:lnTo>
                <a:lnTo>
                  <a:pt x="21831" y="2838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305" name="object 305"/>
          <p:cNvSpPr/>
          <p:nvPr/>
        </p:nvSpPr>
        <p:spPr>
          <a:xfrm>
            <a:off x="10436523" y="3509662"/>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306" name="object 306"/>
          <p:cNvSpPr/>
          <p:nvPr/>
        </p:nvSpPr>
        <p:spPr>
          <a:xfrm>
            <a:off x="7557414" y="1405296"/>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07" name="object 307"/>
          <p:cNvSpPr/>
          <p:nvPr/>
        </p:nvSpPr>
        <p:spPr>
          <a:xfrm>
            <a:off x="9761651" y="732520"/>
            <a:ext cx="20320" cy="20320"/>
          </a:xfrm>
          <a:custGeom>
            <a:avLst/>
            <a:gdLst/>
            <a:ahLst/>
            <a:cxnLst/>
            <a:rect l="l" t="t" r="r" b="b"/>
            <a:pathLst>
              <a:path w="20320" h="20320">
                <a:moveTo>
                  <a:pt x="15653" y="0"/>
                </a:moveTo>
                <a:lnTo>
                  <a:pt x="4512" y="0"/>
                </a:lnTo>
                <a:lnTo>
                  <a:pt x="0" y="4523"/>
                </a:lnTo>
                <a:lnTo>
                  <a:pt x="0" y="15769"/>
                </a:lnTo>
                <a:lnTo>
                  <a:pt x="4512" y="20323"/>
                </a:lnTo>
                <a:lnTo>
                  <a:pt x="15653" y="20323"/>
                </a:lnTo>
                <a:lnTo>
                  <a:pt x="20177" y="15769"/>
                </a:lnTo>
                <a:lnTo>
                  <a:pt x="20177" y="10135"/>
                </a:lnTo>
                <a:lnTo>
                  <a:pt x="20177" y="4523"/>
                </a:lnTo>
                <a:lnTo>
                  <a:pt x="15653" y="0"/>
                </a:lnTo>
                <a:close/>
              </a:path>
            </a:pathLst>
          </a:custGeom>
          <a:solidFill>
            <a:srgbClr val="FFFFFF">
              <a:alpha val="23999"/>
            </a:srgbClr>
          </a:solidFill>
        </p:spPr>
        <p:txBody>
          <a:bodyPr wrap="square" lIns="0" tIns="0" rIns="0" bIns="0" rtlCol="0"/>
          <a:lstStyle/>
          <a:p>
            <a:endParaRPr/>
          </a:p>
        </p:txBody>
      </p:sp>
      <p:sp>
        <p:nvSpPr>
          <p:cNvPr id="308" name="object 308"/>
          <p:cNvSpPr/>
          <p:nvPr/>
        </p:nvSpPr>
        <p:spPr>
          <a:xfrm>
            <a:off x="7467060" y="226906"/>
            <a:ext cx="14604" cy="14604"/>
          </a:xfrm>
          <a:custGeom>
            <a:avLst/>
            <a:gdLst/>
            <a:ahLst/>
            <a:cxnLst/>
            <a:rect l="l" t="t" r="r" b="b"/>
            <a:pathLst>
              <a:path w="14604" h="14604">
                <a:moveTo>
                  <a:pt x="11078" y="0"/>
                </a:moveTo>
                <a:lnTo>
                  <a:pt x="3162" y="0"/>
                </a:lnTo>
                <a:lnTo>
                  <a:pt x="0" y="3193"/>
                </a:lnTo>
                <a:lnTo>
                  <a:pt x="0" y="11130"/>
                </a:lnTo>
                <a:lnTo>
                  <a:pt x="3162" y="14345"/>
                </a:lnTo>
                <a:lnTo>
                  <a:pt x="11078" y="14345"/>
                </a:lnTo>
                <a:lnTo>
                  <a:pt x="14261" y="11130"/>
                </a:lnTo>
                <a:lnTo>
                  <a:pt x="14261" y="7162"/>
                </a:lnTo>
                <a:lnTo>
                  <a:pt x="14261" y="3193"/>
                </a:lnTo>
                <a:lnTo>
                  <a:pt x="11078" y="0"/>
                </a:lnTo>
                <a:close/>
              </a:path>
            </a:pathLst>
          </a:custGeom>
          <a:solidFill>
            <a:srgbClr val="FFFFFF">
              <a:alpha val="39999"/>
            </a:srgbClr>
          </a:solidFill>
        </p:spPr>
        <p:txBody>
          <a:bodyPr wrap="square" lIns="0" tIns="0" rIns="0" bIns="0" rtlCol="0"/>
          <a:lstStyle/>
          <a:p>
            <a:endParaRPr/>
          </a:p>
        </p:txBody>
      </p:sp>
      <p:sp>
        <p:nvSpPr>
          <p:cNvPr id="309" name="object 309"/>
          <p:cNvSpPr/>
          <p:nvPr/>
        </p:nvSpPr>
        <p:spPr>
          <a:xfrm>
            <a:off x="8495511" y="2690742"/>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10" name="object 310"/>
          <p:cNvSpPr/>
          <p:nvPr/>
        </p:nvSpPr>
        <p:spPr>
          <a:xfrm>
            <a:off x="8414473" y="2499528"/>
            <a:ext cx="13335" cy="13335"/>
          </a:xfrm>
          <a:custGeom>
            <a:avLst/>
            <a:gdLst/>
            <a:ahLst/>
            <a:cxnLst/>
            <a:rect l="l" t="t" r="r" b="b"/>
            <a:pathLst>
              <a:path w="13334" h="13335">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39999"/>
            </a:srgbClr>
          </a:solidFill>
        </p:spPr>
        <p:txBody>
          <a:bodyPr wrap="square" lIns="0" tIns="0" rIns="0" bIns="0" rtlCol="0"/>
          <a:lstStyle/>
          <a:p>
            <a:endParaRPr/>
          </a:p>
        </p:txBody>
      </p:sp>
      <p:sp>
        <p:nvSpPr>
          <p:cNvPr id="311" name="object 311"/>
          <p:cNvSpPr/>
          <p:nvPr/>
        </p:nvSpPr>
        <p:spPr>
          <a:xfrm>
            <a:off x="9081769" y="2901611"/>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312" name="object 312"/>
          <p:cNvSpPr/>
          <p:nvPr/>
        </p:nvSpPr>
        <p:spPr>
          <a:xfrm>
            <a:off x="8099700" y="2752947"/>
            <a:ext cx="17145" cy="17145"/>
          </a:xfrm>
          <a:custGeom>
            <a:avLst/>
            <a:gdLst/>
            <a:ahLst/>
            <a:cxnLst/>
            <a:rect l="l" t="t" r="r" b="b"/>
            <a:pathLst>
              <a:path w="17145" h="17144">
                <a:moveTo>
                  <a:pt x="13109" y="0"/>
                </a:moveTo>
                <a:lnTo>
                  <a:pt x="3738" y="0"/>
                </a:lnTo>
                <a:lnTo>
                  <a:pt x="0" y="3853"/>
                </a:lnTo>
                <a:lnTo>
                  <a:pt x="0" y="13277"/>
                </a:lnTo>
                <a:lnTo>
                  <a:pt x="3738" y="17098"/>
                </a:lnTo>
                <a:lnTo>
                  <a:pt x="13109" y="17098"/>
                </a:lnTo>
                <a:lnTo>
                  <a:pt x="16910" y="13277"/>
                </a:lnTo>
                <a:lnTo>
                  <a:pt x="16910" y="8565"/>
                </a:lnTo>
                <a:lnTo>
                  <a:pt x="16910" y="3853"/>
                </a:lnTo>
                <a:lnTo>
                  <a:pt x="13109" y="0"/>
                </a:lnTo>
                <a:close/>
              </a:path>
            </a:pathLst>
          </a:custGeom>
          <a:solidFill>
            <a:srgbClr val="6F4478">
              <a:alpha val="39999"/>
            </a:srgbClr>
          </a:solidFill>
        </p:spPr>
        <p:txBody>
          <a:bodyPr wrap="square" lIns="0" tIns="0" rIns="0" bIns="0" rtlCol="0"/>
          <a:lstStyle/>
          <a:p>
            <a:endParaRPr/>
          </a:p>
        </p:txBody>
      </p:sp>
      <p:sp>
        <p:nvSpPr>
          <p:cNvPr id="313" name="object 313"/>
          <p:cNvSpPr/>
          <p:nvPr/>
        </p:nvSpPr>
        <p:spPr>
          <a:xfrm>
            <a:off x="8782482" y="2505954"/>
            <a:ext cx="10160" cy="10160"/>
          </a:xfrm>
          <a:custGeom>
            <a:avLst/>
            <a:gdLst/>
            <a:ahLst/>
            <a:cxnLst/>
            <a:rect l="l" t="t" r="r" b="b"/>
            <a:pathLst>
              <a:path w="10159"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314" name="object 314"/>
          <p:cNvSpPr/>
          <p:nvPr/>
        </p:nvSpPr>
        <p:spPr>
          <a:xfrm>
            <a:off x="7731857" y="2451283"/>
            <a:ext cx="14604" cy="14604"/>
          </a:xfrm>
          <a:custGeom>
            <a:avLst/>
            <a:gdLst/>
            <a:ahLst/>
            <a:cxnLst/>
            <a:rect l="l" t="t" r="r" b="b"/>
            <a:pathLst>
              <a:path w="14604" h="14605">
                <a:moveTo>
                  <a:pt x="11141" y="0"/>
                </a:moveTo>
                <a:lnTo>
                  <a:pt x="3172" y="0"/>
                </a:lnTo>
                <a:lnTo>
                  <a:pt x="0" y="3235"/>
                </a:lnTo>
                <a:lnTo>
                  <a:pt x="0" y="11245"/>
                </a:lnTo>
                <a:lnTo>
                  <a:pt x="3172" y="14502"/>
                </a:lnTo>
                <a:lnTo>
                  <a:pt x="11141" y="14502"/>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315" name="object 315"/>
          <p:cNvSpPr/>
          <p:nvPr/>
        </p:nvSpPr>
        <p:spPr>
          <a:xfrm>
            <a:off x="8399773" y="1707936"/>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16" name="object 316"/>
          <p:cNvSpPr/>
          <p:nvPr/>
        </p:nvSpPr>
        <p:spPr>
          <a:xfrm>
            <a:off x="9947397" y="578911"/>
            <a:ext cx="24130" cy="24765"/>
          </a:xfrm>
          <a:custGeom>
            <a:avLst/>
            <a:gdLst/>
            <a:ahLst/>
            <a:cxnLst/>
            <a:rect l="l" t="t" r="r" b="b"/>
            <a:pathLst>
              <a:path w="24129"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317" name="object 317"/>
          <p:cNvSpPr/>
          <p:nvPr/>
        </p:nvSpPr>
        <p:spPr>
          <a:xfrm>
            <a:off x="9004981" y="1967397"/>
            <a:ext cx="31750" cy="32384"/>
          </a:xfrm>
          <a:custGeom>
            <a:avLst/>
            <a:gdLst/>
            <a:ahLst/>
            <a:cxnLst/>
            <a:rect l="l" t="t" r="r" b="b"/>
            <a:pathLst>
              <a:path w="31750" h="32385">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39999"/>
            </a:srgbClr>
          </a:solidFill>
        </p:spPr>
        <p:txBody>
          <a:bodyPr wrap="square" lIns="0" tIns="0" rIns="0" bIns="0" rtlCol="0"/>
          <a:lstStyle/>
          <a:p>
            <a:endParaRPr/>
          </a:p>
        </p:txBody>
      </p:sp>
      <p:sp>
        <p:nvSpPr>
          <p:cNvPr id="318" name="object 318"/>
          <p:cNvSpPr/>
          <p:nvPr/>
        </p:nvSpPr>
        <p:spPr>
          <a:xfrm>
            <a:off x="9972602" y="325768"/>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19" name="object 319"/>
          <p:cNvSpPr/>
          <p:nvPr/>
        </p:nvSpPr>
        <p:spPr>
          <a:xfrm>
            <a:off x="9198179" y="1154911"/>
            <a:ext cx="8255" cy="8255"/>
          </a:xfrm>
          <a:custGeom>
            <a:avLst/>
            <a:gdLst/>
            <a:ahLst/>
            <a:cxnLst/>
            <a:rect l="l" t="t" r="r" b="b"/>
            <a:pathLst>
              <a:path w="8254" h="8255">
                <a:moveTo>
                  <a:pt x="6366" y="0"/>
                </a:moveTo>
                <a:lnTo>
                  <a:pt x="1842" y="0"/>
                </a:lnTo>
                <a:lnTo>
                  <a:pt x="0" y="1842"/>
                </a:lnTo>
                <a:lnTo>
                  <a:pt x="0" y="6408"/>
                </a:lnTo>
                <a:lnTo>
                  <a:pt x="1842"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20" name="object 320"/>
          <p:cNvSpPr/>
          <p:nvPr/>
        </p:nvSpPr>
        <p:spPr>
          <a:xfrm>
            <a:off x="8748362" y="1536637"/>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21" name="object 321"/>
          <p:cNvSpPr/>
          <p:nvPr/>
        </p:nvSpPr>
        <p:spPr>
          <a:xfrm>
            <a:off x="8797988" y="790462"/>
            <a:ext cx="15875" cy="15875"/>
          </a:xfrm>
          <a:custGeom>
            <a:avLst/>
            <a:gdLst/>
            <a:ahLst/>
            <a:cxnLst/>
            <a:rect l="l" t="t" r="r" b="b"/>
            <a:pathLst>
              <a:path w="15875" h="15875">
                <a:moveTo>
                  <a:pt x="11905" y="0"/>
                </a:moveTo>
                <a:lnTo>
                  <a:pt x="3413" y="0"/>
                </a:lnTo>
                <a:lnTo>
                  <a:pt x="0" y="3455"/>
                </a:lnTo>
                <a:lnTo>
                  <a:pt x="0" y="12041"/>
                </a:lnTo>
                <a:lnTo>
                  <a:pt x="341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22" name="object 322"/>
          <p:cNvSpPr/>
          <p:nvPr/>
        </p:nvSpPr>
        <p:spPr>
          <a:xfrm>
            <a:off x="8015427" y="2114577"/>
            <a:ext cx="21590" cy="22225"/>
          </a:xfrm>
          <a:custGeom>
            <a:avLst/>
            <a:gdLst/>
            <a:ahLst/>
            <a:cxnLst/>
            <a:rect l="l" t="t" r="r" b="b"/>
            <a:pathLst>
              <a:path w="21590"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323" name="object 323"/>
          <p:cNvSpPr/>
          <p:nvPr/>
        </p:nvSpPr>
        <p:spPr>
          <a:xfrm>
            <a:off x="6025021" y="2198797"/>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324" name="object 324"/>
          <p:cNvSpPr/>
          <p:nvPr/>
        </p:nvSpPr>
        <p:spPr>
          <a:xfrm>
            <a:off x="5936388" y="1390640"/>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9999"/>
            </a:srgbClr>
          </a:solidFill>
        </p:spPr>
        <p:txBody>
          <a:bodyPr wrap="square" lIns="0" tIns="0" rIns="0" bIns="0" rtlCol="0"/>
          <a:lstStyle/>
          <a:p>
            <a:endParaRPr/>
          </a:p>
        </p:txBody>
      </p:sp>
      <p:sp>
        <p:nvSpPr>
          <p:cNvPr id="325" name="object 325"/>
          <p:cNvSpPr/>
          <p:nvPr/>
        </p:nvSpPr>
        <p:spPr>
          <a:xfrm>
            <a:off x="6634738" y="1403797"/>
            <a:ext cx="21590" cy="21590"/>
          </a:xfrm>
          <a:custGeom>
            <a:avLst/>
            <a:gdLst/>
            <a:ahLst/>
            <a:cxnLst/>
            <a:rect l="l" t="t" r="r" b="b"/>
            <a:pathLst>
              <a:path w="21590" h="21590">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6F4478">
              <a:alpha val="39999"/>
            </a:srgbClr>
          </a:solidFill>
        </p:spPr>
        <p:txBody>
          <a:bodyPr wrap="square" lIns="0" tIns="0" rIns="0" bIns="0" rtlCol="0"/>
          <a:lstStyle/>
          <a:p>
            <a:endParaRPr/>
          </a:p>
        </p:txBody>
      </p:sp>
      <p:sp>
        <p:nvSpPr>
          <p:cNvPr id="326" name="object 326"/>
          <p:cNvSpPr/>
          <p:nvPr/>
        </p:nvSpPr>
        <p:spPr>
          <a:xfrm>
            <a:off x="7234801" y="2776921"/>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27" name="object 327"/>
          <p:cNvSpPr/>
          <p:nvPr/>
        </p:nvSpPr>
        <p:spPr>
          <a:xfrm>
            <a:off x="7460962" y="3331192"/>
            <a:ext cx="19050" cy="19050"/>
          </a:xfrm>
          <a:custGeom>
            <a:avLst/>
            <a:gdLst/>
            <a:ahLst/>
            <a:cxnLst/>
            <a:rect l="l" t="t" r="r" b="b"/>
            <a:pathLst>
              <a:path w="19050" h="19050">
                <a:moveTo>
                  <a:pt x="14376" y="0"/>
                </a:moveTo>
                <a:lnTo>
                  <a:pt x="4156" y="0"/>
                </a:lnTo>
                <a:lnTo>
                  <a:pt x="0" y="4177"/>
                </a:lnTo>
                <a:lnTo>
                  <a:pt x="0" y="14481"/>
                </a:lnTo>
                <a:lnTo>
                  <a:pt x="4156" y="18680"/>
                </a:lnTo>
                <a:lnTo>
                  <a:pt x="14376" y="18680"/>
                </a:lnTo>
                <a:lnTo>
                  <a:pt x="18512" y="14481"/>
                </a:lnTo>
                <a:lnTo>
                  <a:pt x="18512" y="9340"/>
                </a:lnTo>
                <a:lnTo>
                  <a:pt x="18512" y="4177"/>
                </a:lnTo>
                <a:lnTo>
                  <a:pt x="14376" y="0"/>
                </a:lnTo>
                <a:close/>
              </a:path>
            </a:pathLst>
          </a:custGeom>
          <a:solidFill>
            <a:srgbClr val="FFFFFF">
              <a:alpha val="31198"/>
            </a:srgbClr>
          </a:solidFill>
        </p:spPr>
        <p:txBody>
          <a:bodyPr wrap="square" lIns="0" tIns="0" rIns="0" bIns="0" rtlCol="0"/>
          <a:lstStyle/>
          <a:p>
            <a:endParaRPr/>
          </a:p>
        </p:txBody>
      </p:sp>
      <p:sp>
        <p:nvSpPr>
          <p:cNvPr id="328" name="object 328"/>
          <p:cNvSpPr/>
          <p:nvPr/>
        </p:nvSpPr>
        <p:spPr>
          <a:xfrm>
            <a:off x="5901141" y="4075169"/>
            <a:ext cx="24130" cy="24765"/>
          </a:xfrm>
          <a:custGeom>
            <a:avLst/>
            <a:gdLst/>
            <a:ahLst/>
            <a:cxnLst/>
            <a:rect l="l" t="t" r="r" b="b"/>
            <a:pathLst>
              <a:path w="24129" h="24764">
                <a:moveTo>
                  <a:pt x="18659" y="0"/>
                </a:moveTo>
                <a:lnTo>
                  <a:pt x="5392" y="0"/>
                </a:lnTo>
                <a:lnTo>
                  <a:pt x="0" y="5423"/>
                </a:lnTo>
                <a:lnTo>
                  <a:pt x="0" y="18805"/>
                </a:lnTo>
                <a:lnTo>
                  <a:pt x="5392" y="24240"/>
                </a:lnTo>
                <a:lnTo>
                  <a:pt x="18659" y="24240"/>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329" name="object 329"/>
          <p:cNvSpPr/>
          <p:nvPr/>
        </p:nvSpPr>
        <p:spPr>
          <a:xfrm>
            <a:off x="7153764" y="2585707"/>
            <a:ext cx="13335" cy="13335"/>
          </a:xfrm>
          <a:custGeom>
            <a:avLst/>
            <a:gdLst/>
            <a:ahLst/>
            <a:cxnLst/>
            <a:rect l="l" t="t" r="r" b="b"/>
            <a:pathLst>
              <a:path w="13334" h="13335">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39999"/>
            </a:srgbClr>
          </a:solidFill>
        </p:spPr>
        <p:txBody>
          <a:bodyPr wrap="square" lIns="0" tIns="0" rIns="0" bIns="0" rtlCol="0"/>
          <a:lstStyle/>
          <a:p>
            <a:endParaRPr/>
          </a:p>
        </p:txBody>
      </p:sp>
      <p:sp>
        <p:nvSpPr>
          <p:cNvPr id="330" name="object 330"/>
          <p:cNvSpPr/>
          <p:nvPr/>
        </p:nvSpPr>
        <p:spPr>
          <a:xfrm>
            <a:off x="5926347" y="3822019"/>
            <a:ext cx="14604" cy="14604"/>
          </a:xfrm>
          <a:custGeom>
            <a:avLst/>
            <a:gdLst/>
            <a:ahLst/>
            <a:cxnLst/>
            <a:rect l="l" t="t" r="r" b="b"/>
            <a:pathLst>
              <a:path w="14604" h="14604">
                <a:moveTo>
                  <a:pt x="10963" y="0"/>
                </a:moveTo>
                <a:lnTo>
                  <a:pt x="3162" y="0"/>
                </a:lnTo>
                <a:lnTo>
                  <a:pt x="0" y="3193"/>
                </a:lnTo>
                <a:lnTo>
                  <a:pt x="0" y="11067"/>
                </a:lnTo>
                <a:lnTo>
                  <a:pt x="3162" y="14271"/>
                </a:lnTo>
                <a:lnTo>
                  <a:pt x="10963" y="14271"/>
                </a:lnTo>
                <a:lnTo>
                  <a:pt x="14125" y="11067"/>
                </a:lnTo>
                <a:lnTo>
                  <a:pt x="14125" y="7141"/>
                </a:lnTo>
                <a:lnTo>
                  <a:pt x="14125" y="3193"/>
                </a:lnTo>
                <a:lnTo>
                  <a:pt x="10963" y="0"/>
                </a:lnTo>
                <a:close/>
              </a:path>
            </a:pathLst>
          </a:custGeom>
          <a:solidFill>
            <a:srgbClr val="6F4478">
              <a:alpha val="39999"/>
            </a:srgbClr>
          </a:solidFill>
        </p:spPr>
        <p:txBody>
          <a:bodyPr wrap="square" lIns="0" tIns="0" rIns="0" bIns="0" rtlCol="0"/>
          <a:lstStyle/>
          <a:p>
            <a:endParaRPr/>
          </a:p>
        </p:txBody>
      </p:sp>
      <p:sp>
        <p:nvSpPr>
          <p:cNvPr id="331" name="object 331"/>
          <p:cNvSpPr/>
          <p:nvPr/>
        </p:nvSpPr>
        <p:spPr>
          <a:xfrm>
            <a:off x="6838987" y="2839134"/>
            <a:ext cx="17145" cy="17145"/>
          </a:xfrm>
          <a:custGeom>
            <a:avLst/>
            <a:gdLst/>
            <a:ahLst/>
            <a:cxnLst/>
            <a:rect l="l" t="t" r="r" b="b"/>
            <a:pathLst>
              <a:path w="17145" h="17144">
                <a:moveTo>
                  <a:pt x="13109" y="0"/>
                </a:moveTo>
                <a:lnTo>
                  <a:pt x="3738" y="0"/>
                </a:lnTo>
                <a:lnTo>
                  <a:pt x="0" y="3842"/>
                </a:lnTo>
                <a:lnTo>
                  <a:pt x="0" y="13266"/>
                </a:lnTo>
                <a:lnTo>
                  <a:pt x="3738" y="17098"/>
                </a:lnTo>
                <a:lnTo>
                  <a:pt x="13109" y="1709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332" name="object 332"/>
          <p:cNvSpPr/>
          <p:nvPr/>
        </p:nvSpPr>
        <p:spPr>
          <a:xfrm>
            <a:off x="6167046" y="3178630"/>
            <a:ext cx="23495" cy="23495"/>
          </a:xfrm>
          <a:custGeom>
            <a:avLst/>
            <a:gdLst/>
            <a:ahLst/>
            <a:cxnLst/>
            <a:rect l="l" t="t" r="r" b="b"/>
            <a:pathLst>
              <a:path w="23495" h="23494">
                <a:moveTo>
                  <a:pt x="17842" y="0"/>
                </a:moveTo>
                <a:lnTo>
                  <a:pt x="5141" y="0"/>
                </a:lnTo>
                <a:lnTo>
                  <a:pt x="0" y="5193"/>
                </a:lnTo>
                <a:lnTo>
                  <a:pt x="0" y="17988"/>
                </a:lnTo>
                <a:lnTo>
                  <a:pt x="5141" y="23193"/>
                </a:lnTo>
                <a:lnTo>
                  <a:pt x="17842" y="23193"/>
                </a:lnTo>
                <a:lnTo>
                  <a:pt x="22983" y="17988"/>
                </a:lnTo>
                <a:lnTo>
                  <a:pt x="22983" y="11612"/>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333" name="object 333"/>
          <p:cNvSpPr/>
          <p:nvPr/>
        </p:nvSpPr>
        <p:spPr>
          <a:xfrm>
            <a:off x="6791243" y="2232374"/>
            <a:ext cx="13335" cy="13335"/>
          </a:xfrm>
          <a:custGeom>
            <a:avLst/>
            <a:gdLst/>
            <a:ahLst/>
            <a:cxnLst/>
            <a:rect l="l" t="t" r="r" b="b"/>
            <a:pathLst>
              <a:path w="13334" h="13335">
                <a:moveTo>
                  <a:pt x="9947" y="0"/>
                </a:moveTo>
                <a:lnTo>
                  <a:pt x="2848" y="0"/>
                </a:lnTo>
                <a:lnTo>
                  <a:pt x="0" y="2889"/>
                </a:lnTo>
                <a:lnTo>
                  <a:pt x="0" y="9989"/>
                </a:lnTo>
                <a:lnTo>
                  <a:pt x="2848" y="12921"/>
                </a:lnTo>
                <a:lnTo>
                  <a:pt x="9947" y="12921"/>
                </a:lnTo>
                <a:lnTo>
                  <a:pt x="12805" y="9989"/>
                </a:lnTo>
                <a:lnTo>
                  <a:pt x="12805" y="6439"/>
                </a:lnTo>
                <a:lnTo>
                  <a:pt x="12805" y="2889"/>
                </a:lnTo>
                <a:lnTo>
                  <a:pt x="9947" y="0"/>
                </a:lnTo>
                <a:close/>
              </a:path>
            </a:pathLst>
          </a:custGeom>
          <a:solidFill>
            <a:srgbClr val="FFFFFF">
              <a:alpha val="31198"/>
            </a:srgbClr>
          </a:solidFill>
        </p:spPr>
        <p:txBody>
          <a:bodyPr wrap="square" lIns="0" tIns="0" rIns="0" bIns="0" rtlCol="0"/>
          <a:lstStyle/>
          <a:p>
            <a:endParaRPr/>
          </a:p>
        </p:txBody>
      </p:sp>
      <p:sp>
        <p:nvSpPr>
          <p:cNvPr id="334" name="object 334"/>
          <p:cNvSpPr/>
          <p:nvPr/>
        </p:nvSpPr>
        <p:spPr>
          <a:xfrm>
            <a:off x="6170337" y="397301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35" name="object 335"/>
          <p:cNvSpPr/>
          <p:nvPr/>
        </p:nvSpPr>
        <p:spPr>
          <a:xfrm>
            <a:off x="6754490" y="1731558"/>
            <a:ext cx="21590" cy="21590"/>
          </a:xfrm>
          <a:custGeom>
            <a:avLst/>
            <a:gdLst/>
            <a:ahLst/>
            <a:cxnLst/>
            <a:rect l="l" t="t" r="r" b="b"/>
            <a:pathLst>
              <a:path w="21590" h="21589">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FFFFFF">
              <a:alpha val="39999"/>
            </a:srgbClr>
          </a:solidFill>
        </p:spPr>
        <p:txBody>
          <a:bodyPr wrap="square" lIns="0" tIns="0" rIns="0" bIns="0" rtlCol="0"/>
          <a:lstStyle/>
          <a:p>
            <a:endParaRPr/>
          </a:p>
        </p:txBody>
      </p:sp>
      <p:sp>
        <p:nvSpPr>
          <p:cNvPr id="336" name="object 336"/>
          <p:cNvSpPr/>
          <p:nvPr/>
        </p:nvSpPr>
        <p:spPr>
          <a:xfrm>
            <a:off x="5812445" y="3337445"/>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337" name="object 337"/>
          <p:cNvSpPr/>
          <p:nvPr/>
        </p:nvSpPr>
        <p:spPr>
          <a:xfrm>
            <a:off x="7185206" y="856795"/>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338" name="object 338"/>
          <p:cNvSpPr/>
          <p:nvPr/>
        </p:nvSpPr>
        <p:spPr>
          <a:xfrm>
            <a:off x="7072600" y="963407"/>
            <a:ext cx="10160" cy="10160"/>
          </a:xfrm>
          <a:custGeom>
            <a:avLst/>
            <a:gdLst/>
            <a:ahLst/>
            <a:cxnLst/>
            <a:rect l="l" t="t" r="r" b="b"/>
            <a:pathLst>
              <a:path w="10159" h="10159">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339" name="object 339"/>
          <p:cNvSpPr/>
          <p:nvPr/>
        </p:nvSpPr>
        <p:spPr>
          <a:xfrm>
            <a:off x="7160123" y="309403"/>
            <a:ext cx="28575" cy="28575"/>
          </a:xfrm>
          <a:custGeom>
            <a:avLst/>
            <a:gdLst/>
            <a:ahLst/>
            <a:cxnLst/>
            <a:rect l="l" t="t" r="r" b="b"/>
            <a:pathLst>
              <a:path w="28575" h="28575">
                <a:moveTo>
                  <a:pt x="21842" y="0"/>
                </a:moveTo>
                <a:lnTo>
                  <a:pt x="6313" y="0"/>
                </a:lnTo>
                <a:lnTo>
                  <a:pt x="0" y="6345"/>
                </a:lnTo>
                <a:lnTo>
                  <a:pt x="0" y="22009"/>
                </a:lnTo>
                <a:lnTo>
                  <a:pt x="6313" y="28376"/>
                </a:lnTo>
                <a:lnTo>
                  <a:pt x="21842" y="2837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340" name="object 340"/>
          <p:cNvSpPr/>
          <p:nvPr/>
        </p:nvSpPr>
        <p:spPr>
          <a:xfrm>
            <a:off x="6471148" y="2537463"/>
            <a:ext cx="14604" cy="14604"/>
          </a:xfrm>
          <a:custGeom>
            <a:avLst/>
            <a:gdLst/>
            <a:ahLst/>
            <a:cxnLst/>
            <a:rect l="l" t="t" r="r" b="b"/>
            <a:pathLst>
              <a:path w="14604" h="14605">
                <a:moveTo>
                  <a:pt x="11141" y="0"/>
                </a:moveTo>
                <a:lnTo>
                  <a:pt x="3172" y="0"/>
                </a:lnTo>
                <a:lnTo>
                  <a:pt x="0" y="3225"/>
                </a:lnTo>
                <a:lnTo>
                  <a:pt x="0" y="11245"/>
                </a:lnTo>
                <a:lnTo>
                  <a:pt x="3172" y="14491"/>
                </a:lnTo>
                <a:lnTo>
                  <a:pt x="11141" y="14491"/>
                </a:lnTo>
                <a:lnTo>
                  <a:pt x="14345" y="11245"/>
                </a:lnTo>
                <a:lnTo>
                  <a:pt x="14345" y="7235"/>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341" name="object 341"/>
          <p:cNvSpPr/>
          <p:nvPr/>
        </p:nvSpPr>
        <p:spPr>
          <a:xfrm>
            <a:off x="7304368" y="2109932"/>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342" name="object 342"/>
          <p:cNvSpPr/>
          <p:nvPr/>
        </p:nvSpPr>
        <p:spPr>
          <a:xfrm>
            <a:off x="7241370" y="1988516"/>
            <a:ext cx="21590" cy="22225"/>
          </a:xfrm>
          <a:custGeom>
            <a:avLst/>
            <a:gdLst/>
            <a:ahLst/>
            <a:cxnLst/>
            <a:rect l="l" t="t" r="r" b="b"/>
            <a:pathLst>
              <a:path w="21590" h="22225">
                <a:moveTo>
                  <a:pt x="16680" y="0"/>
                </a:moveTo>
                <a:lnTo>
                  <a:pt x="4785" y="0"/>
                </a:lnTo>
                <a:lnTo>
                  <a:pt x="0" y="4879"/>
                </a:lnTo>
                <a:lnTo>
                  <a:pt x="0" y="16826"/>
                </a:lnTo>
                <a:lnTo>
                  <a:pt x="4785" y="21706"/>
                </a:lnTo>
                <a:lnTo>
                  <a:pt x="16680" y="21706"/>
                </a:lnTo>
                <a:lnTo>
                  <a:pt x="21465" y="1682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343" name="object 343"/>
          <p:cNvSpPr/>
          <p:nvPr/>
        </p:nvSpPr>
        <p:spPr>
          <a:xfrm>
            <a:off x="7361285" y="410435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44" name="object 344"/>
          <p:cNvSpPr/>
          <p:nvPr/>
        </p:nvSpPr>
        <p:spPr>
          <a:xfrm>
            <a:off x="6961096" y="3739906"/>
            <a:ext cx="15875" cy="15875"/>
          </a:xfrm>
          <a:custGeom>
            <a:avLst/>
            <a:gdLst/>
            <a:ahLst/>
            <a:cxnLst/>
            <a:rect l="l" t="t" r="r" b="b"/>
            <a:pathLst>
              <a:path w="15875" h="15875">
                <a:moveTo>
                  <a:pt x="11905" y="0"/>
                </a:moveTo>
                <a:lnTo>
                  <a:pt x="3413" y="0"/>
                </a:lnTo>
                <a:lnTo>
                  <a:pt x="0" y="3455"/>
                </a:lnTo>
                <a:lnTo>
                  <a:pt x="0" y="12041"/>
                </a:lnTo>
                <a:lnTo>
                  <a:pt x="341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45" name="object 345"/>
          <p:cNvSpPr/>
          <p:nvPr/>
        </p:nvSpPr>
        <p:spPr>
          <a:xfrm>
            <a:off x="6836711" y="3287571"/>
            <a:ext cx="21590" cy="22225"/>
          </a:xfrm>
          <a:custGeom>
            <a:avLst/>
            <a:gdLst/>
            <a:ahLst/>
            <a:cxnLst/>
            <a:rect l="l" t="t" r="r" b="b"/>
            <a:pathLst>
              <a:path w="21590" h="22225">
                <a:moveTo>
                  <a:pt x="16680" y="0"/>
                </a:moveTo>
                <a:lnTo>
                  <a:pt x="4785" y="0"/>
                </a:lnTo>
                <a:lnTo>
                  <a:pt x="0" y="4879"/>
                </a:lnTo>
                <a:lnTo>
                  <a:pt x="0" y="16826"/>
                </a:lnTo>
                <a:lnTo>
                  <a:pt x="4785" y="21706"/>
                </a:lnTo>
                <a:lnTo>
                  <a:pt x="16680" y="21706"/>
                </a:lnTo>
                <a:lnTo>
                  <a:pt x="21465" y="1682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346" name="object 346"/>
          <p:cNvSpPr/>
          <p:nvPr/>
        </p:nvSpPr>
        <p:spPr>
          <a:xfrm>
            <a:off x="1246914" y="8496841"/>
            <a:ext cx="21590" cy="21590"/>
          </a:xfrm>
          <a:custGeom>
            <a:avLst/>
            <a:gdLst/>
            <a:ahLst/>
            <a:cxnLst/>
            <a:rect l="l" t="t" r="r" b="b"/>
            <a:pathLst>
              <a:path w="21590" h="21590">
                <a:moveTo>
                  <a:pt x="16585" y="0"/>
                </a:moveTo>
                <a:lnTo>
                  <a:pt x="4795" y="0"/>
                </a:lnTo>
                <a:lnTo>
                  <a:pt x="0" y="4816"/>
                </a:lnTo>
                <a:lnTo>
                  <a:pt x="0" y="16711"/>
                </a:lnTo>
                <a:lnTo>
                  <a:pt x="4795" y="21549"/>
                </a:lnTo>
                <a:lnTo>
                  <a:pt x="16585" y="21549"/>
                </a:lnTo>
                <a:lnTo>
                  <a:pt x="21371" y="16711"/>
                </a:lnTo>
                <a:lnTo>
                  <a:pt x="21371" y="10774"/>
                </a:lnTo>
                <a:lnTo>
                  <a:pt x="21371" y="4816"/>
                </a:lnTo>
                <a:lnTo>
                  <a:pt x="16585" y="0"/>
                </a:lnTo>
                <a:close/>
              </a:path>
            </a:pathLst>
          </a:custGeom>
          <a:solidFill>
            <a:srgbClr val="6F4478">
              <a:alpha val="39999"/>
            </a:srgbClr>
          </a:solidFill>
        </p:spPr>
        <p:txBody>
          <a:bodyPr wrap="square" lIns="0" tIns="0" rIns="0" bIns="0" rtlCol="0"/>
          <a:lstStyle/>
          <a:p>
            <a:endParaRPr/>
          </a:p>
        </p:txBody>
      </p:sp>
      <p:sp>
        <p:nvSpPr>
          <p:cNvPr id="347" name="object 347"/>
          <p:cNvSpPr/>
          <p:nvPr/>
        </p:nvSpPr>
        <p:spPr>
          <a:xfrm>
            <a:off x="1490469" y="10297304"/>
            <a:ext cx="15875" cy="15875"/>
          </a:xfrm>
          <a:custGeom>
            <a:avLst/>
            <a:gdLst/>
            <a:ahLst/>
            <a:cxnLst/>
            <a:rect l="l" t="t" r="r" b="b"/>
            <a:pathLst>
              <a:path w="15875" h="15875">
                <a:moveTo>
                  <a:pt x="11989" y="0"/>
                </a:moveTo>
                <a:lnTo>
                  <a:pt x="3455" y="0"/>
                </a:lnTo>
                <a:lnTo>
                  <a:pt x="0" y="3486"/>
                </a:lnTo>
                <a:lnTo>
                  <a:pt x="0" y="12093"/>
                </a:lnTo>
                <a:lnTo>
                  <a:pt x="3455" y="15580"/>
                </a:lnTo>
                <a:lnTo>
                  <a:pt x="11989" y="15580"/>
                </a:lnTo>
                <a:lnTo>
                  <a:pt x="15444" y="12093"/>
                </a:lnTo>
                <a:lnTo>
                  <a:pt x="15444" y="7790"/>
                </a:lnTo>
                <a:lnTo>
                  <a:pt x="15444" y="3486"/>
                </a:lnTo>
                <a:lnTo>
                  <a:pt x="11989" y="0"/>
                </a:lnTo>
                <a:close/>
              </a:path>
            </a:pathLst>
          </a:custGeom>
          <a:solidFill>
            <a:srgbClr val="384746">
              <a:alpha val="39999"/>
            </a:srgbClr>
          </a:solidFill>
        </p:spPr>
        <p:txBody>
          <a:bodyPr wrap="square" lIns="0" tIns="0" rIns="0" bIns="0" rtlCol="0"/>
          <a:lstStyle/>
          <a:p>
            <a:endParaRPr/>
          </a:p>
        </p:txBody>
      </p:sp>
      <p:sp>
        <p:nvSpPr>
          <p:cNvPr id="348" name="object 348"/>
          <p:cNvSpPr/>
          <p:nvPr/>
        </p:nvSpPr>
        <p:spPr>
          <a:xfrm>
            <a:off x="1846979" y="9869966"/>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49" name="object 349"/>
          <p:cNvSpPr/>
          <p:nvPr/>
        </p:nvSpPr>
        <p:spPr>
          <a:xfrm>
            <a:off x="492419" y="10793023"/>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350" name="object 350"/>
          <p:cNvSpPr/>
          <p:nvPr/>
        </p:nvSpPr>
        <p:spPr>
          <a:xfrm>
            <a:off x="2376190" y="9419098"/>
            <a:ext cx="24130" cy="24765"/>
          </a:xfrm>
          <a:custGeom>
            <a:avLst/>
            <a:gdLst/>
            <a:ahLst/>
            <a:cxnLst/>
            <a:rect l="l" t="t" r="r" b="b"/>
            <a:pathLst>
              <a:path w="24130"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351" name="object 351"/>
          <p:cNvSpPr/>
          <p:nvPr/>
        </p:nvSpPr>
        <p:spPr>
          <a:xfrm>
            <a:off x="1430420" y="10249966"/>
            <a:ext cx="19050" cy="19685"/>
          </a:xfrm>
          <a:custGeom>
            <a:avLst/>
            <a:gdLst/>
            <a:ahLst/>
            <a:cxnLst/>
            <a:rect l="l" t="t" r="r" b="b"/>
            <a:pathLst>
              <a:path w="19050" h="19684">
                <a:moveTo>
                  <a:pt x="14669" y="0"/>
                </a:moveTo>
                <a:lnTo>
                  <a:pt x="4219" y="0"/>
                </a:lnTo>
                <a:lnTo>
                  <a:pt x="0" y="4251"/>
                </a:lnTo>
                <a:lnTo>
                  <a:pt x="0" y="14795"/>
                </a:lnTo>
                <a:lnTo>
                  <a:pt x="4219"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352" name="object 352"/>
          <p:cNvSpPr/>
          <p:nvPr/>
        </p:nvSpPr>
        <p:spPr>
          <a:xfrm>
            <a:off x="768578" y="9302680"/>
            <a:ext cx="22225" cy="22860"/>
          </a:xfrm>
          <a:custGeom>
            <a:avLst/>
            <a:gdLst/>
            <a:ahLst/>
            <a:cxnLst/>
            <a:rect l="l" t="t" r="r" b="b"/>
            <a:pathLst>
              <a:path w="22225" h="22859">
                <a:moveTo>
                  <a:pt x="17214" y="0"/>
                </a:moveTo>
                <a:lnTo>
                  <a:pt x="4994" y="0"/>
                </a:lnTo>
                <a:lnTo>
                  <a:pt x="0" y="4994"/>
                </a:lnTo>
                <a:lnTo>
                  <a:pt x="0" y="17329"/>
                </a:lnTo>
                <a:lnTo>
                  <a:pt x="4994" y="22334"/>
                </a:lnTo>
                <a:lnTo>
                  <a:pt x="17214" y="22334"/>
                </a:lnTo>
                <a:lnTo>
                  <a:pt x="22156" y="17329"/>
                </a:lnTo>
                <a:lnTo>
                  <a:pt x="22156" y="11182"/>
                </a:lnTo>
                <a:lnTo>
                  <a:pt x="22156" y="4994"/>
                </a:lnTo>
                <a:lnTo>
                  <a:pt x="17214" y="0"/>
                </a:lnTo>
                <a:close/>
              </a:path>
            </a:pathLst>
          </a:custGeom>
          <a:solidFill>
            <a:srgbClr val="FFFFFF">
              <a:alpha val="39999"/>
            </a:srgbClr>
          </a:solidFill>
        </p:spPr>
        <p:txBody>
          <a:bodyPr wrap="square" lIns="0" tIns="0" rIns="0" bIns="0" rtlCol="0"/>
          <a:lstStyle/>
          <a:p>
            <a:endParaRPr/>
          </a:p>
        </p:txBody>
      </p:sp>
      <p:sp>
        <p:nvSpPr>
          <p:cNvPr id="353" name="object 353"/>
          <p:cNvSpPr/>
          <p:nvPr/>
        </p:nvSpPr>
        <p:spPr>
          <a:xfrm>
            <a:off x="2452190" y="10129426"/>
            <a:ext cx="31750" cy="32384"/>
          </a:xfrm>
          <a:custGeom>
            <a:avLst/>
            <a:gdLst/>
            <a:ahLst/>
            <a:cxnLst/>
            <a:rect l="l" t="t" r="r" b="b"/>
            <a:pathLst>
              <a:path w="31750" h="32384">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39999"/>
            </a:srgbClr>
          </a:solidFill>
        </p:spPr>
        <p:txBody>
          <a:bodyPr wrap="square" lIns="0" tIns="0" rIns="0" bIns="0" rtlCol="0"/>
          <a:lstStyle/>
          <a:p>
            <a:endParaRPr/>
          </a:p>
        </p:txBody>
      </p:sp>
      <p:sp>
        <p:nvSpPr>
          <p:cNvPr id="354" name="object 354"/>
          <p:cNvSpPr/>
          <p:nvPr/>
        </p:nvSpPr>
        <p:spPr>
          <a:xfrm>
            <a:off x="1475796" y="9951856"/>
            <a:ext cx="13335" cy="13335"/>
          </a:xfrm>
          <a:custGeom>
            <a:avLst/>
            <a:gdLst/>
            <a:ahLst/>
            <a:cxnLst/>
            <a:rect l="l" t="t" r="r" b="b"/>
            <a:pathLst>
              <a:path w="13334" h="13334">
                <a:moveTo>
                  <a:pt x="9863" y="0"/>
                </a:moveTo>
                <a:lnTo>
                  <a:pt x="2848" y="0"/>
                </a:lnTo>
                <a:lnTo>
                  <a:pt x="0" y="2889"/>
                </a:lnTo>
                <a:lnTo>
                  <a:pt x="0" y="9968"/>
                </a:lnTo>
                <a:lnTo>
                  <a:pt x="2848" y="12858"/>
                </a:lnTo>
                <a:lnTo>
                  <a:pt x="9863" y="12858"/>
                </a:lnTo>
                <a:lnTo>
                  <a:pt x="12722" y="9968"/>
                </a:lnTo>
                <a:lnTo>
                  <a:pt x="12722" y="6418"/>
                </a:lnTo>
                <a:lnTo>
                  <a:pt x="12722" y="2889"/>
                </a:lnTo>
                <a:lnTo>
                  <a:pt x="9863" y="0"/>
                </a:lnTo>
                <a:close/>
              </a:path>
            </a:pathLst>
          </a:custGeom>
          <a:solidFill>
            <a:srgbClr val="6F4478">
              <a:alpha val="39999"/>
            </a:srgbClr>
          </a:solidFill>
        </p:spPr>
        <p:txBody>
          <a:bodyPr wrap="square" lIns="0" tIns="0" rIns="0" bIns="0" rtlCol="0"/>
          <a:lstStyle/>
          <a:p>
            <a:endParaRPr/>
          </a:p>
        </p:txBody>
      </p:sp>
      <p:sp>
        <p:nvSpPr>
          <p:cNvPr id="355" name="object 355"/>
          <p:cNvSpPr/>
          <p:nvPr/>
        </p:nvSpPr>
        <p:spPr>
          <a:xfrm>
            <a:off x="1257606" y="10439015"/>
            <a:ext cx="26034" cy="26034"/>
          </a:xfrm>
          <a:custGeom>
            <a:avLst/>
            <a:gdLst/>
            <a:ahLst/>
            <a:cxnLst/>
            <a:rect l="l" t="t" r="r" b="b"/>
            <a:pathLst>
              <a:path w="26034" h="26034">
                <a:moveTo>
                  <a:pt x="19926" y="0"/>
                </a:moveTo>
                <a:lnTo>
                  <a:pt x="5758" y="0"/>
                </a:lnTo>
                <a:lnTo>
                  <a:pt x="0" y="5800"/>
                </a:lnTo>
                <a:lnTo>
                  <a:pt x="0" y="20093"/>
                </a:lnTo>
                <a:lnTo>
                  <a:pt x="5758" y="25904"/>
                </a:lnTo>
                <a:lnTo>
                  <a:pt x="19926" y="25904"/>
                </a:lnTo>
                <a:lnTo>
                  <a:pt x="25685" y="20093"/>
                </a:lnTo>
                <a:lnTo>
                  <a:pt x="25685" y="12952"/>
                </a:lnTo>
                <a:lnTo>
                  <a:pt x="25685" y="5800"/>
                </a:lnTo>
                <a:lnTo>
                  <a:pt x="19926" y="0"/>
                </a:lnTo>
                <a:close/>
              </a:path>
            </a:pathLst>
          </a:custGeom>
          <a:solidFill>
            <a:srgbClr val="384746">
              <a:alpha val="39999"/>
            </a:srgbClr>
          </a:solidFill>
        </p:spPr>
        <p:txBody>
          <a:bodyPr wrap="square" lIns="0" tIns="0" rIns="0" bIns="0" rtlCol="0"/>
          <a:lstStyle/>
          <a:p>
            <a:endParaRPr/>
          </a:p>
        </p:txBody>
      </p:sp>
      <p:sp>
        <p:nvSpPr>
          <p:cNvPr id="356" name="object 356"/>
          <p:cNvSpPr/>
          <p:nvPr/>
        </p:nvSpPr>
        <p:spPr>
          <a:xfrm>
            <a:off x="3277694" y="9009876"/>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357" name="object 357"/>
          <p:cNvSpPr/>
          <p:nvPr/>
        </p:nvSpPr>
        <p:spPr>
          <a:xfrm>
            <a:off x="2401396" y="9165947"/>
            <a:ext cx="14604" cy="14604"/>
          </a:xfrm>
          <a:custGeom>
            <a:avLst/>
            <a:gdLst/>
            <a:ahLst/>
            <a:cxnLst/>
            <a:rect l="l" t="t" r="r" b="b"/>
            <a:pathLst>
              <a:path w="14605" h="14604">
                <a:moveTo>
                  <a:pt x="10963" y="0"/>
                </a:moveTo>
                <a:lnTo>
                  <a:pt x="3162" y="0"/>
                </a:lnTo>
                <a:lnTo>
                  <a:pt x="0" y="3193"/>
                </a:lnTo>
                <a:lnTo>
                  <a:pt x="0" y="11067"/>
                </a:lnTo>
                <a:lnTo>
                  <a:pt x="3162" y="14271"/>
                </a:lnTo>
                <a:lnTo>
                  <a:pt x="10963" y="14271"/>
                </a:lnTo>
                <a:lnTo>
                  <a:pt x="14125" y="11067"/>
                </a:lnTo>
                <a:lnTo>
                  <a:pt x="14125" y="7141"/>
                </a:lnTo>
                <a:lnTo>
                  <a:pt x="14125" y="3193"/>
                </a:lnTo>
                <a:lnTo>
                  <a:pt x="10963" y="0"/>
                </a:lnTo>
                <a:close/>
              </a:path>
            </a:pathLst>
          </a:custGeom>
          <a:solidFill>
            <a:srgbClr val="6F4478">
              <a:alpha val="39999"/>
            </a:srgbClr>
          </a:solidFill>
        </p:spPr>
        <p:txBody>
          <a:bodyPr wrap="square" lIns="0" tIns="0" rIns="0" bIns="0" rtlCol="0"/>
          <a:lstStyle/>
          <a:p>
            <a:endParaRPr/>
          </a:p>
        </p:txBody>
      </p:sp>
      <p:sp>
        <p:nvSpPr>
          <p:cNvPr id="358" name="object 358"/>
          <p:cNvSpPr/>
          <p:nvPr/>
        </p:nvSpPr>
        <p:spPr>
          <a:xfrm>
            <a:off x="2365373" y="10875312"/>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59" name="object 359"/>
          <p:cNvSpPr/>
          <p:nvPr/>
        </p:nvSpPr>
        <p:spPr>
          <a:xfrm>
            <a:off x="2841307" y="8240052"/>
            <a:ext cx="27305" cy="27940"/>
          </a:xfrm>
          <a:custGeom>
            <a:avLst/>
            <a:gdLst/>
            <a:ahLst/>
            <a:cxnLst/>
            <a:rect l="l" t="t" r="r" b="b"/>
            <a:pathLst>
              <a:path w="27305" h="27940">
                <a:moveTo>
                  <a:pt x="21098" y="0"/>
                </a:moveTo>
                <a:lnTo>
                  <a:pt x="6114" y="0"/>
                </a:lnTo>
                <a:lnTo>
                  <a:pt x="0" y="6146"/>
                </a:lnTo>
                <a:lnTo>
                  <a:pt x="0" y="21287"/>
                </a:lnTo>
                <a:lnTo>
                  <a:pt x="6114" y="27454"/>
                </a:lnTo>
                <a:lnTo>
                  <a:pt x="21098" y="27454"/>
                </a:lnTo>
                <a:lnTo>
                  <a:pt x="27203" y="21287"/>
                </a:lnTo>
                <a:lnTo>
                  <a:pt x="27203" y="1373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360" name="object 360"/>
          <p:cNvSpPr/>
          <p:nvPr/>
        </p:nvSpPr>
        <p:spPr>
          <a:xfrm>
            <a:off x="2877635" y="8034817"/>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361" name="object 361"/>
          <p:cNvSpPr/>
          <p:nvPr/>
        </p:nvSpPr>
        <p:spPr>
          <a:xfrm>
            <a:off x="1451164" y="9932171"/>
            <a:ext cx="17145" cy="17145"/>
          </a:xfrm>
          <a:custGeom>
            <a:avLst/>
            <a:gdLst/>
            <a:ahLst/>
            <a:cxnLst/>
            <a:rect l="l" t="t" r="r" b="b"/>
            <a:pathLst>
              <a:path w="17144" h="17145">
                <a:moveTo>
                  <a:pt x="13109" y="0"/>
                </a:moveTo>
                <a:lnTo>
                  <a:pt x="3738" y="0"/>
                </a:lnTo>
                <a:lnTo>
                  <a:pt x="0" y="3853"/>
                </a:lnTo>
                <a:lnTo>
                  <a:pt x="0" y="13277"/>
                </a:lnTo>
                <a:lnTo>
                  <a:pt x="3738" y="17109"/>
                </a:lnTo>
                <a:lnTo>
                  <a:pt x="13109" y="17109"/>
                </a:lnTo>
                <a:lnTo>
                  <a:pt x="16910" y="13277"/>
                </a:lnTo>
                <a:lnTo>
                  <a:pt x="16910" y="8565"/>
                </a:lnTo>
                <a:lnTo>
                  <a:pt x="16910" y="3853"/>
                </a:lnTo>
                <a:lnTo>
                  <a:pt x="13109" y="0"/>
                </a:lnTo>
                <a:close/>
              </a:path>
            </a:pathLst>
          </a:custGeom>
          <a:solidFill>
            <a:srgbClr val="6F4478">
              <a:alpha val="39999"/>
            </a:srgbClr>
          </a:solidFill>
        </p:spPr>
        <p:txBody>
          <a:bodyPr wrap="square" lIns="0" tIns="0" rIns="0" bIns="0" rtlCol="0"/>
          <a:lstStyle/>
          <a:p>
            <a:endParaRPr/>
          </a:p>
        </p:txBody>
      </p:sp>
      <p:sp>
        <p:nvSpPr>
          <p:cNvPr id="362" name="object 362"/>
          <p:cNvSpPr/>
          <p:nvPr/>
        </p:nvSpPr>
        <p:spPr>
          <a:xfrm>
            <a:off x="331105" y="8740449"/>
            <a:ext cx="19050" cy="19050"/>
          </a:xfrm>
          <a:custGeom>
            <a:avLst/>
            <a:gdLst/>
            <a:ahLst/>
            <a:cxnLst/>
            <a:rect l="l" t="t" r="r" b="b"/>
            <a:pathLst>
              <a:path w="19050" h="19050">
                <a:moveTo>
                  <a:pt x="14523" y="0"/>
                </a:moveTo>
                <a:lnTo>
                  <a:pt x="4177" y="0"/>
                </a:lnTo>
                <a:lnTo>
                  <a:pt x="0" y="4230"/>
                </a:lnTo>
                <a:lnTo>
                  <a:pt x="0" y="14659"/>
                </a:lnTo>
                <a:lnTo>
                  <a:pt x="4177" y="18889"/>
                </a:lnTo>
                <a:lnTo>
                  <a:pt x="14523" y="18889"/>
                </a:lnTo>
                <a:lnTo>
                  <a:pt x="18721" y="14659"/>
                </a:lnTo>
                <a:lnTo>
                  <a:pt x="18721" y="9444"/>
                </a:lnTo>
                <a:lnTo>
                  <a:pt x="18721" y="4230"/>
                </a:lnTo>
                <a:lnTo>
                  <a:pt x="14523" y="0"/>
                </a:lnTo>
                <a:close/>
              </a:path>
            </a:pathLst>
          </a:custGeom>
          <a:solidFill>
            <a:srgbClr val="FFFFFF">
              <a:alpha val="39999"/>
            </a:srgbClr>
          </a:solidFill>
        </p:spPr>
        <p:txBody>
          <a:bodyPr wrap="square" lIns="0" tIns="0" rIns="0" bIns="0" rtlCol="0"/>
          <a:lstStyle/>
          <a:p>
            <a:endParaRPr/>
          </a:p>
        </p:txBody>
      </p:sp>
      <p:sp>
        <p:nvSpPr>
          <p:cNvPr id="363" name="object 363"/>
          <p:cNvSpPr/>
          <p:nvPr/>
        </p:nvSpPr>
        <p:spPr>
          <a:xfrm>
            <a:off x="1247452" y="9542367"/>
            <a:ext cx="23495" cy="23495"/>
          </a:xfrm>
          <a:custGeom>
            <a:avLst/>
            <a:gdLst/>
            <a:ahLst/>
            <a:cxnLst/>
            <a:rect l="l" t="t" r="r" b="b"/>
            <a:pathLst>
              <a:path w="23494" h="23495">
                <a:moveTo>
                  <a:pt x="17852" y="0"/>
                </a:moveTo>
                <a:lnTo>
                  <a:pt x="5151" y="0"/>
                </a:lnTo>
                <a:lnTo>
                  <a:pt x="0" y="5193"/>
                </a:lnTo>
                <a:lnTo>
                  <a:pt x="0" y="17988"/>
                </a:lnTo>
                <a:lnTo>
                  <a:pt x="5151" y="23193"/>
                </a:lnTo>
                <a:lnTo>
                  <a:pt x="17852" y="23193"/>
                </a:lnTo>
                <a:lnTo>
                  <a:pt x="22994" y="17988"/>
                </a:lnTo>
                <a:lnTo>
                  <a:pt x="22994" y="11612"/>
                </a:lnTo>
                <a:lnTo>
                  <a:pt x="22994" y="5193"/>
                </a:lnTo>
                <a:lnTo>
                  <a:pt x="17852" y="0"/>
                </a:lnTo>
                <a:close/>
              </a:path>
            </a:pathLst>
          </a:custGeom>
          <a:solidFill>
            <a:srgbClr val="FFFFFF">
              <a:alpha val="31198"/>
            </a:srgbClr>
          </a:solidFill>
        </p:spPr>
        <p:txBody>
          <a:bodyPr wrap="square" lIns="0" tIns="0" rIns="0" bIns="0" rtlCol="0"/>
          <a:lstStyle/>
          <a:p>
            <a:endParaRPr/>
          </a:p>
        </p:txBody>
      </p:sp>
      <p:sp>
        <p:nvSpPr>
          <p:cNvPr id="364" name="object 364"/>
          <p:cNvSpPr/>
          <p:nvPr/>
        </p:nvSpPr>
        <p:spPr>
          <a:xfrm>
            <a:off x="1403420" y="9325418"/>
            <a:ext cx="13335" cy="13335"/>
          </a:xfrm>
          <a:custGeom>
            <a:avLst/>
            <a:gdLst/>
            <a:ahLst/>
            <a:cxnLst/>
            <a:rect l="l" t="t" r="r" b="b"/>
            <a:pathLst>
              <a:path w="13334" h="13334">
                <a:moveTo>
                  <a:pt x="9947" y="0"/>
                </a:moveTo>
                <a:lnTo>
                  <a:pt x="2848" y="0"/>
                </a:lnTo>
                <a:lnTo>
                  <a:pt x="0" y="2889"/>
                </a:lnTo>
                <a:lnTo>
                  <a:pt x="0" y="9989"/>
                </a:lnTo>
                <a:lnTo>
                  <a:pt x="2848" y="12921"/>
                </a:lnTo>
                <a:lnTo>
                  <a:pt x="9947" y="12921"/>
                </a:lnTo>
                <a:lnTo>
                  <a:pt x="12805" y="9989"/>
                </a:lnTo>
                <a:lnTo>
                  <a:pt x="12805" y="6439"/>
                </a:lnTo>
                <a:lnTo>
                  <a:pt x="12805" y="2889"/>
                </a:lnTo>
                <a:lnTo>
                  <a:pt x="9947" y="0"/>
                </a:lnTo>
                <a:close/>
              </a:path>
            </a:pathLst>
          </a:custGeom>
          <a:solidFill>
            <a:srgbClr val="FFFFFF">
              <a:alpha val="31198"/>
            </a:srgbClr>
          </a:solidFill>
        </p:spPr>
        <p:txBody>
          <a:bodyPr wrap="square" lIns="0" tIns="0" rIns="0" bIns="0" rtlCol="0"/>
          <a:lstStyle/>
          <a:p>
            <a:endParaRPr/>
          </a:p>
        </p:txBody>
      </p:sp>
      <p:sp>
        <p:nvSpPr>
          <p:cNvPr id="365" name="object 365"/>
          <p:cNvSpPr/>
          <p:nvPr/>
        </p:nvSpPr>
        <p:spPr>
          <a:xfrm>
            <a:off x="2645388" y="9316940"/>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66" name="object 366"/>
          <p:cNvSpPr/>
          <p:nvPr/>
        </p:nvSpPr>
        <p:spPr>
          <a:xfrm>
            <a:off x="2978409" y="8614218"/>
            <a:ext cx="10160" cy="10160"/>
          </a:xfrm>
          <a:custGeom>
            <a:avLst/>
            <a:gdLst/>
            <a:ahLst/>
            <a:cxnLst/>
            <a:rect l="l" t="t" r="r" b="b"/>
            <a:pathLst>
              <a:path w="10160" h="10159">
                <a:moveTo>
                  <a:pt x="7675" y="0"/>
                </a:moveTo>
                <a:lnTo>
                  <a:pt x="2219" y="0"/>
                </a:lnTo>
                <a:lnTo>
                  <a:pt x="0" y="2240"/>
                </a:lnTo>
                <a:lnTo>
                  <a:pt x="0" y="7737"/>
                </a:lnTo>
                <a:lnTo>
                  <a:pt x="2219" y="9968"/>
                </a:lnTo>
                <a:lnTo>
                  <a:pt x="7675" y="996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367" name="object 367"/>
          <p:cNvSpPr/>
          <p:nvPr/>
        </p:nvSpPr>
        <p:spPr>
          <a:xfrm>
            <a:off x="1377351" y="8813832"/>
            <a:ext cx="21590" cy="21590"/>
          </a:xfrm>
          <a:custGeom>
            <a:avLst/>
            <a:gdLst/>
            <a:ahLst/>
            <a:cxnLst/>
            <a:rect l="l" t="t" r="r" b="b"/>
            <a:pathLst>
              <a:path w="21590" h="21590">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FFFFFF">
              <a:alpha val="39999"/>
            </a:srgbClr>
          </a:solidFill>
        </p:spPr>
        <p:txBody>
          <a:bodyPr wrap="square" lIns="0" tIns="0" rIns="0" bIns="0" rtlCol="0"/>
          <a:lstStyle/>
          <a:p>
            <a:endParaRPr/>
          </a:p>
        </p:txBody>
      </p:sp>
      <p:sp>
        <p:nvSpPr>
          <p:cNvPr id="368" name="object 368"/>
          <p:cNvSpPr/>
          <p:nvPr/>
        </p:nvSpPr>
        <p:spPr>
          <a:xfrm>
            <a:off x="2287493" y="8681372"/>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69" name="object 369"/>
          <p:cNvSpPr/>
          <p:nvPr/>
        </p:nvSpPr>
        <p:spPr>
          <a:xfrm>
            <a:off x="2549458" y="8556021"/>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370" name="object 370"/>
          <p:cNvSpPr/>
          <p:nvPr/>
        </p:nvSpPr>
        <p:spPr>
          <a:xfrm>
            <a:off x="2150855" y="8179492"/>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FFFFFF">
              <a:alpha val="31198"/>
            </a:srgbClr>
          </a:solidFill>
        </p:spPr>
        <p:txBody>
          <a:bodyPr wrap="square" lIns="0" tIns="0" rIns="0" bIns="0" rtlCol="0"/>
          <a:lstStyle/>
          <a:p>
            <a:endParaRPr/>
          </a:p>
        </p:txBody>
      </p:sp>
      <p:sp>
        <p:nvSpPr>
          <p:cNvPr id="371" name="object 371"/>
          <p:cNvSpPr/>
          <p:nvPr/>
        </p:nvSpPr>
        <p:spPr>
          <a:xfrm>
            <a:off x="3189059" y="8201716"/>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9999"/>
            </a:srgbClr>
          </a:solidFill>
        </p:spPr>
        <p:txBody>
          <a:bodyPr wrap="square" lIns="0" tIns="0" rIns="0" bIns="0" rtlCol="0"/>
          <a:lstStyle/>
          <a:p>
            <a:endParaRPr/>
          </a:p>
        </p:txBody>
      </p:sp>
      <p:sp>
        <p:nvSpPr>
          <p:cNvPr id="372" name="object 372"/>
          <p:cNvSpPr/>
          <p:nvPr/>
        </p:nvSpPr>
        <p:spPr>
          <a:xfrm>
            <a:off x="2069257" y="8534155"/>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373" name="object 373"/>
          <p:cNvSpPr/>
          <p:nvPr/>
        </p:nvSpPr>
        <p:spPr>
          <a:xfrm>
            <a:off x="1684777" y="8056443"/>
            <a:ext cx="10160" cy="10160"/>
          </a:xfrm>
          <a:custGeom>
            <a:avLst/>
            <a:gdLst/>
            <a:ahLst/>
            <a:cxnLst/>
            <a:rect l="l" t="t" r="r" b="b"/>
            <a:pathLst>
              <a:path w="10160" h="10159">
                <a:moveTo>
                  <a:pt x="7675" y="0"/>
                </a:moveTo>
                <a:lnTo>
                  <a:pt x="2230" y="0"/>
                </a:lnTo>
                <a:lnTo>
                  <a:pt x="0" y="2251"/>
                </a:lnTo>
                <a:lnTo>
                  <a:pt x="0" y="7737"/>
                </a:lnTo>
                <a:lnTo>
                  <a:pt x="2230" y="9978"/>
                </a:lnTo>
                <a:lnTo>
                  <a:pt x="7675" y="9978"/>
                </a:lnTo>
                <a:lnTo>
                  <a:pt x="9894" y="7737"/>
                </a:lnTo>
                <a:lnTo>
                  <a:pt x="9894" y="5005"/>
                </a:lnTo>
                <a:lnTo>
                  <a:pt x="9894" y="2251"/>
                </a:lnTo>
                <a:lnTo>
                  <a:pt x="7675" y="0"/>
                </a:lnTo>
                <a:close/>
              </a:path>
            </a:pathLst>
          </a:custGeom>
          <a:solidFill>
            <a:srgbClr val="FFFFFF">
              <a:alpha val="39999"/>
            </a:srgbClr>
          </a:solidFill>
        </p:spPr>
        <p:txBody>
          <a:bodyPr wrap="square" lIns="0" tIns="0" rIns="0" bIns="0" rtlCol="0"/>
          <a:lstStyle/>
          <a:p>
            <a:endParaRPr/>
          </a:p>
        </p:txBody>
      </p:sp>
      <p:sp>
        <p:nvSpPr>
          <p:cNvPr id="374" name="object 374"/>
          <p:cNvSpPr/>
          <p:nvPr/>
        </p:nvSpPr>
        <p:spPr>
          <a:xfrm>
            <a:off x="2200903" y="7330032"/>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375" name="object 375"/>
          <p:cNvSpPr/>
          <p:nvPr/>
        </p:nvSpPr>
        <p:spPr>
          <a:xfrm>
            <a:off x="907454" y="8812293"/>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6F4478">
              <a:alpha val="39999"/>
            </a:srgbClr>
          </a:solidFill>
        </p:spPr>
        <p:txBody>
          <a:bodyPr wrap="square" lIns="0" tIns="0" rIns="0" bIns="0" rtlCol="0"/>
          <a:lstStyle/>
          <a:p>
            <a:endParaRPr/>
          </a:p>
        </p:txBody>
      </p:sp>
      <p:sp>
        <p:nvSpPr>
          <p:cNvPr id="376" name="object 376"/>
          <p:cNvSpPr/>
          <p:nvPr/>
        </p:nvSpPr>
        <p:spPr>
          <a:xfrm>
            <a:off x="400332" y="9682749"/>
            <a:ext cx="10160" cy="10160"/>
          </a:xfrm>
          <a:custGeom>
            <a:avLst/>
            <a:gdLst/>
            <a:ahLst/>
            <a:cxnLst/>
            <a:rect l="l" t="t" r="r" b="b"/>
            <a:pathLst>
              <a:path w="10159" h="10159">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377" name="object 377"/>
          <p:cNvSpPr/>
          <p:nvPr/>
        </p:nvSpPr>
        <p:spPr>
          <a:xfrm>
            <a:off x="1766929" y="10980736"/>
            <a:ext cx="10795" cy="11430"/>
          </a:xfrm>
          <a:custGeom>
            <a:avLst/>
            <a:gdLst/>
            <a:ahLst/>
            <a:cxnLst/>
            <a:rect l="l" t="t" r="r" b="b"/>
            <a:pathLst>
              <a:path w="10794" h="11429">
                <a:moveTo>
                  <a:pt x="8345" y="0"/>
                </a:moveTo>
                <a:lnTo>
                  <a:pt x="2408" y="0"/>
                </a:lnTo>
                <a:lnTo>
                  <a:pt x="0" y="2439"/>
                </a:lnTo>
                <a:lnTo>
                  <a:pt x="0" y="8418"/>
                </a:lnTo>
                <a:lnTo>
                  <a:pt x="2408" y="10858"/>
                </a:lnTo>
                <a:lnTo>
                  <a:pt x="8345" y="10858"/>
                </a:lnTo>
                <a:lnTo>
                  <a:pt x="10753" y="8418"/>
                </a:lnTo>
                <a:lnTo>
                  <a:pt x="10753" y="5423"/>
                </a:lnTo>
                <a:lnTo>
                  <a:pt x="10753" y="2439"/>
                </a:lnTo>
                <a:lnTo>
                  <a:pt x="8345" y="0"/>
                </a:lnTo>
                <a:close/>
              </a:path>
            </a:pathLst>
          </a:custGeom>
          <a:solidFill>
            <a:srgbClr val="FFFFFF">
              <a:alpha val="29998"/>
            </a:srgbClr>
          </a:solidFill>
        </p:spPr>
        <p:txBody>
          <a:bodyPr wrap="square" lIns="0" tIns="0" rIns="0" bIns="0" rtlCol="0"/>
          <a:lstStyle/>
          <a:p>
            <a:endParaRPr/>
          </a:p>
        </p:txBody>
      </p:sp>
      <p:sp>
        <p:nvSpPr>
          <p:cNvPr id="378" name="object 378"/>
          <p:cNvSpPr/>
          <p:nvPr/>
        </p:nvSpPr>
        <p:spPr>
          <a:xfrm>
            <a:off x="3168945" y="7906643"/>
            <a:ext cx="10795" cy="10795"/>
          </a:xfrm>
          <a:custGeom>
            <a:avLst/>
            <a:gdLst/>
            <a:ahLst/>
            <a:cxnLst/>
            <a:rect l="l" t="t" r="r" b="b"/>
            <a:pathLst>
              <a:path w="10794" h="10795">
                <a:moveTo>
                  <a:pt x="8041" y="0"/>
                </a:moveTo>
                <a:lnTo>
                  <a:pt x="2314" y="0"/>
                </a:lnTo>
                <a:lnTo>
                  <a:pt x="0" y="2355"/>
                </a:lnTo>
                <a:lnTo>
                  <a:pt x="0" y="8114"/>
                </a:lnTo>
                <a:lnTo>
                  <a:pt x="2314" y="10470"/>
                </a:lnTo>
                <a:lnTo>
                  <a:pt x="8041" y="10470"/>
                </a:lnTo>
                <a:lnTo>
                  <a:pt x="10376" y="8114"/>
                </a:lnTo>
                <a:lnTo>
                  <a:pt x="10376" y="5235"/>
                </a:lnTo>
                <a:lnTo>
                  <a:pt x="10376" y="2355"/>
                </a:lnTo>
                <a:lnTo>
                  <a:pt x="8041" y="0"/>
                </a:lnTo>
                <a:close/>
              </a:path>
            </a:pathLst>
          </a:custGeom>
          <a:solidFill>
            <a:srgbClr val="FFFFFF">
              <a:alpha val="23999"/>
            </a:srgbClr>
          </a:solidFill>
        </p:spPr>
        <p:txBody>
          <a:bodyPr wrap="square" lIns="0" tIns="0" rIns="0" bIns="0" rtlCol="0"/>
          <a:lstStyle/>
          <a:p>
            <a:endParaRPr/>
          </a:p>
        </p:txBody>
      </p:sp>
      <p:sp>
        <p:nvSpPr>
          <p:cNvPr id="379" name="object 379"/>
          <p:cNvSpPr/>
          <p:nvPr/>
        </p:nvSpPr>
        <p:spPr>
          <a:xfrm>
            <a:off x="2195570" y="9698668"/>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80" name="object 380"/>
          <p:cNvSpPr/>
          <p:nvPr/>
        </p:nvSpPr>
        <p:spPr>
          <a:xfrm>
            <a:off x="3347273" y="7821887"/>
            <a:ext cx="13335" cy="13335"/>
          </a:xfrm>
          <a:custGeom>
            <a:avLst/>
            <a:gdLst/>
            <a:ahLst/>
            <a:cxnLst/>
            <a:rect l="l" t="t" r="r" b="b"/>
            <a:pathLst>
              <a:path w="13335" h="13334">
                <a:moveTo>
                  <a:pt x="10125" y="0"/>
                </a:moveTo>
                <a:lnTo>
                  <a:pt x="2900" y="0"/>
                </a:lnTo>
                <a:lnTo>
                  <a:pt x="0" y="2952"/>
                </a:lnTo>
                <a:lnTo>
                  <a:pt x="0" y="10188"/>
                </a:lnTo>
                <a:lnTo>
                  <a:pt x="290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381" name="object 381"/>
          <p:cNvSpPr/>
          <p:nvPr/>
        </p:nvSpPr>
        <p:spPr>
          <a:xfrm>
            <a:off x="903835" y="8327933"/>
            <a:ext cx="7620" cy="7620"/>
          </a:xfrm>
          <a:custGeom>
            <a:avLst/>
            <a:gdLst/>
            <a:ahLst/>
            <a:cxnLst/>
            <a:rect l="l" t="t" r="r" b="b"/>
            <a:pathLst>
              <a:path w="7619"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382" name="object 382"/>
          <p:cNvSpPr/>
          <p:nvPr/>
        </p:nvSpPr>
        <p:spPr>
          <a:xfrm>
            <a:off x="2146012" y="10663973"/>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383" name="object 383"/>
          <p:cNvSpPr/>
          <p:nvPr/>
        </p:nvSpPr>
        <p:spPr>
          <a:xfrm>
            <a:off x="3381392" y="9704050"/>
            <a:ext cx="20320" cy="20320"/>
          </a:xfrm>
          <a:custGeom>
            <a:avLst/>
            <a:gdLst/>
            <a:ahLst/>
            <a:cxnLst/>
            <a:rect l="l" t="t" r="r" b="b"/>
            <a:pathLst>
              <a:path w="20320" h="20320">
                <a:moveTo>
                  <a:pt x="15653" y="0"/>
                </a:moveTo>
                <a:lnTo>
                  <a:pt x="4512" y="0"/>
                </a:lnTo>
                <a:lnTo>
                  <a:pt x="0" y="4523"/>
                </a:lnTo>
                <a:lnTo>
                  <a:pt x="0" y="15769"/>
                </a:lnTo>
                <a:lnTo>
                  <a:pt x="4512" y="20323"/>
                </a:lnTo>
                <a:lnTo>
                  <a:pt x="15653" y="20323"/>
                </a:lnTo>
                <a:lnTo>
                  <a:pt x="20177" y="15769"/>
                </a:lnTo>
                <a:lnTo>
                  <a:pt x="20177" y="10135"/>
                </a:lnTo>
                <a:lnTo>
                  <a:pt x="20177" y="4523"/>
                </a:lnTo>
                <a:lnTo>
                  <a:pt x="15653" y="0"/>
                </a:lnTo>
                <a:close/>
              </a:path>
            </a:pathLst>
          </a:custGeom>
          <a:solidFill>
            <a:srgbClr val="FFFFFF">
              <a:alpha val="23999"/>
            </a:srgbClr>
          </a:solidFill>
        </p:spPr>
        <p:txBody>
          <a:bodyPr wrap="square" lIns="0" tIns="0" rIns="0" bIns="0" rtlCol="0"/>
          <a:lstStyle/>
          <a:p>
            <a:endParaRPr/>
          </a:p>
        </p:txBody>
      </p:sp>
      <p:sp>
        <p:nvSpPr>
          <p:cNvPr id="384" name="object 384"/>
          <p:cNvSpPr/>
          <p:nvPr/>
        </p:nvSpPr>
        <p:spPr>
          <a:xfrm>
            <a:off x="31456" y="7468161"/>
            <a:ext cx="27305" cy="27940"/>
          </a:xfrm>
          <a:custGeom>
            <a:avLst/>
            <a:gdLst/>
            <a:ahLst/>
            <a:cxnLst/>
            <a:rect l="l" t="t" r="r" b="b"/>
            <a:pathLst>
              <a:path w="27305" h="27940">
                <a:moveTo>
                  <a:pt x="21088" y="0"/>
                </a:moveTo>
                <a:lnTo>
                  <a:pt x="6114" y="0"/>
                </a:lnTo>
                <a:lnTo>
                  <a:pt x="0" y="6146"/>
                </a:lnTo>
                <a:lnTo>
                  <a:pt x="0" y="21287"/>
                </a:lnTo>
                <a:lnTo>
                  <a:pt x="6114" y="27454"/>
                </a:lnTo>
                <a:lnTo>
                  <a:pt x="21088" y="27454"/>
                </a:lnTo>
                <a:lnTo>
                  <a:pt x="27203" y="21287"/>
                </a:lnTo>
                <a:lnTo>
                  <a:pt x="27203" y="13737"/>
                </a:lnTo>
                <a:lnTo>
                  <a:pt x="27203" y="6146"/>
                </a:lnTo>
                <a:lnTo>
                  <a:pt x="21088" y="0"/>
                </a:lnTo>
                <a:close/>
              </a:path>
            </a:pathLst>
          </a:custGeom>
          <a:solidFill>
            <a:srgbClr val="FFFFFF">
              <a:alpha val="10398"/>
            </a:srgbClr>
          </a:solidFill>
        </p:spPr>
        <p:txBody>
          <a:bodyPr wrap="square" lIns="0" tIns="0" rIns="0" bIns="0" rtlCol="0"/>
          <a:lstStyle/>
          <a:p>
            <a:endParaRPr/>
          </a:p>
        </p:txBody>
      </p:sp>
      <p:sp>
        <p:nvSpPr>
          <p:cNvPr id="385" name="object 385"/>
          <p:cNvSpPr/>
          <p:nvPr/>
        </p:nvSpPr>
        <p:spPr>
          <a:xfrm>
            <a:off x="372546" y="8285696"/>
            <a:ext cx="8255" cy="8255"/>
          </a:xfrm>
          <a:custGeom>
            <a:avLst/>
            <a:gdLst/>
            <a:ahLst/>
            <a:cxnLst/>
            <a:rect l="l" t="t" r="r" b="b"/>
            <a:pathLst>
              <a:path w="8254" h="8254">
                <a:moveTo>
                  <a:pt x="6230" y="0"/>
                </a:moveTo>
                <a:lnTo>
                  <a:pt x="1790" y="0"/>
                </a:lnTo>
                <a:lnTo>
                  <a:pt x="0" y="1832"/>
                </a:lnTo>
                <a:lnTo>
                  <a:pt x="0" y="6293"/>
                </a:lnTo>
                <a:lnTo>
                  <a:pt x="1790" y="8093"/>
                </a:lnTo>
                <a:lnTo>
                  <a:pt x="6230" y="8093"/>
                </a:lnTo>
                <a:lnTo>
                  <a:pt x="7989" y="6293"/>
                </a:lnTo>
                <a:lnTo>
                  <a:pt x="7989" y="4062"/>
                </a:lnTo>
                <a:lnTo>
                  <a:pt x="7989" y="1832"/>
                </a:lnTo>
                <a:lnTo>
                  <a:pt x="6230" y="0"/>
                </a:lnTo>
                <a:close/>
              </a:path>
            </a:pathLst>
          </a:custGeom>
          <a:solidFill>
            <a:srgbClr val="FFFFFF">
              <a:alpha val="39999"/>
            </a:srgbClr>
          </a:solidFill>
        </p:spPr>
        <p:txBody>
          <a:bodyPr wrap="square" lIns="0" tIns="0" rIns="0" bIns="0" rtlCol="0"/>
          <a:lstStyle/>
          <a:p>
            <a:endParaRPr/>
          </a:p>
        </p:txBody>
      </p:sp>
      <p:sp>
        <p:nvSpPr>
          <p:cNvPr id="386" name="object 386"/>
          <p:cNvSpPr/>
          <p:nvPr/>
        </p:nvSpPr>
        <p:spPr>
          <a:xfrm>
            <a:off x="163948" y="10493587"/>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387" name="object 387"/>
          <p:cNvSpPr/>
          <p:nvPr/>
        </p:nvSpPr>
        <p:spPr>
          <a:xfrm>
            <a:off x="567124" y="10156371"/>
            <a:ext cx="19050" cy="13970"/>
          </a:xfrm>
          <a:custGeom>
            <a:avLst/>
            <a:gdLst/>
            <a:ahLst/>
            <a:cxnLst/>
            <a:rect l="l" t="t" r="r" b="b"/>
            <a:pathLst>
              <a:path w="19050" h="13970">
                <a:moveTo>
                  <a:pt x="14711" y="0"/>
                </a:moveTo>
                <a:lnTo>
                  <a:pt x="4261" y="0"/>
                </a:lnTo>
                <a:lnTo>
                  <a:pt x="0" y="3078"/>
                </a:lnTo>
                <a:lnTo>
                  <a:pt x="0" y="10659"/>
                </a:lnTo>
                <a:lnTo>
                  <a:pt x="4261" y="13737"/>
                </a:lnTo>
                <a:lnTo>
                  <a:pt x="14711" y="13737"/>
                </a:lnTo>
                <a:lnTo>
                  <a:pt x="18952" y="10659"/>
                </a:lnTo>
                <a:lnTo>
                  <a:pt x="18952" y="6868"/>
                </a:lnTo>
                <a:lnTo>
                  <a:pt x="18952" y="3078"/>
                </a:lnTo>
                <a:lnTo>
                  <a:pt x="14711" y="0"/>
                </a:lnTo>
                <a:close/>
              </a:path>
            </a:pathLst>
          </a:custGeom>
          <a:solidFill>
            <a:srgbClr val="FFFFFF">
              <a:alpha val="39999"/>
            </a:srgbClr>
          </a:solidFill>
        </p:spPr>
        <p:txBody>
          <a:bodyPr wrap="square" lIns="0" tIns="0" rIns="0" bIns="0" rtlCol="0"/>
          <a:lstStyle/>
          <a:p>
            <a:endParaRPr/>
          </a:p>
        </p:txBody>
      </p:sp>
      <p:sp>
        <p:nvSpPr>
          <p:cNvPr id="388" name="object 388"/>
          <p:cNvSpPr/>
          <p:nvPr/>
        </p:nvSpPr>
        <p:spPr>
          <a:xfrm>
            <a:off x="80661" y="10369501"/>
            <a:ext cx="25400" cy="25400"/>
          </a:xfrm>
          <a:custGeom>
            <a:avLst/>
            <a:gdLst/>
            <a:ahLst/>
            <a:cxnLst/>
            <a:rect l="l" t="t" r="r" b="b"/>
            <a:pathLst>
              <a:path w="25400" h="25400">
                <a:moveTo>
                  <a:pt x="19475" y="0"/>
                </a:moveTo>
                <a:lnTo>
                  <a:pt x="5612" y="0"/>
                </a:lnTo>
                <a:lnTo>
                  <a:pt x="0" y="5654"/>
                </a:lnTo>
                <a:lnTo>
                  <a:pt x="0" y="19622"/>
                </a:lnTo>
                <a:lnTo>
                  <a:pt x="5612" y="25308"/>
                </a:lnTo>
                <a:lnTo>
                  <a:pt x="19475" y="25308"/>
                </a:lnTo>
                <a:lnTo>
                  <a:pt x="25088" y="19622"/>
                </a:lnTo>
                <a:lnTo>
                  <a:pt x="25088" y="12638"/>
                </a:lnTo>
                <a:lnTo>
                  <a:pt x="25088" y="5654"/>
                </a:lnTo>
                <a:lnTo>
                  <a:pt x="19475" y="0"/>
                </a:lnTo>
                <a:close/>
              </a:path>
            </a:pathLst>
          </a:custGeom>
          <a:solidFill>
            <a:srgbClr val="FFFFFF">
              <a:alpha val="39999"/>
            </a:srgbClr>
          </a:solidFill>
        </p:spPr>
        <p:txBody>
          <a:bodyPr wrap="square" lIns="0" tIns="0" rIns="0" bIns="0" rtlCol="0"/>
          <a:lstStyle/>
          <a:p>
            <a:endParaRPr/>
          </a:p>
        </p:txBody>
      </p:sp>
      <p:sp>
        <p:nvSpPr>
          <p:cNvPr id="389" name="object 389"/>
          <p:cNvSpPr/>
          <p:nvPr/>
        </p:nvSpPr>
        <p:spPr>
          <a:xfrm>
            <a:off x="118685" y="10157917"/>
            <a:ext cx="5715" cy="5715"/>
          </a:xfrm>
          <a:custGeom>
            <a:avLst/>
            <a:gdLst/>
            <a:ahLst/>
            <a:cxnLst/>
            <a:rect l="l" t="t" r="r" b="b"/>
            <a:pathLst>
              <a:path w="5714" h="5715">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390" name="object 390"/>
          <p:cNvSpPr/>
          <p:nvPr/>
        </p:nvSpPr>
        <p:spPr>
          <a:xfrm>
            <a:off x="1656049" y="7870076"/>
            <a:ext cx="13335" cy="13335"/>
          </a:xfrm>
          <a:custGeom>
            <a:avLst/>
            <a:gdLst/>
            <a:ahLst/>
            <a:cxnLst/>
            <a:rect l="l" t="t" r="r" b="b"/>
            <a:pathLst>
              <a:path w="13335" h="13334">
                <a:moveTo>
                  <a:pt x="10125" y="0"/>
                </a:moveTo>
                <a:lnTo>
                  <a:pt x="2921" y="0"/>
                </a:lnTo>
                <a:lnTo>
                  <a:pt x="0" y="2942"/>
                </a:lnTo>
                <a:lnTo>
                  <a:pt x="0" y="10209"/>
                </a:lnTo>
                <a:lnTo>
                  <a:pt x="2921" y="13161"/>
                </a:lnTo>
                <a:lnTo>
                  <a:pt x="10125" y="13161"/>
                </a:lnTo>
                <a:lnTo>
                  <a:pt x="13046" y="10209"/>
                </a:lnTo>
                <a:lnTo>
                  <a:pt x="13046" y="6575"/>
                </a:lnTo>
                <a:lnTo>
                  <a:pt x="13046" y="2942"/>
                </a:lnTo>
                <a:lnTo>
                  <a:pt x="10125" y="0"/>
                </a:lnTo>
                <a:close/>
              </a:path>
            </a:pathLst>
          </a:custGeom>
          <a:solidFill>
            <a:srgbClr val="FFFFFF">
              <a:alpha val="39999"/>
            </a:srgbClr>
          </a:solidFill>
        </p:spPr>
        <p:txBody>
          <a:bodyPr wrap="square" lIns="0" tIns="0" rIns="0" bIns="0" rtlCol="0"/>
          <a:lstStyle/>
          <a:p>
            <a:endParaRPr/>
          </a:p>
        </p:txBody>
      </p:sp>
      <p:sp>
        <p:nvSpPr>
          <p:cNvPr id="391" name="object 391"/>
          <p:cNvSpPr/>
          <p:nvPr/>
        </p:nvSpPr>
        <p:spPr>
          <a:xfrm>
            <a:off x="1916545" y="9202976"/>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392" name="object 392"/>
          <p:cNvSpPr/>
          <p:nvPr/>
        </p:nvSpPr>
        <p:spPr>
          <a:xfrm>
            <a:off x="1853548" y="9081561"/>
            <a:ext cx="21590" cy="22225"/>
          </a:xfrm>
          <a:custGeom>
            <a:avLst/>
            <a:gdLst/>
            <a:ahLst/>
            <a:cxnLst/>
            <a:rect l="l" t="t" r="r" b="b"/>
            <a:pathLst>
              <a:path w="21589" h="22225">
                <a:moveTo>
                  <a:pt x="16680" y="0"/>
                </a:moveTo>
                <a:lnTo>
                  <a:pt x="4785" y="0"/>
                </a:lnTo>
                <a:lnTo>
                  <a:pt x="0" y="4879"/>
                </a:lnTo>
                <a:lnTo>
                  <a:pt x="0" y="16826"/>
                </a:lnTo>
                <a:lnTo>
                  <a:pt x="4785" y="21706"/>
                </a:lnTo>
                <a:lnTo>
                  <a:pt x="16680" y="21706"/>
                </a:lnTo>
                <a:lnTo>
                  <a:pt x="21465" y="1682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393" name="object 393"/>
          <p:cNvSpPr/>
          <p:nvPr/>
        </p:nvSpPr>
        <p:spPr>
          <a:xfrm>
            <a:off x="3887411" y="8214875"/>
            <a:ext cx="21590" cy="21590"/>
          </a:xfrm>
          <a:custGeom>
            <a:avLst/>
            <a:gdLst/>
            <a:ahLst/>
            <a:cxnLst/>
            <a:rect l="l" t="t" r="r" b="b"/>
            <a:pathLst>
              <a:path w="21589" h="21590">
                <a:moveTo>
                  <a:pt x="16575" y="0"/>
                </a:moveTo>
                <a:lnTo>
                  <a:pt x="4785" y="0"/>
                </a:lnTo>
                <a:lnTo>
                  <a:pt x="0" y="4816"/>
                </a:lnTo>
                <a:lnTo>
                  <a:pt x="0" y="16711"/>
                </a:lnTo>
                <a:lnTo>
                  <a:pt x="4785" y="21549"/>
                </a:lnTo>
                <a:lnTo>
                  <a:pt x="16575" y="21549"/>
                </a:lnTo>
                <a:lnTo>
                  <a:pt x="21371" y="16711"/>
                </a:lnTo>
                <a:lnTo>
                  <a:pt x="21371" y="10774"/>
                </a:lnTo>
                <a:lnTo>
                  <a:pt x="21371" y="4816"/>
                </a:lnTo>
                <a:lnTo>
                  <a:pt x="16575" y="0"/>
                </a:lnTo>
                <a:close/>
              </a:path>
            </a:pathLst>
          </a:custGeom>
          <a:solidFill>
            <a:srgbClr val="6F4478">
              <a:alpha val="39999"/>
            </a:srgbClr>
          </a:solidFill>
        </p:spPr>
        <p:txBody>
          <a:bodyPr wrap="square" lIns="0" tIns="0" rIns="0" bIns="0" rtlCol="0"/>
          <a:lstStyle/>
          <a:p>
            <a:endParaRPr/>
          </a:p>
        </p:txBody>
      </p:sp>
      <p:sp>
        <p:nvSpPr>
          <p:cNvPr id="394" name="object 394"/>
          <p:cNvSpPr/>
          <p:nvPr/>
        </p:nvSpPr>
        <p:spPr>
          <a:xfrm>
            <a:off x="4487476" y="9588000"/>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95" name="object 395"/>
          <p:cNvSpPr/>
          <p:nvPr/>
        </p:nvSpPr>
        <p:spPr>
          <a:xfrm>
            <a:off x="4713637" y="10142269"/>
            <a:ext cx="19050" cy="19050"/>
          </a:xfrm>
          <a:custGeom>
            <a:avLst/>
            <a:gdLst/>
            <a:ahLst/>
            <a:cxnLst/>
            <a:rect l="l" t="t" r="r" b="b"/>
            <a:pathLst>
              <a:path w="19050" h="19050">
                <a:moveTo>
                  <a:pt x="14366" y="0"/>
                </a:moveTo>
                <a:lnTo>
                  <a:pt x="4156" y="0"/>
                </a:lnTo>
                <a:lnTo>
                  <a:pt x="0" y="4177"/>
                </a:lnTo>
                <a:lnTo>
                  <a:pt x="0" y="14491"/>
                </a:lnTo>
                <a:lnTo>
                  <a:pt x="4156" y="18680"/>
                </a:lnTo>
                <a:lnTo>
                  <a:pt x="14366" y="18680"/>
                </a:lnTo>
                <a:lnTo>
                  <a:pt x="18512" y="14491"/>
                </a:lnTo>
                <a:lnTo>
                  <a:pt x="18512" y="9340"/>
                </a:lnTo>
                <a:lnTo>
                  <a:pt x="18512" y="4177"/>
                </a:lnTo>
                <a:lnTo>
                  <a:pt x="14366" y="0"/>
                </a:lnTo>
                <a:close/>
              </a:path>
            </a:pathLst>
          </a:custGeom>
          <a:solidFill>
            <a:srgbClr val="FFFFFF">
              <a:alpha val="31198"/>
            </a:srgbClr>
          </a:solidFill>
        </p:spPr>
        <p:txBody>
          <a:bodyPr wrap="square" lIns="0" tIns="0" rIns="0" bIns="0" rtlCol="0"/>
          <a:lstStyle/>
          <a:p>
            <a:endParaRPr/>
          </a:p>
        </p:txBody>
      </p:sp>
      <p:sp>
        <p:nvSpPr>
          <p:cNvPr id="396" name="object 396"/>
          <p:cNvSpPr/>
          <p:nvPr/>
        </p:nvSpPr>
        <p:spPr>
          <a:xfrm>
            <a:off x="3153815" y="10886247"/>
            <a:ext cx="24130" cy="24765"/>
          </a:xfrm>
          <a:custGeom>
            <a:avLst/>
            <a:gdLst/>
            <a:ahLst/>
            <a:cxnLst/>
            <a:rect l="l" t="t" r="r" b="b"/>
            <a:pathLst>
              <a:path w="24130"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397" name="object 397"/>
          <p:cNvSpPr/>
          <p:nvPr/>
        </p:nvSpPr>
        <p:spPr>
          <a:xfrm>
            <a:off x="4406436" y="9396783"/>
            <a:ext cx="13335" cy="13335"/>
          </a:xfrm>
          <a:custGeom>
            <a:avLst/>
            <a:gdLst/>
            <a:ahLst/>
            <a:cxnLst/>
            <a:rect l="l" t="t" r="r" b="b"/>
            <a:pathLst>
              <a:path w="13335" h="13334">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39999"/>
            </a:srgbClr>
          </a:solidFill>
        </p:spPr>
        <p:txBody>
          <a:bodyPr wrap="square" lIns="0" tIns="0" rIns="0" bIns="0" rtlCol="0"/>
          <a:lstStyle/>
          <a:p>
            <a:endParaRPr/>
          </a:p>
        </p:txBody>
      </p:sp>
      <p:sp>
        <p:nvSpPr>
          <p:cNvPr id="398" name="object 398"/>
          <p:cNvSpPr/>
          <p:nvPr/>
        </p:nvSpPr>
        <p:spPr>
          <a:xfrm>
            <a:off x="5073732" y="9798867"/>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399" name="object 399"/>
          <p:cNvSpPr/>
          <p:nvPr/>
        </p:nvSpPr>
        <p:spPr>
          <a:xfrm>
            <a:off x="3179020" y="10633095"/>
            <a:ext cx="14604" cy="14604"/>
          </a:xfrm>
          <a:custGeom>
            <a:avLst/>
            <a:gdLst/>
            <a:ahLst/>
            <a:cxnLst/>
            <a:rect l="l" t="t" r="r" b="b"/>
            <a:pathLst>
              <a:path w="14605" h="14604">
                <a:moveTo>
                  <a:pt x="10963" y="0"/>
                </a:moveTo>
                <a:lnTo>
                  <a:pt x="3162" y="0"/>
                </a:lnTo>
                <a:lnTo>
                  <a:pt x="0" y="3193"/>
                </a:lnTo>
                <a:lnTo>
                  <a:pt x="0" y="11067"/>
                </a:lnTo>
                <a:lnTo>
                  <a:pt x="3162" y="14282"/>
                </a:lnTo>
                <a:lnTo>
                  <a:pt x="10963" y="14282"/>
                </a:lnTo>
                <a:lnTo>
                  <a:pt x="14125" y="11067"/>
                </a:lnTo>
                <a:lnTo>
                  <a:pt x="14125" y="7141"/>
                </a:lnTo>
                <a:lnTo>
                  <a:pt x="14125" y="3193"/>
                </a:lnTo>
                <a:lnTo>
                  <a:pt x="10963" y="0"/>
                </a:lnTo>
                <a:close/>
              </a:path>
            </a:pathLst>
          </a:custGeom>
          <a:solidFill>
            <a:srgbClr val="6F4478">
              <a:alpha val="39999"/>
            </a:srgbClr>
          </a:solidFill>
        </p:spPr>
        <p:txBody>
          <a:bodyPr wrap="square" lIns="0" tIns="0" rIns="0" bIns="0" rtlCol="0"/>
          <a:lstStyle/>
          <a:p>
            <a:endParaRPr/>
          </a:p>
        </p:txBody>
      </p:sp>
      <p:sp>
        <p:nvSpPr>
          <p:cNvPr id="400" name="object 400"/>
          <p:cNvSpPr/>
          <p:nvPr/>
        </p:nvSpPr>
        <p:spPr>
          <a:xfrm>
            <a:off x="3624039" y="11154883"/>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401" name="object 401"/>
          <p:cNvSpPr/>
          <p:nvPr/>
        </p:nvSpPr>
        <p:spPr>
          <a:xfrm>
            <a:off x="4091660" y="9650213"/>
            <a:ext cx="17145" cy="17145"/>
          </a:xfrm>
          <a:custGeom>
            <a:avLst/>
            <a:gdLst/>
            <a:ahLst/>
            <a:cxnLst/>
            <a:rect l="l" t="t" r="r" b="b"/>
            <a:pathLst>
              <a:path w="17145" h="17145">
                <a:moveTo>
                  <a:pt x="13109" y="0"/>
                </a:moveTo>
                <a:lnTo>
                  <a:pt x="3738" y="0"/>
                </a:lnTo>
                <a:lnTo>
                  <a:pt x="0" y="3842"/>
                </a:lnTo>
                <a:lnTo>
                  <a:pt x="0" y="13266"/>
                </a:lnTo>
                <a:lnTo>
                  <a:pt x="3738" y="17098"/>
                </a:lnTo>
                <a:lnTo>
                  <a:pt x="13109" y="1709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402" name="object 402"/>
          <p:cNvSpPr/>
          <p:nvPr/>
        </p:nvSpPr>
        <p:spPr>
          <a:xfrm>
            <a:off x="3419711" y="9989706"/>
            <a:ext cx="23495" cy="23495"/>
          </a:xfrm>
          <a:custGeom>
            <a:avLst/>
            <a:gdLst/>
            <a:ahLst/>
            <a:cxnLst/>
            <a:rect l="l" t="t" r="r" b="b"/>
            <a:pathLst>
              <a:path w="23495" h="23495">
                <a:moveTo>
                  <a:pt x="17842" y="0"/>
                </a:moveTo>
                <a:lnTo>
                  <a:pt x="5151" y="0"/>
                </a:lnTo>
                <a:lnTo>
                  <a:pt x="0" y="5193"/>
                </a:lnTo>
                <a:lnTo>
                  <a:pt x="0" y="17988"/>
                </a:lnTo>
                <a:lnTo>
                  <a:pt x="5151" y="23203"/>
                </a:lnTo>
                <a:lnTo>
                  <a:pt x="17842" y="23203"/>
                </a:lnTo>
                <a:lnTo>
                  <a:pt x="22994" y="17988"/>
                </a:lnTo>
                <a:lnTo>
                  <a:pt x="22994" y="11612"/>
                </a:lnTo>
                <a:lnTo>
                  <a:pt x="22994" y="5193"/>
                </a:lnTo>
                <a:lnTo>
                  <a:pt x="17842" y="0"/>
                </a:lnTo>
                <a:close/>
              </a:path>
            </a:pathLst>
          </a:custGeom>
          <a:solidFill>
            <a:srgbClr val="FFFFFF">
              <a:alpha val="31198"/>
            </a:srgbClr>
          </a:solidFill>
        </p:spPr>
        <p:txBody>
          <a:bodyPr wrap="square" lIns="0" tIns="0" rIns="0" bIns="0" rtlCol="0"/>
          <a:lstStyle/>
          <a:p>
            <a:endParaRPr/>
          </a:p>
        </p:txBody>
      </p:sp>
      <p:sp>
        <p:nvSpPr>
          <p:cNvPr id="403" name="object 403"/>
          <p:cNvSpPr/>
          <p:nvPr/>
        </p:nvSpPr>
        <p:spPr>
          <a:xfrm>
            <a:off x="4043916" y="9043450"/>
            <a:ext cx="13335" cy="13335"/>
          </a:xfrm>
          <a:custGeom>
            <a:avLst/>
            <a:gdLst/>
            <a:ahLst/>
            <a:cxnLst/>
            <a:rect l="l" t="t" r="r" b="b"/>
            <a:pathLst>
              <a:path w="13335" h="13334">
                <a:moveTo>
                  <a:pt x="9947" y="0"/>
                </a:moveTo>
                <a:lnTo>
                  <a:pt x="2848" y="0"/>
                </a:lnTo>
                <a:lnTo>
                  <a:pt x="0" y="2889"/>
                </a:lnTo>
                <a:lnTo>
                  <a:pt x="0" y="9989"/>
                </a:lnTo>
                <a:lnTo>
                  <a:pt x="2848" y="12921"/>
                </a:lnTo>
                <a:lnTo>
                  <a:pt x="9947" y="12921"/>
                </a:lnTo>
                <a:lnTo>
                  <a:pt x="12805" y="9989"/>
                </a:lnTo>
                <a:lnTo>
                  <a:pt x="12805" y="6439"/>
                </a:lnTo>
                <a:lnTo>
                  <a:pt x="12805" y="2889"/>
                </a:lnTo>
                <a:lnTo>
                  <a:pt x="9947" y="0"/>
                </a:lnTo>
                <a:close/>
              </a:path>
            </a:pathLst>
          </a:custGeom>
          <a:solidFill>
            <a:srgbClr val="FFFFFF">
              <a:alpha val="31198"/>
            </a:srgbClr>
          </a:solidFill>
        </p:spPr>
        <p:txBody>
          <a:bodyPr wrap="square" lIns="0" tIns="0" rIns="0" bIns="0" rtlCol="0"/>
          <a:lstStyle/>
          <a:p>
            <a:endParaRPr/>
          </a:p>
        </p:txBody>
      </p:sp>
      <p:sp>
        <p:nvSpPr>
          <p:cNvPr id="404" name="object 404"/>
          <p:cNvSpPr/>
          <p:nvPr/>
        </p:nvSpPr>
        <p:spPr>
          <a:xfrm>
            <a:off x="3423010" y="10784089"/>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05" name="object 405"/>
          <p:cNvSpPr/>
          <p:nvPr/>
        </p:nvSpPr>
        <p:spPr>
          <a:xfrm>
            <a:off x="4774445" y="9403200"/>
            <a:ext cx="10160" cy="10160"/>
          </a:xfrm>
          <a:custGeom>
            <a:avLst/>
            <a:gdLst/>
            <a:ahLst/>
            <a:cxnLst/>
            <a:rect l="l" t="t" r="r" b="b"/>
            <a:pathLst>
              <a:path w="10160" h="10159">
                <a:moveTo>
                  <a:pt x="7675" y="0"/>
                </a:moveTo>
                <a:lnTo>
                  <a:pt x="2230" y="0"/>
                </a:lnTo>
                <a:lnTo>
                  <a:pt x="0" y="2251"/>
                </a:lnTo>
                <a:lnTo>
                  <a:pt x="0" y="7737"/>
                </a:lnTo>
                <a:lnTo>
                  <a:pt x="2230" y="9989"/>
                </a:lnTo>
                <a:lnTo>
                  <a:pt x="7675" y="9989"/>
                </a:lnTo>
                <a:lnTo>
                  <a:pt x="9894" y="7737"/>
                </a:lnTo>
                <a:lnTo>
                  <a:pt x="9894" y="5005"/>
                </a:lnTo>
                <a:lnTo>
                  <a:pt x="9894" y="2251"/>
                </a:lnTo>
                <a:lnTo>
                  <a:pt x="7675" y="0"/>
                </a:lnTo>
                <a:close/>
              </a:path>
            </a:pathLst>
          </a:custGeom>
          <a:solidFill>
            <a:srgbClr val="FFFFFF">
              <a:alpha val="39999"/>
            </a:srgbClr>
          </a:solidFill>
        </p:spPr>
        <p:txBody>
          <a:bodyPr wrap="square" lIns="0" tIns="0" rIns="0" bIns="0" rtlCol="0"/>
          <a:lstStyle/>
          <a:p>
            <a:endParaRPr/>
          </a:p>
        </p:txBody>
      </p:sp>
      <p:sp>
        <p:nvSpPr>
          <p:cNvPr id="406" name="object 406"/>
          <p:cNvSpPr/>
          <p:nvPr/>
        </p:nvSpPr>
        <p:spPr>
          <a:xfrm>
            <a:off x="4017846" y="8531863"/>
            <a:ext cx="21590" cy="21590"/>
          </a:xfrm>
          <a:custGeom>
            <a:avLst/>
            <a:gdLst/>
            <a:ahLst/>
            <a:cxnLst/>
            <a:rect l="l" t="t" r="r" b="b"/>
            <a:pathLst>
              <a:path w="21589" h="21590">
                <a:moveTo>
                  <a:pt x="16585" y="0"/>
                </a:moveTo>
                <a:lnTo>
                  <a:pt x="4795" y="0"/>
                </a:lnTo>
                <a:lnTo>
                  <a:pt x="0" y="4816"/>
                </a:lnTo>
                <a:lnTo>
                  <a:pt x="0" y="16711"/>
                </a:lnTo>
                <a:lnTo>
                  <a:pt x="4795" y="21549"/>
                </a:lnTo>
                <a:lnTo>
                  <a:pt x="16585" y="21549"/>
                </a:lnTo>
                <a:lnTo>
                  <a:pt x="21371" y="16711"/>
                </a:lnTo>
                <a:lnTo>
                  <a:pt x="21371" y="10774"/>
                </a:lnTo>
                <a:lnTo>
                  <a:pt x="21371" y="4816"/>
                </a:lnTo>
                <a:lnTo>
                  <a:pt x="16585" y="0"/>
                </a:lnTo>
                <a:close/>
              </a:path>
            </a:pathLst>
          </a:custGeom>
          <a:solidFill>
            <a:srgbClr val="FFFFFF">
              <a:alpha val="39999"/>
            </a:srgbClr>
          </a:solidFill>
        </p:spPr>
        <p:txBody>
          <a:bodyPr wrap="square" lIns="0" tIns="0" rIns="0" bIns="0" rtlCol="0"/>
          <a:lstStyle/>
          <a:p>
            <a:endParaRPr/>
          </a:p>
        </p:txBody>
      </p:sp>
      <p:sp>
        <p:nvSpPr>
          <p:cNvPr id="407" name="object 407"/>
          <p:cNvSpPr/>
          <p:nvPr/>
        </p:nvSpPr>
        <p:spPr>
          <a:xfrm>
            <a:off x="3065117" y="10148523"/>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08" name="object 408"/>
          <p:cNvSpPr/>
          <p:nvPr/>
        </p:nvSpPr>
        <p:spPr>
          <a:xfrm>
            <a:off x="3327093" y="10023173"/>
            <a:ext cx="28575" cy="28575"/>
          </a:xfrm>
          <a:custGeom>
            <a:avLst/>
            <a:gdLst/>
            <a:ahLst/>
            <a:cxnLst/>
            <a:rect l="l" t="t" r="r" b="b"/>
            <a:pathLst>
              <a:path w="28575" h="28575">
                <a:moveTo>
                  <a:pt x="21831" y="0"/>
                </a:moveTo>
                <a:lnTo>
                  <a:pt x="6303" y="0"/>
                </a:lnTo>
                <a:lnTo>
                  <a:pt x="0" y="6345"/>
                </a:lnTo>
                <a:lnTo>
                  <a:pt x="0" y="22009"/>
                </a:lnTo>
                <a:lnTo>
                  <a:pt x="6303" y="28386"/>
                </a:lnTo>
                <a:lnTo>
                  <a:pt x="21831" y="2838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409" name="object 409"/>
          <p:cNvSpPr/>
          <p:nvPr/>
        </p:nvSpPr>
        <p:spPr>
          <a:xfrm>
            <a:off x="4791361" y="7897525"/>
            <a:ext cx="28575" cy="28575"/>
          </a:xfrm>
          <a:custGeom>
            <a:avLst/>
            <a:gdLst/>
            <a:ahLst/>
            <a:cxnLst/>
            <a:rect l="l" t="t" r="r" b="b"/>
            <a:pathLst>
              <a:path w="28575" h="28575">
                <a:moveTo>
                  <a:pt x="21831" y="0"/>
                </a:moveTo>
                <a:lnTo>
                  <a:pt x="6303" y="0"/>
                </a:lnTo>
                <a:lnTo>
                  <a:pt x="0" y="6345"/>
                </a:lnTo>
                <a:lnTo>
                  <a:pt x="0" y="22009"/>
                </a:lnTo>
                <a:lnTo>
                  <a:pt x="630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410" name="object 410"/>
          <p:cNvSpPr/>
          <p:nvPr/>
        </p:nvSpPr>
        <p:spPr>
          <a:xfrm>
            <a:off x="5003423" y="8193800"/>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9999"/>
            </a:srgbClr>
          </a:solidFill>
        </p:spPr>
        <p:txBody>
          <a:bodyPr wrap="square" lIns="0" tIns="0" rIns="0" bIns="0" rtlCol="0"/>
          <a:lstStyle/>
          <a:p>
            <a:endParaRPr/>
          </a:p>
        </p:txBody>
      </p:sp>
      <p:sp>
        <p:nvSpPr>
          <p:cNvPr id="411" name="object 411"/>
          <p:cNvSpPr/>
          <p:nvPr/>
        </p:nvSpPr>
        <p:spPr>
          <a:xfrm>
            <a:off x="2846881" y="10001307"/>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412" name="object 412"/>
          <p:cNvSpPr/>
          <p:nvPr/>
        </p:nvSpPr>
        <p:spPr>
          <a:xfrm>
            <a:off x="4437879" y="7667872"/>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413" name="object 413"/>
          <p:cNvSpPr/>
          <p:nvPr/>
        </p:nvSpPr>
        <p:spPr>
          <a:xfrm>
            <a:off x="4325272" y="7774485"/>
            <a:ext cx="10160" cy="10160"/>
          </a:xfrm>
          <a:custGeom>
            <a:avLst/>
            <a:gdLst/>
            <a:ahLst/>
            <a:cxnLst/>
            <a:rect l="l" t="t" r="r" b="b"/>
            <a:pathLst>
              <a:path w="10160" h="10159">
                <a:moveTo>
                  <a:pt x="7675" y="0"/>
                </a:moveTo>
                <a:lnTo>
                  <a:pt x="2230" y="0"/>
                </a:lnTo>
                <a:lnTo>
                  <a:pt x="0" y="2240"/>
                </a:lnTo>
                <a:lnTo>
                  <a:pt x="0" y="7737"/>
                </a:lnTo>
                <a:lnTo>
                  <a:pt x="2230" y="9968"/>
                </a:lnTo>
                <a:lnTo>
                  <a:pt x="7675" y="996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414" name="object 414"/>
          <p:cNvSpPr/>
          <p:nvPr/>
        </p:nvSpPr>
        <p:spPr>
          <a:xfrm>
            <a:off x="4412797" y="7120479"/>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415" name="object 415"/>
          <p:cNvSpPr/>
          <p:nvPr/>
        </p:nvSpPr>
        <p:spPr>
          <a:xfrm>
            <a:off x="2973193" y="11165816"/>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16" name="object 416"/>
          <p:cNvSpPr/>
          <p:nvPr/>
        </p:nvSpPr>
        <p:spPr>
          <a:xfrm>
            <a:off x="5177427" y="10493043"/>
            <a:ext cx="20320" cy="20320"/>
          </a:xfrm>
          <a:custGeom>
            <a:avLst/>
            <a:gdLst/>
            <a:ahLst/>
            <a:cxnLst/>
            <a:rect l="l" t="t" r="r" b="b"/>
            <a:pathLst>
              <a:path w="20320" h="20320">
                <a:moveTo>
                  <a:pt x="15664" y="0"/>
                </a:moveTo>
                <a:lnTo>
                  <a:pt x="4512" y="0"/>
                </a:lnTo>
                <a:lnTo>
                  <a:pt x="0" y="4523"/>
                </a:lnTo>
                <a:lnTo>
                  <a:pt x="0" y="15769"/>
                </a:lnTo>
                <a:lnTo>
                  <a:pt x="4512" y="20323"/>
                </a:lnTo>
                <a:lnTo>
                  <a:pt x="15664" y="20323"/>
                </a:lnTo>
                <a:lnTo>
                  <a:pt x="20177" y="15769"/>
                </a:lnTo>
                <a:lnTo>
                  <a:pt x="20177" y="10135"/>
                </a:lnTo>
                <a:lnTo>
                  <a:pt x="20177" y="4523"/>
                </a:lnTo>
                <a:lnTo>
                  <a:pt x="15664" y="0"/>
                </a:lnTo>
                <a:close/>
              </a:path>
            </a:pathLst>
          </a:custGeom>
          <a:solidFill>
            <a:srgbClr val="FFFFFF">
              <a:alpha val="23999"/>
            </a:srgbClr>
          </a:solidFill>
        </p:spPr>
        <p:txBody>
          <a:bodyPr wrap="square" lIns="0" tIns="0" rIns="0" bIns="0" rtlCol="0"/>
          <a:lstStyle/>
          <a:p>
            <a:endParaRPr/>
          </a:p>
        </p:txBody>
      </p:sp>
      <p:sp>
        <p:nvSpPr>
          <p:cNvPr id="417" name="object 417"/>
          <p:cNvSpPr/>
          <p:nvPr/>
        </p:nvSpPr>
        <p:spPr>
          <a:xfrm>
            <a:off x="3723821" y="9348539"/>
            <a:ext cx="14604" cy="14604"/>
          </a:xfrm>
          <a:custGeom>
            <a:avLst/>
            <a:gdLst/>
            <a:ahLst/>
            <a:cxnLst/>
            <a:rect l="l" t="t" r="r" b="b"/>
            <a:pathLst>
              <a:path w="14604" h="14604">
                <a:moveTo>
                  <a:pt x="11141" y="0"/>
                </a:moveTo>
                <a:lnTo>
                  <a:pt x="3172" y="0"/>
                </a:lnTo>
                <a:lnTo>
                  <a:pt x="0" y="3235"/>
                </a:lnTo>
                <a:lnTo>
                  <a:pt x="0" y="11245"/>
                </a:lnTo>
                <a:lnTo>
                  <a:pt x="3172" y="14502"/>
                </a:lnTo>
                <a:lnTo>
                  <a:pt x="11141" y="14502"/>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418" name="object 418"/>
          <p:cNvSpPr/>
          <p:nvPr/>
        </p:nvSpPr>
        <p:spPr>
          <a:xfrm>
            <a:off x="4557040" y="8921008"/>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419" name="object 419"/>
          <p:cNvSpPr/>
          <p:nvPr/>
        </p:nvSpPr>
        <p:spPr>
          <a:xfrm>
            <a:off x="4494043" y="8799594"/>
            <a:ext cx="21590" cy="22225"/>
          </a:xfrm>
          <a:custGeom>
            <a:avLst/>
            <a:gdLst/>
            <a:ahLst/>
            <a:cxnLst/>
            <a:rect l="l" t="t" r="r" b="b"/>
            <a:pathLst>
              <a:path w="21589"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420" name="object 420"/>
          <p:cNvSpPr/>
          <p:nvPr/>
        </p:nvSpPr>
        <p:spPr>
          <a:xfrm>
            <a:off x="4751442" y="7939870"/>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21" name="object 421"/>
          <p:cNvSpPr/>
          <p:nvPr/>
        </p:nvSpPr>
        <p:spPr>
          <a:xfrm>
            <a:off x="5356650" y="8199331"/>
            <a:ext cx="31750" cy="32384"/>
          </a:xfrm>
          <a:custGeom>
            <a:avLst/>
            <a:gdLst/>
            <a:ahLst/>
            <a:cxnLst/>
            <a:rect l="l" t="t" r="r" b="b"/>
            <a:pathLst>
              <a:path w="31750" h="32384">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39999"/>
            </a:srgbClr>
          </a:solidFill>
        </p:spPr>
        <p:txBody>
          <a:bodyPr wrap="square" lIns="0" tIns="0" rIns="0" bIns="0" rtlCol="0"/>
          <a:lstStyle/>
          <a:p>
            <a:endParaRPr/>
          </a:p>
        </p:txBody>
      </p:sp>
      <p:sp>
        <p:nvSpPr>
          <p:cNvPr id="422" name="object 422"/>
          <p:cNvSpPr/>
          <p:nvPr/>
        </p:nvSpPr>
        <p:spPr>
          <a:xfrm>
            <a:off x="4613957" y="10915431"/>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23" name="object 423"/>
          <p:cNvSpPr/>
          <p:nvPr/>
        </p:nvSpPr>
        <p:spPr>
          <a:xfrm>
            <a:off x="4164141" y="11297157"/>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24" name="object 424"/>
          <p:cNvSpPr/>
          <p:nvPr/>
        </p:nvSpPr>
        <p:spPr>
          <a:xfrm>
            <a:off x="4213757" y="10550983"/>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425" name="object 425"/>
          <p:cNvSpPr/>
          <p:nvPr/>
        </p:nvSpPr>
        <p:spPr>
          <a:xfrm>
            <a:off x="4089384" y="10098649"/>
            <a:ext cx="21590" cy="22225"/>
          </a:xfrm>
          <a:custGeom>
            <a:avLst/>
            <a:gdLst/>
            <a:ahLst/>
            <a:cxnLst/>
            <a:rect l="l" t="t" r="r" b="b"/>
            <a:pathLst>
              <a:path w="21589"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426" name="object 426"/>
          <p:cNvSpPr/>
          <p:nvPr/>
        </p:nvSpPr>
        <p:spPr>
          <a:xfrm>
            <a:off x="2992981" y="7600989"/>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27" name="object 427"/>
          <p:cNvSpPr/>
          <p:nvPr/>
        </p:nvSpPr>
        <p:spPr>
          <a:xfrm>
            <a:off x="3820105" y="6569802"/>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428" name="object 428"/>
          <p:cNvSpPr/>
          <p:nvPr/>
        </p:nvSpPr>
        <p:spPr>
          <a:xfrm>
            <a:off x="3522192" y="7150122"/>
            <a:ext cx="24130" cy="24765"/>
          </a:xfrm>
          <a:custGeom>
            <a:avLst/>
            <a:gdLst/>
            <a:ahLst/>
            <a:cxnLst/>
            <a:rect l="l" t="t" r="r" b="b"/>
            <a:pathLst>
              <a:path w="24129"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429" name="object 429"/>
          <p:cNvSpPr/>
          <p:nvPr/>
        </p:nvSpPr>
        <p:spPr>
          <a:xfrm>
            <a:off x="3598190" y="7860450"/>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84" y="24784"/>
                </a:lnTo>
                <a:lnTo>
                  <a:pt x="31684" y="15968"/>
                </a:lnTo>
                <a:lnTo>
                  <a:pt x="31684" y="7162"/>
                </a:lnTo>
                <a:lnTo>
                  <a:pt x="24585" y="0"/>
                </a:lnTo>
                <a:close/>
              </a:path>
            </a:pathLst>
          </a:custGeom>
          <a:solidFill>
            <a:srgbClr val="384746">
              <a:alpha val="39999"/>
            </a:srgbClr>
          </a:solidFill>
        </p:spPr>
        <p:txBody>
          <a:bodyPr wrap="square" lIns="0" tIns="0" rIns="0" bIns="0" rtlCol="0"/>
          <a:lstStyle/>
          <a:p>
            <a:endParaRPr/>
          </a:p>
        </p:txBody>
      </p:sp>
      <p:sp>
        <p:nvSpPr>
          <p:cNvPr id="430" name="object 430"/>
          <p:cNvSpPr/>
          <p:nvPr/>
        </p:nvSpPr>
        <p:spPr>
          <a:xfrm>
            <a:off x="5233091" y="7545415"/>
            <a:ext cx="27305" cy="27940"/>
          </a:xfrm>
          <a:custGeom>
            <a:avLst/>
            <a:gdLst/>
            <a:ahLst/>
            <a:cxnLst/>
            <a:rect l="l" t="t" r="r" b="b"/>
            <a:pathLst>
              <a:path w="27304" h="27940">
                <a:moveTo>
                  <a:pt x="21109" y="0"/>
                </a:moveTo>
                <a:lnTo>
                  <a:pt x="6125" y="0"/>
                </a:lnTo>
                <a:lnTo>
                  <a:pt x="0" y="6146"/>
                </a:lnTo>
                <a:lnTo>
                  <a:pt x="0" y="21287"/>
                </a:lnTo>
                <a:lnTo>
                  <a:pt x="6125" y="27454"/>
                </a:lnTo>
                <a:lnTo>
                  <a:pt x="21109" y="27454"/>
                </a:lnTo>
                <a:lnTo>
                  <a:pt x="27213" y="21287"/>
                </a:lnTo>
                <a:lnTo>
                  <a:pt x="27213" y="13737"/>
                </a:lnTo>
                <a:lnTo>
                  <a:pt x="27213" y="6146"/>
                </a:lnTo>
                <a:lnTo>
                  <a:pt x="21109" y="0"/>
                </a:lnTo>
                <a:close/>
              </a:path>
            </a:pathLst>
          </a:custGeom>
          <a:solidFill>
            <a:srgbClr val="FFFFFF">
              <a:alpha val="29998"/>
            </a:srgbClr>
          </a:solidFill>
        </p:spPr>
        <p:txBody>
          <a:bodyPr wrap="square" lIns="0" tIns="0" rIns="0" bIns="0" rtlCol="0"/>
          <a:lstStyle/>
          <a:p>
            <a:endParaRPr/>
          </a:p>
        </p:txBody>
      </p:sp>
      <p:sp>
        <p:nvSpPr>
          <p:cNvPr id="431" name="object 431"/>
          <p:cNvSpPr/>
          <p:nvPr/>
        </p:nvSpPr>
        <p:spPr>
          <a:xfrm>
            <a:off x="5259157" y="827206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432" name="object 432"/>
          <p:cNvSpPr/>
          <p:nvPr/>
        </p:nvSpPr>
        <p:spPr>
          <a:xfrm>
            <a:off x="5146550" y="8378676"/>
            <a:ext cx="10160" cy="10160"/>
          </a:xfrm>
          <a:custGeom>
            <a:avLst/>
            <a:gdLst/>
            <a:ahLst/>
            <a:cxnLst/>
            <a:rect l="l" t="t" r="r" b="b"/>
            <a:pathLst>
              <a:path w="10160" h="10159">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433" name="object 433"/>
          <p:cNvSpPr/>
          <p:nvPr/>
        </p:nvSpPr>
        <p:spPr>
          <a:xfrm>
            <a:off x="5269431" y="7340182"/>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434" name="object 434"/>
          <p:cNvSpPr/>
          <p:nvPr/>
        </p:nvSpPr>
        <p:spPr>
          <a:xfrm>
            <a:off x="3791388" y="704796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35" name="object 435"/>
          <p:cNvSpPr/>
          <p:nvPr/>
        </p:nvSpPr>
        <p:spPr>
          <a:xfrm>
            <a:off x="5094615" y="6757525"/>
            <a:ext cx="10795" cy="11430"/>
          </a:xfrm>
          <a:custGeom>
            <a:avLst/>
            <a:gdLst/>
            <a:ahLst/>
            <a:cxnLst/>
            <a:rect l="l" t="t" r="r" b="b"/>
            <a:pathLst>
              <a:path w="10795" h="11429">
                <a:moveTo>
                  <a:pt x="8345" y="0"/>
                </a:moveTo>
                <a:lnTo>
                  <a:pt x="2408" y="0"/>
                </a:lnTo>
                <a:lnTo>
                  <a:pt x="0" y="2418"/>
                </a:lnTo>
                <a:lnTo>
                  <a:pt x="0" y="8408"/>
                </a:lnTo>
                <a:lnTo>
                  <a:pt x="2408" y="10847"/>
                </a:lnTo>
                <a:lnTo>
                  <a:pt x="8345" y="10847"/>
                </a:lnTo>
                <a:lnTo>
                  <a:pt x="10753" y="8408"/>
                </a:lnTo>
                <a:lnTo>
                  <a:pt x="10753" y="5413"/>
                </a:lnTo>
                <a:lnTo>
                  <a:pt x="10753" y="2418"/>
                </a:lnTo>
                <a:lnTo>
                  <a:pt x="8345" y="0"/>
                </a:lnTo>
                <a:close/>
              </a:path>
            </a:pathLst>
          </a:custGeom>
          <a:solidFill>
            <a:srgbClr val="FFFFFF">
              <a:alpha val="29998"/>
            </a:srgbClr>
          </a:solidFill>
        </p:spPr>
        <p:txBody>
          <a:bodyPr wrap="square" lIns="0" tIns="0" rIns="0" bIns="0" rtlCol="0"/>
          <a:lstStyle/>
          <a:p>
            <a:endParaRPr/>
          </a:p>
        </p:txBody>
      </p:sp>
      <p:sp>
        <p:nvSpPr>
          <p:cNvPr id="436" name="object 436"/>
          <p:cNvSpPr/>
          <p:nvPr/>
        </p:nvSpPr>
        <p:spPr>
          <a:xfrm>
            <a:off x="3341571" y="7429691"/>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37" name="object 437"/>
          <p:cNvSpPr/>
          <p:nvPr/>
        </p:nvSpPr>
        <p:spPr>
          <a:xfrm>
            <a:off x="4912936" y="7401302"/>
            <a:ext cx="13335" cy="13335"/>
          </a:xfrm>
          <a:custGeom>
            <a:avLst/>
            <a:gdLst/>
            <a:ahLst/>
            <a:cxnLst/>
            <a:rect l="l" t="t" r="r" b="b"/>
            <a:pathLst>
              <a:path w="13335" h="13334">
                <a:moveTo>
                  <a:pt x="10125" y="0"/>
                </a:moveTo>
                <a:lnTo>
                  <a:pt x="2900" y="0"/>
                </a:lnTo>
                <a:lnTo>
                  <a:pt x="0" y="2952"/>
                </a:lnTo>
                <a:lnTo>
                  <a:pt x="0" y="10188"/>
                </a:lnTo>
                <a:lnTo>
                  <a:pt x="290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438" name="object 438"/>
          <p:cNvSpPr/>
          <p:nvPr/>
        </p:nvSpPr>
        <p:spPr>
          <a:xfrm>
            <a:off x="3292014" y="8394997"/>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439" name="object 439"/>
          <p:cNvSpPr/>
          <p:nvPr/>
        </p:nvSpPr>
        <p:spPr>
          <a:xfrm>
            <a:off x="4047844" y="7175443"/>
            <a:ext cx="13335" cy="13335"/>
          </a:xfrm>
          <a:custGeom>
            <a:avLst/>
            <a:gdLst/>
            <a:ahLst/>
            <a:cxnLst/>
            <a:rect l="l" t="t" r="r" b="b"/>
            <a:pathLst>
              <a:path w="13335" h="13334">
                <a:moveTo>
                  <a:pt x="10125" y="0"/>
                </a:moveTo>
                <a:lnTo>
                  <a:pt x="2921" y="0"/>
                </a:lnTo>
                <a:lnTo>
                  <a:pt x="0" y="2942"/>
                </a:lnTo>
                <a:lnTo>
                  <a:pt x="0" y="10209"/>
                </a:lnTo>
                <a:lnTo>
                  <a:pt x="2921" y="13161"/>
                </a:lnTo>
                <a:lnTo>
                  <a:pt x="10125" y="13161"/>
                </a:lnTo>
                <a:lnTo>
                  <a:pt x="13046" y="10209"/>
                </a:lnTo>
                <a:lnTo>
                  <a:pt x="13046" y="6575"/>
                </a:lnTo>
                <a:lnTo>
                  <a:pt x="13046" y="2942"/>
                </a:lnTo>
                <a:lnTo>
                  <a:pt x="10125" y="0"/>
                </a:lnTo>
                <a:close/>
              </a:path>
            </a:pathLst>
          </a:custGeom>
          <a:solidFill>
            <a:srgbClr val="FFFFFF">
              <a:alpha val="39999"/>
            </a:srgbClr>
          </a:solidFill>
        </p:spPr>
        <p:txBody>
          <a:bodyPr wrap="square" lIns="0" tIns="0" rIns="0" bIns="0" rtlCol="0"/>
          <a:lstStyle/>
          <a:p>
            <a:endParaRPr/>
          </a:p>
        </p:txBody>
      </p:sp>
      <p:sp>
        <p:nvSpPr>
          <p:cNvPr id="440" name="object 440"/>
          <p:cNvSpPr/>
          <p:nvPr/>
        </p:nvSpPr>
        <p:spPr>
          <a:xfrm>
            <a:off x="2903243" y="7051557"/>
            <a:ext cx="20320" cy="20955"/>
          </a:xfrm>
          <a:custGeom>
            <a:avLst/>
            <a:gdLst/>
            <a:ahLst/>
            <a:cxnLst/>
            <a:rect l="l" t="t" r="r" b="b"/>
            <a:pathLst>
              <a:path w="20319" h="20954">
                <a:moveTo>
                  <a:pt x="15758" y="0"/>
                </a:moveTo>
                <a:lnTo>
                  <a:pt x="4565" y="0"/>
                </a:lnTo>
                <a:lnTo>
                  <a:pt x="0" y="4617"/>
                </a:lnTo>
                <a:lnTo>
                  <a:pt x="0" y="15884"/>
                </a:lnTo>
                <a:lnTo>
                  <a:pt x="4565" y="20481"/>
                </a:lnTo>
                <a:lnTo>
                  <a:pt x="15758" y="20481"/>
                </a:lnTo>
                <a:lnTo>
                  <a:pt x="20282" y="15884"/>
                </a:lnTo>
                <a:lnTo>
                  <a:pt x="20282" y="10250"/>
                </a:lnTo>
                <a:lnTo>
                  <a:pt x="20282" y="4617"/>
                </a:lnTo>
                <a:lnTo>
                  <a:pt x="15758" y="0"/>
                </a:lnTo>
                <a:close/>
              </a:path>
            </a:pathLst>
          </a:custGeom>
          <a:solidFill>
            <a:srgbClr val="384746">
              <a:alpha val="39999"/>
            </a:srgbClr>
          </a:solidFill>
        </p:spPr>
        <p:txBody>
          <a:bodyPr wrap="square" lIns="0" tIns="0" rIns="0" bIns="0" rtlCol="0"/>
          <a:lstStyle/>
          <a:p>
            <a:endParaRPr/>
          </a:p>
        </p:txBody>
      </p:sp>
      <p:sp>
        <p:nvSpPr>
          <p:cNvPr id="441" name="object 441"/>
          <p:cNvSpPr/>
          <p:nvPr/>
        </p:nvSpPr>
        <p:spPr>
          <a:xfrm>
            <a:off x="2653583" y="7456564"/>
            <a:ext cx="23495" cy="23495"/>
          </a:xfrm>
          <a:custGeom>
            <a:avLst/>
            <a:gdLst/>
            <a:ahLst/>
            <a:cxnLst/>
            <a:rect l="l" t="t" r="r" b="b"/>
            <a:pathLst>
              <a:path w="23494" h="23495">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31198"/>
            </a:srgbClr>
          </a:solidFill>
        </p:spPr>
        <p:txBody>
          <a:bodyPr wrap="square" lIns="0" tIns="0" rIns="0" bIns="0" rtlCol="0"/>
          <a:lstStyle/>
          <a:p>
            <a:endParaRPr/>
          </a:p>
        </p:txBody>
      </p:sp>
      <p:sp>
        <p:nvSpPr>
          <p:cNvPr id="442" name="object 442"/>
          <p:cNvSpPr/>
          <p:nvPr/>
        </p:nvSpPr>
        <p:spPr>
          <a:xfrm>
            <a:off x="3992889" y="7732331"/>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43" name="object 443"/>
          <p:cNvSpPr/>
          <p:nvPr/>
        </p:nvSpPr>
        <p:spPr>
          <a:xfrm>
            <a:off x="2051871" y="6913410"/>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44" name="object 444"/>
          <p:cNvSpPr/>
          <p:nvPr/>
        </p:nvSpPr>
        <p:spPr>
          <a:xfrm>
            <a:off x="1970832" y="6722188"/>
            <a:ext cx="13335" cy="13335"/>
          </a:xfrm>
          <a:custGeom>
            <a:avLst/>
            <a:gdLst/>
            <a:ahLst/>
            <a:cxnLst/>
            <a:rect l="l" t="t" r="r" b="b"/>
            <a:pathLst>
              <a:path w="13335" h="13334">
                <a:moveTo>
                  <a:pt x="9863" y="0"/>
                </a:moveTo>
                <a:lnTo>
                  <a:pt x="2848" y="0"/>
                </a:lnTo>
                <a:lnTo>
                  <a:pt x="0" y="2889"/>
                </a:lnTo>
                <a:lnTo>
                  <a:pt x="0" y="9968"/>
                </a:lnTo>
                <a:lnTo>
                  <a:pt x="2848" y="12858"/>
                </a:lnTo>
                <a:lnTo>
                  <a:pt x="9863" y="12858"/>
                </a:lnTo>
                <a:lnTo>
                  <a:pt x="12722" y="9968"/>
                </a:lnTo>
                <a:lnTo>
                  <a:pt x="12722" y="6418"/>
                </a:lnTo>
                <a:lnTo>
                  <a:pt x="12722" y="2889"/>
                </a:lnTo>
                <a:lnTo>
                  <a:pt x="9863" y="0"/>
                </a:lnTo>
                <a:close/>
              </a:path>
            </a:pathLst>
          </a:custGeom>
          <a:solidFill>
            <a:srgbClr val="6F4478">
              <a:alpha val="39999"/>
            </a:srgbClr>
          </a:solidFill>
        </p:spPr>
        <p:txBody>
          <a:bodyPr wrap="square" lIns="0" tIns="0" rIns="0" bIns="0" rtlCol="0"/>
          <a:lstStyle/>
          <a:p>
            <a:endParaRPr/>
          </a:p>
        </p:txBody>
      </p:sp>
      <p:sp>
        <p:nvSpPr>
          <p:cNvPr id="445" name="object 445"/>
          <p:cNvSpPr/>
          <p:nvPr/>
        </p:nvSpPr>
        <p:spPr>
          <a:xfrm>
            <a:off x="2646126" y="6762112"/>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446" name="object 446"/>
          <p:cNvSpPr/>
          <p:nvPr/>
        </p:nvSpPr>
        <p:spPr>
          <a:xfrm>
            <a:off x="1656056" y="6975616"/>
            <a:ext cx="17145" cy="17145"/>
          </a:xfrm>
          <a:custGeom>
            <a:avLst/>
            <a:gdLst/>
            <a:ahLst/>
            <a:cxnLst/>
            <a:rect l="l" t="t" r="r" b="b"/>
            <a:pathLst>
              <a:path w="17144" h="17145">
                <a:moveTo>
                  <a:pt x="13109" y="0"/>
                </a:moveTo>
                <a:lnTo>
                  <a:pt x="3738" y="0"/>
                </a:lnTo>
                <a:lnTo>
                  <a:pt x="0" y="3853"/>
                </a:lnTo>
                <a:lnTo>
                  <a:pt x="0" y="13277"/>
                </a:lnTo>
                <a:lnTo>
                  <a:pt x="3738" y="17109"/>
                </a:lnTo>
                <a:lnTo>
                  <a:pt x="13109" y="17109"/>
                </a:lnTo>
                <a:lnTo>
                  <a:pt x="16910" y="13277"/>
                </a:lnTo>
                <a:lnTo>
                  <a:pt x="16910" y="8565"/>
                </a:lnTo>
                <a:lnTo>
                  <a:pt x="16910" y="3853"/>
                </a:lnTo>
                <a:lnTo>
                  <a:pt x="13109" y="0"/>
                </a:lnTo>
                <a:close/>
              </a:path>
            </a:pathLst>
          </a:custGeom>
          <a:solidFill>
            <a:srgbClr val="6F4478">
              <a:alpha val="39999"/>
            </a:srgbClr>
          </a:solidFill>
        </p:spPr>
        <p:txBody>
          <a:bodyPr wrap="square" lIns="0" tIns="0" rIns="0" bIns="0" rtlCol="0"/>
          <a:lstStyle/>
          <a:p>
            <a:endParaRPr/>
          </a:p>
        </p:txBody>
      </p:sp>
      <p:sp>
        <p:nvSpPr>
          <p:cNvPr id="447" name="object 447"/>
          <p:cNvSpPr/>
          <p:nvPr/>
        </p:nvSpPr>
        <p:spPr>
          <a:xfrm>
            <a:off x="1288217" y="6673951"/>
            <a:ext cx="14604" cy="14604"/>
          </a:xfrm>
          <a:custGeom>
            <a:avLst/>
            <a:gdLst/>
            <a:ahLst/>
            <a:cxnLst/>
            <a:rect l="l" t="t" r="r" b="b"/>
            <a:pathLst>
              <a:path w="14605" h="14604">
                <a:moveTo>
                  <a:pt x="11141" y="0"/>
                </a:moveTo>
                <a:lnTo>
                  <a:pt x="3172" y="0"/>
                </a:lnTo>
                <a:lnTo>
                  <a:pt x="0" y="3235"/>
                </a:lnTo>
                <a:lnTo>
                  <a:pt x="0" y="11245"/>
                </a:lnTo>
                <a:lnTo>
                  <a:pt x="3172" y="14502"/>
                </a:lnTo>
                <a:lnTo>
                  <a:pt x="11141" y="14502"/>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448" name="object 448"/>
          <p:cNvSpPr/>
          <p:nvPr/>
        </p:nvSpPr>
        <p:spPr>
          <a:xfrm>
            <a:off x="1571786" y="6337244"/>
            <a:ext cx="21590" cy="22225"/>
          </a:xfrm>
          <a:custGeom>
            <a:avLst/>
            <a:gdLst/>
            <a:ahLst/>
            <a:cxnLst/>
            <a:rect l="l" t="t" r="r" b="b"/>
            <a:pathLst>
              <a:path w="21590"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449" name="object 449"/>
          <p:cNvSpPr/>
          <p:nvPr/>
        </p:nvSpPr>
        <p:spPr>
          <a:xfrm>
            <a:off x="791160" y="6999589"/>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50" name="object 450"/>
          <p:cNvSpPr/>
          <p:nvPr/>
        </p:nvSpPr>
        <p:spPr>
          <a:xfrm>
            <a:off x="916585" y="7262983"/>
            <a:ext cx="19050" cy="19050"/>
          </a:xfrm>
          <a:custGeom>
            <a:avLst/>
            <a:gdLst/>
            <a:ahLst/>
            <a:cxnLst/>
            <a:rect l="l" t="t" r="r" b="b"/>
            <a:pathLst>
              <a:path w="19050" h="19050">
                <a:moveTo>
                  <a:pt x="14376" y="0"/>
                </a:moveTo>
                <a:lnTo>
                  <a:pt x="4156" y="0"/>
                </a:lnTo>
                <a:lnTo>
                  <a:pt x="0" y="4177"/>
                </a:lnTo>
                <a:lnTo>
                  <a:pt x="0" y="14481"/>
                </a:lnTo>
                <a:lnTo>
                  <a:pt x="4156" y="18680"/>
                </a:lnTo>
                <a:lnTo>
                  <a:pt x="14376" y="18680"/>
                </a:lnTo>
                <a:lnTo>
                  <a:pt x="18512" y="14481"/>
                </a:lnTo>
                <a:lnTo>
                  <a:pt x="18512" y="9340"/>
                </a:lnTo>
                <a:lnTo>
                  <a:pt x="18512" y="4177"/>
                </a:lnTo>
                <a:lnTo>
                  <a:pt x="14376" y="0"/>
                </a:lnTo>
                <a:close/>
              </a:path>
            </a:pathLst>
          </a:custGeom>
          <a:solidFill>
            <a:srgbClr val="FFFFFF">
              <a:alpha val="31198"/>
            </a:srgbClr>
          </a:solidFill>
        </p:spPr>
        <p:txBody>
          <a:bodyPr wrap="square" lIns="0" tIns="0" rIns="0" bIns="0" rtlCol="0"/>
          <a:lstStyle/>
          <a:p>
            <a:endParaRPr/>
          </a:p>
        </p:txBody>
      </p:sp>
      <p:sp>
        <p:nvSpPr>
          <p:cNvPr id="451" name="object 451"/>
          <p:cNvSpPr/>
          <p:nvPr/>
        </p:nvSpPr>
        <p:spPr>
          <a:xfrm>
            <a:off x="710122" y="6808375"/>
            <a:ext cx="13335" cy="13335"/>
          </a:xfrm>
          <a:custGeom>
            <a:avLst/>
            <a:gdLst/>
            <a:ahLst/>
            <a:cxnLst/>
            <a:rect l="l" t="t" r="r" b="b"/>
            <a:pathLst>
              <a:path w="13334" h="13334">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39999"/>
            </a:srgbClr>
          </a:solidFill>
        </p:spPr>
        <p:txBody>
          <a:bodyPr wrap="square" lIns="0" tIns="0" rIns="0" bIns="0" rtlCol="0"/>
          <a:lstStyle/>
          <a:p>
            <a:endParaRPr/>
          </a:p>
        </p:txBody>
      </p:sp>
      <p:sp>
        <p:nvSpPr>
          <p:cNvPr id="452" name="object 452"/>
          <p:cNvSpPr/>
          <p:nvPr/>
        </p:nvSpPr>
        <p:spPr>
          <a:xfrm>
            <a:off x="395347" y="7061804"/>
            <a:ext cx="17145" cy="17145"/>
          </a:xfrm>
          <a:custGeom>
            <a:avLst/>
            <a:gdLst/>
            <a:ahLst/>
            <a:cxnLst/>
            <a:rect l="l" t="t" r="r" b="b"/>
            <a:pathLst>
              <a:path w="17145" h="17145">
                <a:moveTo>
                  <a:pt x="13109" y="0"/>
                </a:moveTo>
                <a:lnTo>
                  <a:pt x="3738" y="0"/>
                </a:lnTo>
                <a:lnTo>
                  <a:pt x="0" y="3842"/>
                </a:lnTo>
                <a:lnTo>
                  <a:pt x="0" y="13266"/>
                </a:lnTo>
                <a:lnTo>
                  <a:pt x="3738" y="17088"/>
                </a:lnTo>
                <a:lnTo>
                  <a:pt x="13109" y="1708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453" name="object 453"/>
          <p:cNvSpPr/>
          <p:nvPr/>
        </p:nvSpPr>
        <p:spPr>
          <a:xfrm>
            <a:off x="347603" y="6455050"/>
            <a:ext cx="13335" cy="13335"/>
          </a:xfrm>
          <a:custGeom>
            <a:avLst/>
            <a:gdLst/>
            <a:ahLst/>
            <a:cxnLst/>
            <a:rect l="l" t="t" r="r" b="b"/>
            <a:pathLst>
              <a:path w="13335"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454" name="object 454"/>
          <p:cNvSpPr/>
          <p:nvPr/>
        </p:nvSpPr>
        <p:spPr>
          <a:xfrm>
            <a:off x="27508" y="6760131"/>
            <a:ext cx="14604" cy="14604"/>
          </a:xfrm>
          <a:custGeom>
            <a:avLst/>
            <a:gdLst/>
            <a:ahLst/>
            <a:cxnLst/>
            <a:rect l="l" t="t" r="r" b="b"/>
            <a:pathLst>
              <a:path w="14604" h="14604">
                <a:moveTo>
                  <a:pt x="11141" y="0"/>
                </a:moveTo>
                <a:lnTo>
                  <a:pt x="3172" y="0"/>
                </a:lnTo>
                <a:lnTo>
                  <a:pt x="0" y="3225"/>
                </a:lnTo>
                <a:lnTo>
                  <a:pt x="0" y="11245"/>
                </a:lnTo>
                <a:lnTo>
                  <a:pt x="3172" y="14491"/>
                </a:lnTo>
                <a:lnTo>
                  <a:pt x="11141" y="14491"/>
                </a:lnTo>
                <a:lnTo>
                  <a:pt x="14345" y="11245"/>
                </a:lnTo>
                <a:lnTo>
                  <a:pt x="14345" y="7235"/>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455" name="object 455"/>
          <p:cNvSpPr/>
          <p:nvPr/>
        </p:nvSpPr>
        <p:spPr>
          <a:xfrm>
            <a:off x="860726" y="6332599"/>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456" name="object 456"/>
          <p:cNvSpPr/>
          <p:nvPr/>
        </p:nvSpPr>
        <p:spPr>
          <a:xfrm>
            <a:off x="917645" y="8327022"/>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57" name="object 457"/>
          <p:cNvSpPr/>
          <p:nvPr/>
        </p:nvSpPr>
        <p:spPr>
          <a:xfrm>
            <a:off x="517443" y="7962575"/>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458" name="object 458"/>
          <p:cNvSpPr/>
          <p:nvPr/>
        </p:nvSpPr>
        <p:spPr>
          <a:xfrm>
            <a:off x="393068" y="7510241"/>
            <a:ext cx="21590" cy="22225"/>
          </a:xfrm>
          <a:custGeom>
            <a:avLst/>
            <a:gdLst/>
            <a:ahLst/>
            <a:cxnLst/>
            <a:rect l="l" t="t" r="r" b="b"/>
            <a:pathLst>
              <a:path w="21590" h="22225">
                <a:moveTo>
                  <a:pt x="16680" y="0"/>
                </a:moveTo>
                <a:lnTo>
                  <a:pt x="4785" y="0"/>
                </a:lnTo>
                <a:lnTo>
                  <a:pt x="0" y="4879"/>
                </a:lnTo>
                <a:lnTo>
                  <a:pt x="0" y="16816"/>
                </a:lnTo>
                <a:lnTo>
                  <a:pt x="4785" y="21695"/>
                </a:lnTo>
                <a:lnTo>
                  <a:pt x="16680" y="21695"/>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459" name="object 459"/>
          <p:cNvSpPr/>
          <p:nvPr/>
        </p:nvSpPr>
        <p:spPr>
          <a:xfrm>
            <a:off x="7690558" y="8496841"/>
            <a:ext cx="21590" cy="21590"/>
          </a:xfrm>
          <a:custGeom>
            <a:avLst/>
            <a:gdLst/>
            <a:ahLst/>
            <a:cxnLst/>
            <a:rect l="l" t="t" r="r" b="b"/>
            <a:pathLst>
              <a:path w="21590" h="21590">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6F4478">
              <a:alpha val="39999"/>
            </a:srgbClr>
          </a:solidFill>
        </p:spPr>
        <p:txBody>
          <a:bodyPr wrap="square" lIns="0" tIns="0" rIns="0" bIns="0" rtlCol="0"/>
          <a:lstStyle/>
          <a:p>
            <a:endParaRPr/>
          </a:p>
        </p:txBody>
      </p:sp>
      <p:sp>
        <p:nvSpPr>
          <p:cNvPr id="460" name="object 460"/>
          <p:cNvSpPr/>
          <p:nvPr/>
        </p:nvSpPr>
        <p:spPr>
          <a:xfrm>
            <a:off x="7934121" y="10297304"/>
            <a:ext cx="15875" cy="15875"/>
          </a:xfrm>
          <a:custGeom>
            <a:avLst/>
            <a:gdLst/>
            <a:ahLst/>
            <a:cxnLst/>
            <a:rect l="l" t="t" r="r" b="b"/>
            <a:pathLst>
              <a:path w="15875" h="15875">
                <a:moveTo>
                  <a:pt x="11978" y="0"/>
                </a:moveTo>
                <a:lnTo>
                  <a:pt x="3444" y="0"/>
                </a:lnTo>
                <a:lnTo>
                  <a:pt x="0" y="3486"/>
                </a:lnTo>
                <a:lnTo>
                  <a:pt x="0" y="12093"/>
                </a:lnTo>
                <a:lnTo>
                  <a:pt x="3444" y="15580"/>
                </a:lnTo>
                <a:lnTo>
                  <a:pt x="11978" y="15580"/>
                </a:lnTo>
                <a:lnTo>
                  <a:pt x="15434" y="12093"/>
                </a:lnTo>
                <a:lnTo>
                  <a:pt x="15434" y="7790"/>
                </a:lnTo>
                <a:lnTo>
                  <a:pt x="15434" y="3486"/>
                </a:lnTo>
                <a:lnTo>
                  <a:pt x="11978" y="0"/>
                </a:lnTo>
                <a:close/>
              </a:path>
            </a:pathLst>
          </a:custGeom>
          <a:solidFill>
            <a:srgbClr val="384746">
              <a:alpha val="39999"/>
            </a:srgbClr>
          </a:solidFill>
        </p:spPr>
        <p:txBody>
          <a:bodyPr wrap="square" lIns="0" tIns="0" rIns="0" bIns="0" rtlCol="0"/>
          <a:lstStyle/>
          <a:p>
            <a:endParaRPr/>
          </a:p>
        </p:txBody>
      </p:sp>
      <p:sp>
        <p:nvSpPr>
          <p:cNvPr id="461" name="object 461"/>
          <p:cNvSpPr/>
          <p:nvPr/>
        </p:nvSpPr>
        <p:spPr>
          <a:xfrm>
            <a:off x="8290621" y="9869966"/>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62" name="object 462"/>
          <p:cNvSpPr/>
          <p:nvPr/>
        </p:nvSpPr>
        <p:spPr>
          <a:xfrm>
            <a:off x="6936051" y="10793023"/>
            <a:ext cx="17145" cy="17145"/>
          </a:xfrm>
          <a:custGeom>
            <a:avLst/>
            <a:gdLst/>
            <a:ahLst/>
            <a:cxnLst/>
            <a:rect l="l" t="t" r="r" b="b"/>
            <a:pathLst>
              <a:path w="17145" h="17145">
                <a:moveTo>
                  <a:pt x="13015" y="0"/>
                </a:moveTo>
                <a:lnTo>
                  <a:pt x="3779" y="0"/>
                </a:lnTo>
                <a:lnTo>
                  <a:pt x="0" y="3769"/>
                </a:lnTo>
                <a:lnTo>
                  <a:pt x="0" y="13109"/>
                </a:lnTo>
                <a:lnTo>
                  <a:pt x="3779" y="16900"/>
                </a:lnTo>
                <a:lnTo>
                  <a:pt x="13015" y="16900"/>
                </a:lnTo>
                <a:lnTo>
                  <a:pt x="16774" y="13109"/>
                </a:lnTo>
                <a:lnTo>
                  <a:pt x="16774" y="8439"/>
                </a:lnTo>
                <a:lnTo>
                  <a:pt x="16774" y="3769"/>
                </a:lnTo>
                <a:lnTo>
                  <a:pt x="13015" y="0"/>
                </a:lnTo>
                <a:close/>
              </a:path>
            </a:pathLst>
          </a:custGeom>
          <a:solidFill>
            <a:srgbClr val="FFFFFF">
              <a:alpha val="39999"/>
            </a:srgbClr>
          </a:solidFill>
        </p:spPr>
        <p:txBody>
          <a:bodyPr wrap="square" lIns="0" tIns="0" rIns="0" bIns="0" rtlCol="0"/>
          <a:lstStyle/>
          <a:p>
            <a:endParaRPr/>
          </a:p>
        </p:txBody>
      </p:sp>
      <p:sp>
        <p:nvSpPr>
          <p:cNvPr id="463" name="object 463"/>
          <p:cNvSpPr/>
          <p:nvPr/>
        </p:nvSpPr>
        <p:spPr>
          <a:xfrm>
            <a:off x="6271602" y="10431281"/>
            <a:ext cx="15875" cy="15875"/>
          </a:xfrm>
          <a:custGeom>
            <a:avLst/>
            <a:gdLst/>
            <a:ahLst/>
            <a:cxnLst/>
            <a:rect l="l" t="t" r="r" b="b"/>
            <a:pathLst>
              <a:path w="15875" h="15875">
                <a:moveTo>
                  <a:pt x="11873" y="0"/>
                </a:moveTo>
                <a:lnTo>
                  <a:pt x="3413" y="0"/>
                </a:lnTo>
                <a:lnTo>
                  <a:pt x="0" y="3486"/>
                </a:lnTo>
                <a:lnTo>
                  <a:pt x="0" y="11999"/>
                </a:lnTo>
                <a:lnTo>
                  <a:pt x="341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464" name="object 464"/>
          <p:cNvSpPr/>
          <p:nvPr/>
        </p:nvSpPr>
        <p:spPr>
          <a:xfrm>
            <a:off x="9361241" y="9353278"/>
            <a:ext cx="19050" cy="19050"/>
          </a:xfrm>
          <a:custGeom>
            <a:avLst/>
            <a:gdLst/>
            <a:ahLst/>
            <a:cxnLst/>
            <a:rect l="l" t="t" r="r" b="b"/>
            <a:pathLst>
              <a:path w="19050" h="19050">
                <a:moveTo>
                  <a:pt x="14376" y="0"/>
                </a:moveTo>
                <a:lnTo>
                  <a:pt x="4156" y="0"/>
                </a:lnTo>
                <a:lnTo>
                  <a:pt x="0" y="4177"/>
                </a:lnTo>
                <a:lnTo>
                  <a:pt x="0" y="14481"/>
                </a:lnTo>
                <a:lnTo>
                  <a:pt x="4156" y="18680"/>
                </a:lnTo>
                <a:lnTo>
                  <a:pt x="14376" y="18680"/>
                </a:lnTo>
                <a:lnTo>
                  <a:pt x="18512" y="14481"/>
                </a:lnTo>
                <a:lnTo>
                  <a:pt x="18512" y="9340"/>
                </a:lnTo>
                <a:lnTo>
                  <a:pt x="18512" y="4177"/>
                </a:lnTo>
                <a:lnTo>
                  <a:pt x="14376" y="0"/>
                </a:lnTo>
                <a:close/>
              </a:path>
            </a:pathLst>
          </a:custGeom>
          <a:solidFill>
            <a:srgbClr val="FFFFFF">
              <a:alpha val="31198"/>
            </a:srgbClr>
          </a:solidFill>
        </p:spPr>
        <p:txBody>
          <a:bodyPr wrap="square" lIns="0" tIns="0" rIns="0" bIns="0" rtlCol="0"/>
          <a:lstStyle/>
          <a:p>
            <a:endParaRPr/>
          </a:p>
        </p:txBody>
      </p:sp>
      <p:sp>
        <p:nvSpPr>
          <p:cNvPr id="465" name="object 465"/>
          <p:cNvSpPr/>
          <p:nvPr/>
        </p:nvSpPr>
        <p:spPr>
          <a:xfrm>
            <a:off x="8819830" y="9419098"/>
            <a:ext cx="24130" cy="24765"/>
          </a:xfrm>
          <a:custGeom>
            <a:avLst/>
            <a:gdLst/>
            <a:ahLst/>
            <a:cxnLst/>
            <a:rect l="l" t="t" r="r" b="b"/>
            <a:pathLst>
              <a:path w="24129" h="24765">
                <a:moveTo>
                  <a:pt x="18659" y="0"/>
                </a:moveTo>
                <a:lnTo>
                  <a:pt x="5402" y="0"/>
                </a:lnTo>
                <a:lnTo>
                  <a:pt x="0" y="5423"/>
                </a:lnTo>
                <a:lnTo>
                  <a:pt x="0" y="18805"/>
                </a:lnTo>
                <a:lnTo>
                  <a:pt x="540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466" name="object 466"/>
          <p:cNvSpPr/>
          <p:nvPr/>
        </p:nvSpPr>
        <p:spPr>
          <a:xfrm>
            <a:off x="7874062" y="10249966"/>
            <a:ext cx="19050" cy="19685"/>
          </a:xfrm>
          <a:custGeom>
            <a:avLst/>
            <a:gdLst/>
            <a:ahLst/>
            <a:cxnLst/>
            <a:rect l="l" t="t" r="r" b="b"/>
            <a:pathLst>
              <a:path w="19050" h="19684">
                <a:moveTo>
                  <a:pt x="14659" y="0"/>
                </a:moveTo>
                <a:lnTo>
                  <a:pt x="4219" y="0"/>
                </a:lnTo>
                <a:lnTo>
                  <a:pt x="0" y="4251"/>
                </a:lnTo>
                <a:lnTo>
                  <a:pt x="0" y="14795"/>
                </a:lnTo>
                <a:lnTo>
                  <a:pt x="4219" y="19077"/>
                </a:lnTo>
                <a:lnTo>
                  <a:pt x="14659" y="19077"/>
                </a:lnTo>
                <a:lnTo>
                  <a:pt x="18910" y="14795"/>
                </a:lnTo>
                <a:lnTo>
                  <a:pt x="18910" y="9538"/>
                </a:lnTo>
                <a:lnTo>
                  <a:pt x="18910" y="4251"/>
                </a:lnTo>
                <a:lnTo>
                  <a:pt x="14659" y="0"/>
                </a:lnTo>
                <a:close/>
              </a:path>
            </a:pathLst>
          </a:custGeom>
          <a:solidFill>
            <a:srgbClr val="FFFFFF">
              <a:alpha val="39999"/>
            </a:srgbClr>
          </a:solidFill>
        </p:spPr>
        <p:txBody>
          <a:bodyPr wrap="square" lIns="0" tIns="0" rIns="0" bIns="0" rtlCol="0"/>
          <a:lstStyle/>
          <a:p>
            <a:endParaRPr/>
          </a:p>
        </p:txBody>
      </p:sp>
      <p:sp>
        <p:nvSpPr>
          <p:cNvPr id="467" name="object 467"/>
          <p:cNvSpPr/>
          <p:nvPr/>
        </p:nvSpPr>
        <p:spPr>
          <a:xfrm>
            <a:off x="7212219" y="9302680"/>
            <a:ext cx="22225" cy="22860"/>
          </a:xfrm>
          <a:custGeom>
            <a:avLst/>
            <a:gdLst/>
            <a:ahLst/>
            <a:cxnLst/>
            <a:rect l="l" t="t" r="r" b="b"/>
            <a:pathLst>
              <a:path w="22225" h="22859">
                <a:moveTo>
                  <a:pt x="17214" y="0"/>
                </a:moveTo>
                <a:lnTo>
                  <a:pt x="4994" y="0"/>
                </a:lnTo>
                <a:lnTo>
                  <a:pt x="0" y="4994"/>
                </a:lnTo>
                <a:lnTo>
                  <a:pt x="0" y="17329"/>
                </a:lnTo>
                <a:lnTo>
                  <a:pt x="4994" y="22334"/>
                </a:lnTo>
                <a:lnTo>
                  <a:pt x="17214" y="22334"/>
                </a:lnTo>
                <a:lnTo>
                  <a:pt x="22156" y="17329"/>
                </a:lnTo>
                <a:lnTo>
                  <a:pt x="22156" y="11182"/>
                </a:lnTo>
                <a:lnTo>
                  <a:pt x="22156" y="4994"/>
                </a:lnTo>
                <a:lnTo>
                  <a:pt x="17214" y="0"/>
                </a:lnTo>
                <a:close/>
              </a:path>
            </a:pathLst>
          </a:custGeom>
          <a:solidFill>
            <a:srgbClr val="FFFFFF">
              <a:alpha val="39999"/>
            </a:srgbClr>
          </a:solidFill>
        </p:spPr>
        <p:txBody>
          <a:bodyPr wrap="square" lIns="0" tIns="0" rIns="0" bIns="0" rtlCol="0"/>
          <a:lstStyle/>
          <a:p>
            <a:endParaRPr/>
          </a:p>
        </p:txBody>
      </p:sp>
      <p:sp>
        <p:nvSpPr>
          <p:cNvPr id="468" name="object 468"/>
          <p:cNvSpPr/>
          <p:nvPr/>
        </p:nvSpPr>
        <p:spPr>
          <a:xfrm>
            <a:off x="8895831" y="10129426"/>
            <a:ext cx="31750" cy="32384"/>
          </a:xfrm>
          <a:custGeom>
            <a:avLst/>
            <a:gdLst/>
            <a:ahLst/>
            <a:cxnLst/>
            <a:rect l="l" t="t" r="r" b="b"/>
            <a:pathLst>
              <a:path w="31750" h="32384">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39999"/>
            </a:srgbClr>
          </a:solidFill>
        </p:spPr>
        <p:txBody>
          <a:bodyPr wrap="square" lIns="0" tIns="0" rIns="0" bIns="0" rtlCol="0"/>
          <a:lstStyle/>
          <a:p>
            <a:endParaRPr/>
          </a:p>
        </p:txBody>
      </p:sp>
      <p:sp>
        <p:nvSpPr>
          <p:cNvPr id="469" name="object 469"/>
          <p:cNvSpPr/>
          <p:nvPr/>
        </p:nvSpPr>
        <p:spPr>
          <a:xfrm>
            <a:off x="7919440" y="9951856"/>
            <a:ext cx="13335" cy="13335"/>
          </a:xfrm>
          <a:custGeom>
            <a:avLst/>
            <a:gdLst/>
            <a:ahLst/>
            <a:cxnLst/>
            <a:rect l="l" t="t" r="r" b="b"/>
            <a:pathLst>
              <a:path w="13334" h="13334">
                <a:moveTo>
                  <a:pt x="9863" y="0"/>
                </a:moveTo>
                <a:lnTo>
                  <a:pt x="2848" y="0"/>
                </a:lnTo>
                <a:lnTo>
                  <a:pt x="0" y="2889"/>
                </a:lnTo>
                <a:lnTo>
                  <a:pt x="0" y="9968"/>
                </a:lnTo>
                <a:lnTo>
                  <a:pt x="2848" y="12858"/>
                </a:lnTo>
                <a:lnTo>
                  <a:pt x="9863" y="12858"/>
                </a:lnTo>
                <a:lnTo>
                  <a:pt x="12722" y="9968"/>
                </a:lnTo>
                <a:lnTo>
                  <a:pt x="12722" y="6418"/>
                </a:lnTo>
                <a:lnTo>
                  <a:pt x="12722" y="2889"/>
                </a:lnTo>
                <a:lnTo>
                  <a:pt x="9863" y="0"/>
                </a:lnTo>
                <a:close/>
              </a:path>
            </a:pathLst>
          </a:custGeom>
          <a:solidFill>
            <a:srgbClr val="6F4478">
              <a:alpha val="39999"/>
            </a:srgbClr>
          </a:solidFill>
        </p:spPr>
        <p:txBody>
          <a:bodyPr wrap="square" lIns="0" tIns="0" rIns="0" bIns="0" rtlCol="0"/>
          <a:lstStyle/>
          <a:p>
            <a:endParaRPr/>
          </a:p>
        </p:txBody>
      </p:sp>
      <p:sp>
        <p:nvSpPr>
          <p:cNvPr id="470" name="object 470"/>
          <p:cNvSpPr/>
          <p:nvPr/>
        </p:nvSpPr>
        <p:spPr>
          <a:xfrm>
            <a:off x="6021558" y="10986168"/>
            <a:ext cx="20320" cy="20320"/>
          </a:xfrm>
          <a:custGeom>
            <a:avLst/>
            <a:gdLst/>
            <a:ahLst/>
            <a:cxnLst/>
            <a:rect l="l" t="t" r="r" b="b"/>
            <a:pathLst>
              <a:path w="20320" h="20320">
                <a:moveTo>
                  <a:pt x="15496" y="0"/>
                </a:moveTo>
                <a:lnTo>
                  <a:pt x="4450" y="0"/>
                </a:lnTo>
                <a:lnTo>
                  <a:pt x="0" y="4502"/>
                </a:lnTo>
                <a:lnTo>
                  <a:pt x="0" y="15612"/>
                </a:lnTo>
                <a:lnTo>
                  <a:pt x="4450" y="20125"/>
                </a:lnTo>
                <a:lnTo>
                  <a:pt x="15496" y="20125"/>
                </a:lnTo>
                <a:lnTo>
                  <a:pt x="19947" y="15612"/>
                </a:lnTo>
                <a:lnTo>
                  <a:pt x="19947" y="10062"/>
                </a:lnTo>
                <a:lnTo>
                  <a:pt x="19947" y="4502"/>
                </a:lnTo>
                <a:lnTo>
                  <a:pt x="15496" y="0"/>
                </a:lnTo>
                <a:close/>
              </a:path>
            </a:pathLst>
          </a:custGeom>
          <a:solidFill>
            <a:srgbClr val="FFFFFF">
              <a:alpha val="39999"/>
            </a:srgbClr>
          </a:solidFill>
        </p:spPr>
        <p:txBody>
          <a:bodyPr wrap="square" lIns="0" tIns="0" rIns="0" bIns="0" rtlCol="0"/>
          <a:lstStyle/>
          <a:p>
            <a:endParaRPr/>
          </a:p>
        </p:txBody>
      </p:sp>
      <p:sp>
        <p:nvSpPr>
          <p:cNvPr id="471" name="object 471"/>
          <p:cNvSpPr/>
          <p:nvPr/>
        </p:nvSpPr>
        <p:spPr>
          <a:xfrm>
            <a:off x="7701248" y="10439015"/>
            <a:ext cx="26034" cy="26034"/>
          </a:xfrm>
          <a:custGeom>
            <a:avLst/>
            <a:gdLst/>
            <a:ahLst/>
            <a:cxnLst/>
            <a:rect l="l" t="t" r="r" b="b"/>
            <a:pathLst>
              <a:path w="26034" h="26034">
                <a:moveTo>
                  <a:pt x="19926" y="0"/>
                </a:moveTo>
                <a:lnTo>
                  <a:pt x="5758" y="0"/>
                </a:lnTo>
                <a:lnTo>
                  <a:pt x="0" y="5800"/>
                </a:lnTo>
                <a:lnTo>
                  <a:pt x="0" y="20093"/>
                </a:lnTo>
                <a:lnTo>
                  <a:pt x="5758" y="25904"/>
                </a:lnTo>
                <a:lnTo>
                  <a:pt x="19926" y="25904"/>
                </a:lnTo>
                <a:lnTo>
                  <a:pt x="25685" y="20093"/>
                </a:lnTo>
                <a:lnTo>
                  <a:pt x="25685" y="12952"/>
                </a:lnTo>
                <a:lnTo>
                  <a:pt x="25685" y="5800"/>
                </a:lnTo>
                <a:lnTo>
                  <a:pt x="19926" y="0"/>
                </a:lnTo>
                <a:close/>
              </a:path>
            </a:pathLst>
          </a:custGeom>
          <a:solidFill>
            <a:srgbClr val="384746">
              <a:alpha val="39999"/>
            </a:srgbClr>
          </a:solidFill>
        </p:spPr>
        <p:txBody>
          <a:bodyPr wrap="square" lIns="0" tIns="0" rIns="0" bIns="0" rtlCol="0"/>
          <a:lstStyle/>
          <a:p>
            <a:endParaRPr/>
          </a:p>
        </p:txBody>
      </p:sp>
      <p:sp>
        <p:nvSpPr>
          <p:cNvPr id="472" name="object 472"/>
          <p:cNvSpPr/>
          <p:nvPr/>
        </p:nvSpPr>
        <p:spPr>
          <a:xfrm>
            <a:off x="9721337" y="9009876"/>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473" name="object 473"/>
          <p:cNvSpPr/>
          <p:nvPr/>
        </p:nvSpPr>
        <p:spPr>
          <a:xfrm>
            <a:off x="8845036" y="9165947"/>
            <a:ext cx="14604" cy="14604"/>
          </a:xfrm>
          <a:custGeom>
            <a:avLst/>
            <a:gdLst/>
            <a:ahLst/>
            <a:cxnLst/>
            <a:rect l="l" t="t" r="r" b="b"/>
            <a:pathLst>
              <a:path w="14604" h="14604">
                <a:moveTo>
                  <a:pt x="10963" y="0"/>
                </a:moveTo>
                <a:lnTo>
                  <a:pt x="3162" y="0"/>
                </a:lnTo>
                <a:lnTo>
                  <a:pt x="0" y="3193"/>
                </a:lnTo>
                <a:lnTo>
                  <a:pt x="0" y="11067"/>
                </a:lnTo>
                <a:lnTo>
                  <a:pt x="3162" y="14271"/>
                </a:lnTo>
                <a:lnTo>
                  <a:pt x="10963" y="14271"/>
                </a:lnTo>
                <a:lnTo>
                  <a:pt x="14125" y="11067"/>
                </a:lnTo>
                <a:lnTo>
                  <a:pt x="14125" y="7141"/>
                </a:lnTo>
                <a:lnTo>
                  <a:pt x="14125" y="3193"/>
                </a:lnTo>
                <a:lnTo>
                  <a:pt x="10963" y="0"/>
                </a:lnTo>
                <a:close/>
              </a:path>
            </a:pathLst>
          </a:custGeom>
          <a:solidFill>
            <a:srgbClr val="6F4478">
              <a:alpha val="39999"/>
            </a:srgbClr>
          </a:solidFill>
        </p:spPr>
        <p:txBody>
          <a:bodyPr wrap="square" lIns="0" tIns="0" rIns="0" bIns="0" rtlCol="0"/>
          <a:lstStyle/>
          <a:p>
            <a:endParaRPr/>
          </a:p>
        </p:txBody>
      </p:sp>
      <p:sp>
        <p:nvSpPr>
          <p:cNvPr id="474" name="object 474"/>
          <p:cNvSpPr/>
          <p:nvPr/>
        </p:nvSpPr>
        <p:spPr>
          <a:xfrm>
            <a:off x="8809004" y="10875312"/>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475" name="object 475"/>
          <p:cNvSpPr/>
          <p:nvPr/>
        </p:nvSpPr>
        <p:spPr>
          <a:xfrm>
            <a:off x="9284948" y="8240052"/>
            <a:ext cx="27305" cy="27940"/>
          </a:xfrm>
          <a:custGeom>
            <a:avLst/>
            <a:gdLst/>
            <a:ahLst/>
            <a:cxnLst/>
            <a:rect l="l" t="t" r="r" b="b"/>
            <a:pathLst>
              <a:path w="27304" h="27940">
                <a:moveTo>
                  <a:pt x="21088" y="0"/>
                </a:moveTo>
                <a:lnTo>
                  <a:pt x="6114" y="0"/>
                </a:lnTo>
                <a:lnTo>
                  <a:pt x="0" y="6146"/>
                </a:lnTo>
                <a:lnTo>
                  <a:pt x="0" y="21287"/>
                </a:lnTo>
                <a:lnTo>
                  <a:pt x="6114" y="27454"/>
                </a:lnTo>
                <a:lnTo>
                  <a:pt x="21088" y="27454"/>
                </a:lnTo>
                <a:lnTo>
                  <a:pt x="27203" y="21287"/>
                </a:lnTo>
                <a:lnTo>
                  <a:pt x="27203" y="13737"/>
                </a:lnTo>
                <a:lnTo>
                  <a:pt x="27203" y="6146"/>
                </a:lnTo>
                <a:lnTo>
                  <a:pt x="21088" y="0"/>
                </a:lnTo>
                <a:close/>
              </a:path>
            </a:pathLst>
          </a:custGeom>
          <a:solidFill>
            <a:srgbClr val="FFFFFF">
              <a:alpha val="29998"/>
            </a:srgbClr>
          </a:solidFill>
        </p:spPr>
        <p:txBody>
          <a:bodyPr wrap="square" lIns="0" tIns="0" rIns="0" bIns="0" rtlCol="0"/>
          <a:lstStyle/>
          <a:p>
            <a:endParaRPr/>
          </a:p>
        </p:txBody>
      </p:sp>
      <p:sp>
        <p:nvSpPr>
          <p:cNvPr id="476" name="object 476"/>
          <p:cNvSpPr/>
          <p:nvPr/>
        </p:nvSpPr>
        <p:spPr>
          <a:xfrm>
            <a:off x="9321276" y="8034817"/>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477" name="object 477"/>
          <p:cNvSpPr/>
          <p:nvPr/>
        </p:nvSpPr>
        <p:spPr>
          <a:xfrm>
            <a:off x="7894808" y="9932171"/>
            <a:ext cx="17145" cy="17145"/>
          </a:xfrm>
          <a:custGeom>
            <a:avLst/>
            <a:gdLst/>
            <a:ahLst/>
            <a:cxnLst/>
            <a:rect l="l" t="t" r="r" b="b"/>
            <a:pathLst>
              <a:path w="17145" h="17145">
                <a:moveTo>
                  <a:pt x="13109" y="0"/>
                </a:moveTo>
                <a:lnTo>
                  <a:pt x="3738" y="0"/>
                </a:lnTo>
                <a:lnTo>
                  <a:pt x="0" y="3853"/>
                </a:lnTo>
                <a:lnTo>
                  <a:pt x="0" y="13277"/>
                </a:lnTo>
                <a:lnTo>
                  <a:pt x="3738" y="17109"/>
                </a:lnTo>
                <a:lnTo>
                  <a:pt x="13109" y="17109"/>
                </a:lnTo>
                <a:lnTo>
                  <a:pt x="16910" y="13277"/>
                </a:lnTo>
                <a:lnTo>
                  <a:pt x="16910" y="8565"/>
                </a:lnTo>
                <a:lnTo>
                  <a:pt x="16910" y="3853"/>
                </a:lnTo>
                <a:lnTo>
                  <a:pt x="13109" y="0"/>
                </a:lnTo>
                <a:close/>
              </a:path>
            </a:pathLst>
          </a:custGeom>
          <a:solidFill>
            <a:srgbClr val="6F4478">
              <a:alpha val="39999"/>
            </a:srgbClr>
          </a:solidFill>
        </p:spPr>
        <p:txBody>
          <a:bodyPr wrap="square" lIns="0" tIns="0" rIns="0" bIns="0" rtlCol="0"/>
          <a:lstStyle/>
          <a:p>
            <a:endParaRPr/>
          </a:p>
        </p:txBody>
      </p:sp>
      <p:sp>
        <p:nvSpPr>
          <p:cNvPr id="478" name="object 478"/>
          <p:cNvSpPr/>
          <p:nvPr/>
        </p:nvSpPr>
        <p:spPr>
          <a:xfrm>
            <a:off x="5749881" y="9846487"/>
            <a:ext cx="12065" cy="12065"/>
          </a:xfrm>
          <a:custGeom>
            <a:avLst/>
            <a:gdLst/>
            <a:ahLst/>
            <a:cxnLst/>
            <a:rect l="l" t="t" r="r" b="b"/>
            <a:pathLst>
              <a:path w="12064" h="12065">
                <a:moveTo>
                  <a:pt x="9287" y="0"/>
                </a:moveTo>
                <a:lnTo>
                  <a:pt x="2711" y="0"/>
                </a:lnTo>
                <a:lnTo>
                  <a:pt x="0" y="2701"/>
                </a:lnTo>
                <a:lnTo>
                  <a:pt x="0" y="9329"/>
                </a:lnTo>
                <a:lnTo>
                  <a:pt x="2711" y="12041"/>
                </a:lnTo>
                <a:lnTo>
                  <a:pt x="9287" y="12041"/>
                </a:lnTo>
                <a:lnTo>
                  <a:pt x="11936" y="9329"/>
                </a:lnTo>
                <a:lnTo>
                  <a:pt x="11936" y="6031"/>
                </a:lnTo>
                <a:lnTo>
                  <a:pt x="11936" y="2701"/>
                </a:lnTo>
                <a:lnTo>
                  <a:pt x="9287" y="0"/>
                </a:lnTo>
                <a:close/>
              </a:path>
            </a:pathLst>
          </a:custGeom>
          <a:solidFill>
            <a:srgbClr val="FFFFFF">
              <a:alpha val="29998"/>
            </a:srgbClr>
          </a:solidFill>
        </p:spPr>
        <p:txBody>
          <a:bodyPr wrap="square" lIns="0" tIns="0" rIns="0" bIns="0" rtlCol="0"/>
          <a:lstStyle/>
          <a:p>
            <a:endParaRPr/>
          </a:p>
        </p:txBody>
      </p:sp>
      <p:sp>
        <p:nvSpPr>
          <p:cNvPr id="479" name="object 479"/>
          <p:cNvSpPr/>
          <p:nvPr/>
        </p:nvSpPr>
        <p:spPr>
          <a:xfrm>
            <a:off x="6774745" y="8740449"/>
            <a:ext cx="19050" cy="19050"/>
          </a:xfrm>
          <a:custGeom>
            <a:avLst/>
            <a:gdLst/>
            <a:ahLst/>
            <a:cxnLst/>
            <a:rect l="l" t="t" r="r" b="b"/>
            <a:pathLst>
              <a:path w="19050" h="19050">
                <a:moveTo>
                  <a:pt x="14523" y="0"/>
                </a:moveTo>
                <a:lnTo>
                  <a:pt x="4177" y="0"/>
                </a:lnTo>
                <a:lnTo>
                  <a:pt x="0" y="4230"/>
                </a:lnTo>
                <a:lnTo>
                  <a:pt x="0" y="14659"/>
                </a:lnTo>
                <a:lnTo>
                  <a:pt x="4177" y="18889"/>
                </a:lnTo>
                <a:lnTo>
                  <a:pt x="14523" y="18889"/>
                </a:lnTo>
                <a:lnTo>
                  <a:pt x="18721" y="14659"/>
                </a:lnTo>
                <a:lnTo>
                  <a:pt x="18721" y="9444"/>
                </a:lnTo>
                <a:lnTo>
                  <a:pt x="18721" y="4230"/>
                </a:lnTo>
                <a:lnTo>
                  <a:pt x="14523" y="0"/>
                </a:lnTo>
                <a:close/>
              </a:path>
            </a:pathLst>
          </a:custGeom>
          <a:solidFill>
            <a:srgbClr val="FFFFFF">
              <a:alpha val="39999"/>
            </a:srgbClr>
          </a:solidFill>
        </p:spPr>
        <p:txBody>
          <a:bodyPr wrap="square" lIns="0" tIns="0" rIns="0" bIns="0" rtlCol="0"/>
          <a:lstStyle/>
          <a:p>
            <a:endParaRPr/>
          </a:p>
        </p:txBody>
      </p:sp>
      <p:sp>
        <p:nvSpPr>
          <p:cNvPr id="480" name="object 480"/>
          <p:cNvSpPr/>
          <p:nvPr/>
        </p:nvSpPr>
        <p:spPr>
          <a:xfrm>
            <a:off x="7691094" y="9542367"/>
            <a:ext cx="23495" cy="23495"/>
          </a:xfrm>
          <a:custGeom>
            <a:avLst/>
            <a:gdLst/>
            <a:ahLst/>
            <a:cxnLst/>
            <a:rect l="l" t="t" r="r" b="b"/>
            <a:pathLst>
              <a:path w="23495" h="23495">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31198"/>
            </a:srgbClr>
          </a:solidFill>
        </p:spPr>
        <p:txBody>
          <a:bodyPr wrap="square" lIns="0" tIns="0" rIns="0" bIns="0" rtlCol="0"/>
          <a:lstStyle/>
          <a:p>
            <a:endParaRPr/>
          </a:p>
        </p:txBody>
      </p:sp>
      <p:sp>
        <p:nvSpPr>
          <p:cNvPr id="481" name="object 481"/>
          <p:cNvSpPr/>
          <p:nvPr/>
        </p:nvSpPr>
        <p:spPr>
          <a:xfrm>
            <a:off x="7847061" y="9325418"/>
            <a:ext cx="13335" cy="13335"/>
          </a:xfrm>
          <a:custGeom>
            <a:avLst/>
            <a:gdLst/>
            <a:ahLst/>
            <a:cxnLst/>
            <a:rect l="l" t="t" r="r" b="b"/>
            <a:pathLst>
              <a:path w="13334" h="13334">
                <a:moveTo>
                  <a:pt x="9947" y="0"/>
                </a:moveTo>
                <a:lnTo>
                  <a:pt x="2848" y="0"/>
                </a:lnTo>
                <a:lnTo>
                  <a:pt x="0" y="2889"/>
                </a:lnTo>
                <a:lnTo>
                  <a:pt x="0" y="9989"/>
                </a:lnTo>
                <a:lnTo>
                  <a:pt x="2848" y="12921"/>
                </a:lnTo>
                <a:lnTo>
                  <a:pt x="9947" y="12921"/>
                </a:lnTo>
                <a:lnTo>
                  <a:pt x="12805" y="9989"/>
                </a:lnTo>
                <a:lnTo>
                  <a:pt x="12805" y="6439"/>
                </a:lnTo>
                <a:lnTo>
                  <a:pt x="12805" y="2889"/>
                </a:lnTo>
                <a:lnTo>
                  <a:pt x="9947" y="0"/>
                </a:lnTo>
                <a:close/>
              </a:path>
            </a:pathLst>
          </a:custGeom>
          <a:solidFill>
            <a:srgbClr val="FFFFFF">
              <a:alpha val="31198"/>
            </a:srgbClr>
          </a:solidFill>
        </p:spPr>
        <p:txBody>
          <a:bodyPr wrap="square" lIns="0" tIns="0" rIns="0" bIns="0" rtlCol="0"/>
          <a:lstStyle/>
          <a:p>
            <a:endParaRPr/>
          </a:p>
        </p:txBody>
      </p:sp>
      <p:sp>
        <p:nvSpPr>
          <p:cNvPr id="482" name="object 482"/>
          <p:cNvSpPr/>
          <p:nvPr/>
        </p:nvSpPr>
        <p:spPr>
          <a:xfrm>
            <a:off x="9089028" y="931694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83" name="object 483"/>
          <p:cNvSpPr/>
          <p:nvPr/>
        </p:nvSpPr>
        <p:spPr>
          <a:xfrm>
            <a:off x="9422050" y="8614218"/>
            <a:ext cx="10160" cy="10160"/>
          </a:xfrm>
          <a:custGeom>
            <a:avLst/>
            <a:gdLst/>
            <a:ahLst/>
            <a:cxnLst/>
            <a:rect l="l" t="t" r="r" b="b"/>
            <a:pathLst>
              <a:path w="10159" h="10159">
                <a:moveTo>
                  <a:pt x="7675" y="0"/>
                </a:moveTo>
                <a:lnTo>
                  <a:pt x="2230" y="0"/>
                </a:lnTo>
                <a:lnTo>
                  <a:pt x="0" y="2240"/>
                </a:lnTo>
                <a:lnTo>
                  <a:pt x="0" y="7737"/>
                </a:lnTo>
                <a:lnTo>
                  <a:pt x="2230" y="9968"/>
                </a:lnTo>
                <a:lnTo>
                  <a:pt x="7675" y="996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484" name="object 484"/>
          <p:cNvSpPr/>
          <p:nvPr/>
        </p:nvSpPr>
        <p:spPr>
          <a:xfrm>
            <a:off x="7820993" y="8813832"/>
            <a:ext cx="21590" cy="21590"/>
          </a:xfrm>
          <a:custGeom>
            <a:avLst/>
            <a:gdLst/>
            <a:ahLst/>
            <a:cxnLst/>
            <a:rect l="l" t="t" r="r" b="b"/>
            <a:pathLst>
              <a:path w="21590" h="21590">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FFFFFF">
              <a:alpha val="39999"/>
            </a:srgbClr>
          </a:solidFill>
        </p:spPr>
        <p:txBody>
          <a:bodyPr wrap="square" lIns="0" tIns="0" rIns="0" bIns="0" rtlCol="0"/>
          <a:lstStyle/>
          <a:p>
            <a:endParaRPr/>
          </a:p>
        </p:txBody>
      </p:sp>
      <p:sp>
        <p:nvSpPr>
          <p:cNvPr id="485" name="object 485"/>
          <p:cNvSpPr/>
          <p:nvPr/>
        </p:nvSpPr>
        <p:spPr>
          <a:xfrm>
            <a:off x="8731136" y="8681372"/>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86" name="object 486"/>
          <p:cNvSpPr/>
          <p:nvPr/>
        </p:nvSpPr>
        <p:spPr>
          <a:xfrm>
            <a:off x="8993102" y="8556021"/>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487" name="object 487"/>
          <p:cNvSpPr/>
          <p:nvPr/>
        </p:nvSpPr>
        <p:spPr>
          <a:xfrm>
            <a:off x="8594497" y="8179492"/>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FFFFFF">
              <a:alpha val="31198"/>
            </a:srgbClr>
          </a:solidFill>
        </p:spPr>
        <p:txBody>
          <a:bodyPr wrap="square" lIns="0" tIns="0" rIns="0" bIns="0" rtlCol="0"/>
          <a:lstStyle/>
          <a:p>
            <a:endParaRPr/>
          </a:p>
        </p:txBody>
      </p:sp>
      <p:sp>
        <p:nvSpPr>
          <p:cNvPr id="488" name="object 488"/>
          <p:cNvSpPr/>
          <p:nvPr/>
        </p:nvSpPr>
        <p:spPr>
          <a:xfrm>
            <a:off x="9632701" y="8201716"/>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9999"/>
            </a:srgbClr>
          </a:solidFill>
        </p:spPr>
        <p:txBody>
          <a:bodyPr wrap="square" lIns="0" tIns="0" rIns="0" bIns="0" rtlCol="0"/>
          <a:lstStyle/>
          <a:p>
            <a:endParaRPr/>
          </a:p>
        </p:txBody>
      </p:sp>
      <p:sp>
        <p:nvSpPr>
          <p:cNvPr id="489" name="object 489"/>
          <p:cNvSpPr/>
          <p:nvPr/>
        </p:nvSpPr>
        <p:spPr>
          <a:xfrm>
            <a:off x="8512898" y="8534155"/>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490" name="object 490"/>
          <p:cNvSpPr/>
          <p:nvPr/>
        </p:nvSpPr>
        <p:spPr>
          <a:xfrm>
            <a:off x="8241026" y="7949840"/>
            <a:ext cx="8255" cy="8255"/>
          </a:xfrm>
          <a:custGeom>
            <a:avLst/>
            <a:gdLst/>
            <a:ahLst/>
            <a:cxnLst/>
            <a:rect l="l" t="t" r="r" b="b"/>
            <a:pathLst>
              <a:path w="8254" h="8254">
                <a:moveTo>
                  <a:pt x="6366" y="0"/>
                </a:moveTo>
                <a:lnTo>
                  <a:pt x="1842" y="0"/>
                </a:lnTo>
                <a:lnTo>
                  <a:pt x="0" y="1842"/>
                </a:lnTo>
                <a:lnTo>
                  <a:pt x="0" y="6408"/>
                </a:lnTo>
                <a:lnTo>
                  <a:pt x="1842"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491" name="object 491"/>
          <p:cNvSpPr/>
          <p:nvPr/>
        </p:nvSpPr>
        <p:spPr>
          <a:xfrm>
            <a:off x="8128419" y="8056443"/>
            <a:ext cx="10160" cy="10160"/>
          </a:xfrm>
          <a:custGeom>
            <a:avLst/>
            <a:gdLst/>
            <a:ahLst/>
            <a:cxnLst/>
            <a:rect l="l" t="t" r="r" b="b"/>
            <a:pathLst>
              <a:path w="10159" h="10159">
                <a:moveTo>
                  <a:pt x="7675" y="0"/>
                </a:moveTo>
                <a:lnTo>
                  <a:pt x="2230" y="0"/>
                </a:lnTo>
                <a:lnTo>
                  <a:pt x="0" y="2251"/>
                </a:lnTo>
                <a:lnTo>
                  <a:pt x="0" y="7737"/>
                </a:lnTo>
                <a:lnTo>
                  <a:pt x="2230" y="9978"/>
                </a:lnTo>
                <a:lnTo>
                  <a:pt x="7675" y="9978"/>
                </a:lnTo>
                <a:lnTo>
                  <a:pt x="9894" y="7737"/>
                </a:lnTo>
                <a:lnTo>
                  <a:pt x="9894" y="5005"/>
                </a:lnTo>
                <a:lnTo>
                  <a:pt x="9894" y="2251"/>
                </a:lnTo>
                <a:lnTo>
                  <a:pt x="7675" y="0"/>
                </a:lnTo>
                <a:close/>
              </a:path>
            </a:pathLst>
          </a:custGeom>
          <a:solidFill>
            <a:srgbClr val="FFFFFF">
              <a:alpha val="39999"/>
            </a:srgbClr>
          </a:solidFill>
        </p:spPr>
        <p:txBody>
          <a:bodyPr wrap="square" lIns="0" tIns="0" rIns="0" bIns="0" rtlCol="0"/>
          <a:lstStyle/>
          <a:p>
            <a:endParaRPr/>
          </a:p>
        </p:txBody>
      </p:sp>
      <p:sp>
        <p:nvSpPr>
          <p:cNvPr id="492" name="object 492"/>
          <p:cNvSpPr/>
          <p:nvPr/>
        </p:nvSpPr>
        <p:spPr>
          <a:xfrm>
            <a:off x="8215942" y="7402448"/>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493" name="object 493"/>
          <p:cNvSpPr/>
          <p:nvPr/>
        </p:nvSpPr>
        <p:spPr>
          <a:xfrm>
            <a:off x="7351094" y="8812293"/>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6F4478">
              <a:alpha val="39999"/>
            </a:srgbClr>
          </a:solidFill>
        </p:spPr>
        <p:txBody>
          <a:bodyPr wrap="square" lIns="0" tIns="0" rIns="0" bIns="0" rtlCol="0"/>
          <a:lstStyle/>
          <a:p>
            <a:endParaRPr/>
          </a:p>
        </p:txBody>
      </p:sp>
      <p:sp>
        <p:nvSpPr>
          <p:cNvPr id="494" name="object 494"/>
          <p:cNvSpPr/>
          <p:nvPr/>
        </p:nvSpPr>
        <p:spPr>
          <a:xfrm>
            <a:off x="6146929" y="8804183"/>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FFFFFF">
              <a:alpha val="39999"/>
            </a:srgbClr>
          </a:solidFill>
        </p:spPr>
        <p:txBody>
          <a:bodyPr wrap="square" lIns="0" tIns="0" rIns="0" bIns="0" rtlCol="0"/>
          <a:lstStyle/>
          <a:p>
            <a:endParaRPr/>
          </a:p>
        </p:txBody>
      </p:sp>
      <p:sp>
        <p:nvSpPr>
          <p:cNvPr id="495" name="object 495"/>
          <p:cNvSpPr/>
          <p:nvPr/>
        </p:nvSpPr>
        <p:spPr>
          <a:xfrm>
            <a:off x="6396496" y="8485754"/>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496" name="object 496"/>
          <p:cNvSpPr/>
          <p:nvPr/>
        </p:nvSpPr>
        <p:spPr>
          <a:xfrm>
            <a:off x="6484599" y="9161826"/>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497" name="object 497"/>
          <p:cNvSpPr/>
          <p:nvPr/>
        </p:nvSpPr>
        <p:spPr>
          <a:xfrm>
            <a:off x="6843972" y="9682749"/>
            <a:ext cx="10160" cy="10160"/>
          </a:xfrm>
          <a:custGeom>
            <a:avLst/>
            <a:gdLst/>
            <a:ahLst/>
            <a:cxnLst/>
            <a:rect l="l" t="t" r="r" b="b"/>
            <a:pathLst>
              <a:path w="10159" h="10159">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498" name="object 498"/>
          <p:cNvSpPr/>
          <p:nvPr/>
        </p:nvSpPr>
        <p:spPr>
          <a:xfrm>
            <a:off x="8210570" y="10980736"/>
            <a:ext cx="10795" cy="11430"/>
          </a:xfrm>
          <a:custGeom>
            <a:avLst/>
            <a:gdLst/>
            <a:ahLst/>
            <a:cxnLst/>
            <a:rect l="l" t="t" r="r" b="b"/>
            <a:pathLst>
              <a:path w="10795" h="11429">
                <a:moveTo>
                  <a:pt x="8345" y="0"/>
                </a:moveTo>
                <a:lnTo>
                  <a:pt x="2408" y="0"/>
                </a:lnTo>
                <a:lnTo>
                  <a:pt x="0" y="2439"/>
                </a:lnTo>
                <a:lnTo>
                  <a:pt x="0" y="8418"/>
                </a:lnTo>
                <a:lnTo>
                  <a:pt x="2408" y="10858"/>
                </a:lnTo>
                <a:lnTo>
                  <a:pt x="8345" y="10858"/>
                </a:lnTo>
                <a:lnTo>
                  <a:pt x="10753" y="8418"/>
                </a:lnTo>
                <a:lnTo>
                  <a:pt x="10753" y="5423"/>
                </a:lnTo>
                <a:lnTo>
                  <a:pt x="10753" y="2439"/>
                </a:lnTo>
                <a:lnTo>
                  <a:pt x="8345" y="0"/>
                </a:lnTo>
                <a:close/>
              </a:path>
            </a:pathLst>
          </a:custGeom>
          <a:solidFill>
            <a:srgbClr val="FFFFFF">
              <a:alpha val="29998"/>
            </a:srgbClr>
          </a:solidFill>
        </p:spPr>
        <p:txBody>
          <a:bodyPr wrap="square" lIns="0" tIns="0" rIns="0" bIns="0" rtlCol="0"/>
          <a:lstStyle/>
          <a:p>
            <a:endParaRPr/>
          </a:p>
        </p:txBody>
      </p:sp>
      <p:sp>
        <p:nvSpPr>
          <p:cNvPr id="499" name="object 499"/>
          <p:cNvSpPr/>
          <p:nvPr/>
        </p:nvSpPr>
        <p:spPr>
          <a:xfrm>
            <a:off x="9612586" y="7906643"/>
            <a:ext cx="10795" cy="10795"/>
          </a:xfrm>
          <a:custGeom>
            <a:avLst/>
            <a:gdLst/>
            <a:ahLst/>
            <a:cxnLst/>
            <a:rect l="l" t="t" r="r" b="b"/>
            <a:pathLst>
              <a:path w="10795" h="10795">
                <a:moveTo>
                  <a:pt x="8041" y="0"/>
                </a:moveTo>
                <a:lnTo>
                  <a:pt x="2314" y="0"/>
                </a:lnTo>
                <a:lnTo>
                  <a:pt x="0" y="2355"/>
                </a:lnTo>
                <a:lnTo>
                  <a:pt x="0" y="8114"/>
                </a:lnTo>
                <a:lnTo>
                  <a:pt x="2314" y="10470"/>
                </a:lnTo>
                <a:lnTo>
                  <a:pt x="8041" y="10470"/>
                </a:lnTo>
                <a:lnTo>
                  <a:pt x="10376" y="8114"/>
                </a:lnTo>
                <a:lnTo>
                  <a:pt x="10376" y="5235"/>
                </a:lnTo>
                <a:lnTo>
                  <a:pt x="10376" y="2355"/>
                </a:lnTo>
                <a:lnTo>
                  <a:pt x="8041" y="0"/>
                </a:lnTo>
                <a:close/>
              </a:path>
            </a:pathLst>
          </a:custGeom>
          <a:solidFill>
            <a:srgbClr val="FFFFFF">
              <a:alpha val="23999"/>
            </a:srgbClr>
          </a:solidFill>
        </p:spPr>
        <p:txBody>
          <a:bodyPr wrap="square" lIns="0" tIns="0" rIns="0" bIns="0" rtlCol="0"/>
          <a:lstStyle/>
          <a:p>
            <a:endParaRPr/>
          </a:p>
        </p:txBody>
      </p:sp>
      <p:sp>
        <p:nvSpPr>
          <p:cNvPr id="500" name="object 500"/>
          <p:cNvSpPr/>
          <p:nvPr/>
        </p:nvSpPr>
        <p:spPr>
          <a:xfrm>
            <a:off x="8639212" y="9698668"/>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01" name="object 501"/>
          <p:cNvSpPr/>
          <p:nvPr/>
        </p:nvSpPr>
        <p:spPr>
          <a:xfrm>
            <a:off x="9790915" y="7821887"/>
            <a:ext cx="13335" cy="13335"/>
          </a:xfrm>
          <a:custGeom>
            <a:avLst/>
            <a:gdLst/>
            <a:ahLst/>
            <a:cxnLst/>
            <a:rect l="l" t="t" r="r" b="b"/>
            <a:pathLst>
              <a:path w="13334" h="13334">
                <a:moveTo>
                  <a:pt x="10125" y="0"/>
                </a:moveTo>
                <a:lnTo>
                  <a:pt x="2900" y="0"/>
                </a:lnTo>
                <a:lnTo>
                  <a:pt x="0" y="2952"/>
                </a:lnTo>
                <a:lnTo>
                  <a:pt x="0" y="10188"/>
                </a:lnTo>
                <a:lnTo>
                  <a:pt x="290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502" name="object 502"/>
          <p:cNvSpPr/>
          <p:nvPr/>
        </p:nvSpPr>
        <p:spPr>
          <a:xfrm>
            <a:off x="7347475" y="8327933"/>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503" name="object 503"/>
          <p:cNvSpPr/>
          <p:nvPr/>
        </p:nvSpPr>
        <p:spPr>
          <a:xfrm>
            <a:off x="8589653" y="10663973"/>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504" name="object 504"/>
          <p:cNvSpPr/>
          <p:nvPr/>
        </p:nvSpPr>
        <p:spPr>
          <a:xfrm>
            <a:off x="9825035" y="9704050"/>
            <a:ext cx="20320" cy="20320"/>
          </a:xfrm>
          <a:custGeom>
            <a:avLst/>
            <a:gdLst/>
            <a:ahLst/>
            <a:cxnLst/>
            <a:rect l="l" t="t" r="r" b="b"/>
            <a:pathLst>
              <a:path w="20320" h="20320">
                <a:moveTo>
                  <a:pt x="15653" y="0"/>
                </a:moveTo>
                <a:lnTo>
                  <a:pt x="4512" y="0"/>
                </a:lnTo>
                <a:lnTo>
                  <a:pt x="0" y="4523"/>
                </a:lnTo>
                <a:lnTo>
                  <a:pt x="0" y="15769"/>
                </a:lnTo>
                <a:lnTo>
                  <a:pt x="4512" y="20323"/>
                </a:lnTo>
                <a:lnTo>
                  <a:pt x="15653" y="20323"/>
                </a:lnTo>
                <a:lnTo>
                  <a:pt x="20177" y="15769"/>
                </a:lnTo>
                <a:lnTo>
                  <a:pt x="20177" y="10135"/>
                </a:lnTo>
                <a:lnTo>
                  <a:pt x="20177" y="4523"/>
                </a:lnTo>
                <a:lnTo>
                  <a:pt x="15653" y="0"/>
                </a:lnTo>
                <a:close/>
              </a:path>
            </a:pathLst>
          </a:custGeom>
          <a:solidFill>
            <a:srgbClr val="FFFFFF">
              <a:alpha val="23999"/>
            </a:srgbClr>
          </a:solidFill>
        </p:spPr>
        <p:txBody>
          <a:bodyPr wrap="square" lIns="0" tIns="0" rIns="0" bIns="0" rtlCol="0"/>
          <a:lstStyle/>
          <a:p>
            <a:endParaRPr/>
          </a:p>
        </p:txBody>
      </p:sp>
      <p:sp>
        <p:nvSpPr>
          <p:cNvPr id="505" name="object 505"/>
          <p:cNvSpPr/>
          <p:nvPr/>
        </p:nvSpPr>
        <p:spPr>
          <a:xfrm>
            <a:off x="6475098" y="7468161"/>
            <a:ext cx="27305" cy="27940"/>
          </a:xfrm>
          <a:custGeom>
            <a:avLst/>
            <a:gdLst/>
            <a:ahLst/>
            <a:cxnLst/>
            <a:rect l="l" t="t" r="r" b="b"/>
            <a:pathLst>
              <a:path w="27304" h="27940">
                <a:moveTo>
                  <a:pt x="21098" y="0"/>
                </a:moveTo>
                <a:lnTo>
                  <a:pt x="6114" y="0"/>
                </a:lnTo>
                <a:lnTo>
                  <a:pt x="0" y="6146"/>
                </a:lnTo>
                <a:lnTo>
                  <a:pt x="0" y="21287"/>
                </a:lnTo>
                <a:lnTo>
                  <a:pt x="6114" y="27454"/>
                </a:lnTo>
                <a:lnTo>
                  <a:pt x="21098" y="27454"/>
                </a:lnTo>
                <a:lnTo>
                  <a:pt x="27203" y="21287"/>
                </a:lnTo>
                <a:lnTo>
                  <a:pt x="27203" y="13737"/>
                </a:lnTo>
                <a:lnTo>
                  <a:pt x="27203" y="6146"/>
                </a:lnTo>
                <a:lnTo>
                  <a:pt x="21098" y="0"/>
                </a:lnTo>
                <a:close/>
              </a:path>
            </a:pathLst>
          </a:custGeom>
          <a:solidFill>
            <a:srgbClr val="FFFFFF">
              <a:alpha val="10398"/>
            </a:srgbClr>
          </a:solidFill>
        </p:spPr>
        <p:txBody>
          <a:bodyPr wrap="square" lIns="0" tIns="0" rIns="0" bIns="0" rtlCol="0"/>
          <a:lstStyle/>
          <a:p>
            <a:endParaRPr/>
          </a:p>
        </p:txBody>
      </p:sp>
      <p:sp>
        <p:nvSpPr>
          <p:cNvPr id="506" name="object 506"/>
          <p:cNvSpPr/>
          <p:nvPr/>
        </p:nvSpPr>
        <p:spPr>
          <a:xfrm>
            <a:off x="6816188" y="8285696"/>
            <a:ext cx="8255" cy="8255"/>
          </a:xfrm>
          <a:custGeom>
            <a:avLst/>
            <a:gdLst/>
            <a:ahLst/>
            <a:cxnLst/>
            <a:rect l="l" t="t" r="r" b="b"/>
            <a:pathLst>
              <a:path w="8254" h="8254">
                <a:moveTo>
                  <a:pt x="6230" y="0"/>
                </a:moveTo>
                <a:lnTo>
                  <a:pt x="1790" y="0"/>
                </a:lnTo>
                <a:lnTo>
                  <a:pt x="0" y="1832"/>
                </a:lnTo>
                <a:lnTo>
                  <a:pt x="0" y="6293"/>
                </a:lnTo>
                <a:lnTo>
                  <a:pt x="1790" y="8093"/>
                </a:lnTo>
                <a:lnTo>
                  <a:pt x="6230" y="8093"/>
                </a:lnTo>
                <a:lnTo>
                  <a:pt x="7989" y="6293"/>
                </a:lnTo>
                <a:lnTo>
                  <a:pt x="7989" y="4062"/>
                </a:lnTo>
                <a:lnTo>
                  <a:pt x="7989" y="1832"/>
                </a:lnTo>
                <a:lnTo>
                  <a:pt x="6230" y="0"/>
                </a:lnTo>
                <a:close/>
              </a:path>
            </a:pathLst>
          </a:custGeom>
          <a:solidFill>
            <a:srgbClr val="FFFFFF">
              <a:alpha val="39999"/>
            </a:srgbClr>
          </a:solidFill>
        </p:spPr>
        <p:txBody>
          <a:bodyPr wrap="square" lIns="0" tIns="0" rIns="0" bIns="0" rtlCol="0"/>
          <a:lstStyle/>
          <a:p>
            <a:endParaRPr/>
          </a:p>
        </p:txBody>
      </p:sp>
      <p:sp>
        <p:nvSpPr>
          <p:cNvPr id="507" name="object 507"/>
          <p:cNvSpPr/>
          <p:nvPr/>
        </p:nvSpPr>
        <p:spPr>
          <a:xfrm>
            <a:off x="6607590" y="10493587"/>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508" name="object 508"/>
          <p:cNvSpPr/>
          <p:nvPr/>
        </p:nvSpPr>
        <p:spPr>
          <a:xfrm>
            <a:off x="6839447" y="10078288"/>
            <a:ext cx="19050" cy="13970"/>
          </a:xfrm>
          <a:custGeom>
            <a:avLst/>
            <a:gdLst/>
            <a:ahLst/>
            <a:cxnLst/>
            <a:rect l="l" t="t" r="r" b="b"/>
            <a:pathLst>
              <a:path w="19050" h="13970">
                <a:moveTo>
                  <a:pt x="14711" y="0"/>
                </a:moveTo>
                <a:lnTo>
                  <a:pt x="4261" y="0"/>
                </a:lnTo>
                <a:lnTo>
                  <a:pt x="0" y="3078"/>
                </a:lnTo>
                <a:lnTo>
                  <a:pt x="0" y="10648"/>
                </a:lnTo>
                <a:lnTo>
                  <a:pt x="4261" y="13737"/>
                </a:lnTo>
                <a:lnTo>
                  <a:pt x="14711" y="13737"/>
                </a:lnTo>
                <a:lnTo>
                  <a:pt x="18952" y="10648"/>
                </a:lnTo>
                <a:lnTo>
                  <a:pt x="18952" y="6868"/>
                </a:lnTo>
                <a:lnTo>
                  <a:pt x="18952" y="3078"/>
                </a:lnTo>
                <a:lnTo>
                  <a:pt x="14711" y="0"/>
                </a:lnTo>
                <a:close/>
              </a:path>
            </a:pathLst>
          </a:custGeom>
          <a:solidFill>
            <a:srgbClr val="FFFFFF">
              <a:alpha val="39999"/>
            </a:srgbClr>
          </a:solidFill>
        </p:spPr>
        <p:txBody>
          <a:bodyPr wrap="square" lIns="0" tIns="0" rIns="0" bIns="0" rtlCol="0"/>
          <a:lstStyle/>
          <a:p>
            <a:endParaRPr/>
          </a:p>
        </p:txBody>
      </p:sp>
      <p:sp>
        <p:nvSpPr>
          <p:cNvPr id="509" name="object 509"/>
          <p:cNvSpPr/>
          <p:nvPr/>
        </p:nvSpPr>
        <p:spPr>
          <a:xfrm>
            <a:off x="6524303" y="10369501"/>
            <a:ext cx="25400" cy="25400"/>
          </a:xfrm>
          <a:custGeom>
            <a:avLst/>
            <a:gdLst/>
            <a:ahLst/>
            <a:cxnLst/>
            <a:rect l="l" t="t" r="r" b="b"/>
            <a:pathLst>
              <a:path w="25400" h="25400">
                <a:moveTo>
                  <a:pt x="19475" y="0"/>
                </a:moveTo>
                <a:lnTo>
                  <a:pt x="5612" y="0"/>
                </a:lnTo>
                <a:lnTo>
                  <a:pt x="0" y="5654"/>
                </a:lnTo>
                <a:lnTo>
                  <a:pt x="0" y="19622"/>
                </a:lnTo>
                <a:lnTo>
                  <a:pt x="5612" y="25308"/>
                </a:lnTo>
                <a:lnTo>
                  <a:pt x="19475" y="25308"/>
                </a:lnTo>
                <a:lnTo>
                  <a:pt x="25088" y="19622"/>
                </a:lnTo>
                <a:lnTo>
                  <a:pt x="25088" y="12638"/>
                </a:lnTo>
                <a:lnTo>
                  <a:pt x="25088" y="5654"/>
                </a:lnTo>
                <a:lnTo>
                  <a:pt x="19475" y="0"/>
                </a:lnTo>
                <a:close/>
              </a:path>
            </a:pathLst>
          </a:custGeom>
          <a:solidFill>
            <a:srgbClr val="FFFFFF">
              <a:alpha val="39999"/>
            </a:srgbClr>
          </a:solidFill>
        </p:spPr>
        <p:txBody>
          <a:bodyPr wrap="square" lIns="0" tIns="0" rIns="0" bIns="0" rtlCol="0"/>
          <a:lstStyle/>
          <a:p>
            <a:endParaRPr/>
          </a:p>
        </p:txBody>
      </p:sp>
      <p:sp>
        <p:nvSpPr>
          <p:cNvPr id="510" name="object 510"/>
          <p:cNvSpPr/>
          <p:nvPr/>
        </p:nvSpPr>
        <p:spPr>
          <a:xfrm>
            <a:off x="6562336" y="10157917"/>
            <a:ext cx="5715" cy="5715"/>
          </a:xfrm>
          <a:custGeom>
            <a:avLst/>
            <a:gdLst/>
            <a:ahLst/>
            <a:cxnLst/>
            <a:rect l="l" t="t" r="r" b="b"/>
            <a:pathLst>
              <a:path w="5715" h="5715">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511" name="object 511"/>
          <p:cNvSpPr/>
          <p:nvPr/>
        </p:nvSpPr>
        <p:spPr>
          <a:xfrm>
            <a:off x="6093976" y="10209465"/>
            <a:ext cx="19685" cy="19685"/>
          </a:xfrm>
          <a:custGeom>
            <a:avLst/>
            <a:gdLst/>
            <a:ahLst/>
            <a:cxnLst/>
            <a:rect l="l" t="t" r="r" b="b"/>
            <a:pathLst>
              <a:path w="19685" h="19684">
                <a:moveTo>
                  <a:pt x="14868" y="0"/>
                </a:moveTo>
                <a:lnTo>
                  <a:pt x="4282" y="0"/>
                </a:lnTo>
                <a:lnTo>
                  <a:pt x="0" y="4334"/>
                </a:lnTo>
                <a:lnTo>
                  <a:pt x="0" y="15004"/>
                </a:lnTo>
                <a:lnTo>
                  <a:pt x="4282" y="19318"/>
                </a:lnTo>
                <a:lnTo>
                  <a:pt x="14868" y="1931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512" name="object 512"/>
          <p:cNvSpPr/>
          <p:nvPr/>
        </p:nvSpPr>
        <p:spPr>
          <a:xfrm>
            <a:off x="8099689" y="7870076"/>
            <a:ext cx="13335" cy="13335"/>
          </a:xfrm>
          <a:custGeom>
            <a:avLst/>
            <a:gdLst/>
            <a:ahLst/>
            <a:cxnLst/>
            <a:rect l="l" t="t" r="r" b="b"/>
            <a:pathLst>
              <a:path w="13334" h="13334">
                <a:moveTo>
                  <a:pt x="10125" y="0"/>
                </a:moveTo>
                <a:lnTo>
                  <a:pt x="2921" y="0"/>
                </a:lnTo>
                <a:lnTo>
                  <a:pt x="0" y="2942"/>
                </a:lnTo>
                <a:lnTo>
                  <a:pt x="0" y="10209"/>
                </a:lnTo>
                <a:lnTo>
                  <a:pt x="2921" y="13161"/>
                </a:lnTo>
                <a:lnTo>
                  <a:pt x="10125" y="13161"/>
                </a:lnTo>
                <a:lnTo>
                  <a:pt x="13046" y="10209"/>
                </a:lnTo>
                <a:lnTo>
                  <a:pt x="13046" y="6575"/>
                </a:lnTo>
                <a:lnTo>
                  <a:pt x="13046" y="2942"/>
                </a:lnTo>
                <a:lnTo>
                  <a:pt x="10125" y="0"/>
                </a:lnTo>
                <a:close/>
              </a:path>
            </a:pathLst>
          </a:custGeom>
          <a:solidFill>
            <a:srgbClr val="FFFFFF">
              <a:alpha val="39999"/>
            </a:srgbClr>
          </a:solidFill>
        </p:spPr>
        <p:txBody>
          <a:bodyPr wrap="square" lIns="0" tIns="0" rIns="0" bIns="0" rtlCol="0"/>
          <a:lstStyle/>
          <a:p>
            <a:endParaRPr/>
          </a:p>
        </p:txBody>
      </p:sp>
      <p:sp>
        <p:nvSpPr>
          <p:cNvPr id="513" name="object 513"/>
          <p:cNvSpPr/>
          <p:nvPr/>
        </p:nvSpPr>
        <p:spPr>
          <a:xfrm>
            <a:off x="6099116" y="9316573"/>
            <a:ext cx="8890" cy="9525"/>
          </a:xfrm>
          <a:custGeom>
            <a:avLst/>
            <a:gdLst/>
            <a:ahLst/>
            <a:cxnLst/>
            <a:rect l="l" t="t" r="r" b="b"/>
            <a:pathLst>
              <a:path w="8889" h="9525">
                <a:moveTo>
                  <a:pt x="6889" y="0"/>
                </a:moveTo>
                <a:lnTo>
                  <a:pt x="1989" y="0"/>
                </a:lnTo>
                <a:lnTo>
                  <a:pt x="0" y="2031"/>
                </a:lnTo>
                <a:lnTo>
                  <a:pt x="0" y="6973"/>
                </a:lnTo>
                <a:lnTo>
                  <a:pt x="1989" y="8984"/>
                </a:lnTo>
                <a:lnTo>
                  <a:pt x="6889" y="8984"/>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514" name="object 514"/>
          <p:cNvSpPr/>
          <p:nvPr/>
        </p:nvSpPr>
        <p:spPr>
          <a:xfrm>
            <a:off x="7526967" y="9630507"/>
            <a:ext cx="14604" cy="14604"/>
          </a:xfrm>
          <a:custGeom>
            <a:avLst/>
            <a:gdLst/>
            <a:ahLst/>
            <a:cxnLst/>
            <a:rect l="l" t="t" r="r" b="b"/>
            <a:pathLst>
              <a:path w="14604" h="14604">
                <a:moveTo>
                  <a:pt x="11141" y="0"/>
                </a:moveTo>
                <a:lnTo>
                  <a:pt x="3172" y="0"/>
                </a:lnTo>
                <a:lnTo>
                  <a:pt x="0" y="3225"/>
                </a:lnTo>
                <a:lnTo>
                  <a:pt x="0" y="11245"/>
                </a:lnTo>
                <a:lnTo>
                  <a:pt x="3172" y="14491"/>
                </a:lnTo>
                <a:lnTo>
                  <a:pt x="11141" y="14491"/>
                </a:lnTo>
                <a:lnTo>
                  <a:pt x="14345" y="11245"/>
                </a:lnTo>
                <a:lnTo>
                  <a:pt x="14345" y="7235"/>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515" name="object 515"/>
          <p:cNvSpPr/>
          <p:nvPr/>
        </p:nvSpPr>
        <p:spPr>
          <a:xfrm>
            <a:off x="8360186" y="9202976"/>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516" name="object 516"/>
          <p:cNvSpPr/>
          <p:nvPr/>
        </p:nvSpPr>
        <p:spPr>
          <a:xfrm>
            <a:off x="5854017" y="10267617"/>
            <a:ext cx="17145" cy="17780"/>
          </a:xfrm>
          <a:custGeom>
            <a:avLst/>
            <a:gdLst/>
            <a:ahLst/>
            <a:cxnLst/>
            <a:rect l="l" t="t" r="r" b="b"/>
            <a:pathLst>
              <a:path w="17145" h="17779">
                <a:moveTo>
                  <a:pt x="13224" y="0"/>
                </a:moveTo>
                <a:lnTo>
                  <a:pt x="3821" y="0"/>
                </a:lnTo>
                <a:lnTo>
                  <a:pt x="0" y="3884"/>
                </a:lnTo>
                <a:lnTo>
                  <a:pt x="0" y="13402"/>
                </a:lnTo>
                <a:lnTo>
                  <a:pt x="3821" y="17256"/>
                </a:lnTo>
                <a:lnTo>
                  <a:pt x="13224" y="17256"/>
                </a:lnTo>
                <a:lnTo>
                  <a:pt x="17098" y="13402"/>
                </a:lnTo>
                <a:lnTo>
                  <a:pt x="17098" y="8617"/>
                </a:lnTo>
                <a:lnTo>
                  <a:pt x="17098" y="3884"/>
                </a:lnTo>
                <a:lnTo>
                  <a:pt x="13224" y="0"/>
                </a:lnTo>
                <a:close/>
              </a:path>
            </a:pathLst>
          </a:custGeom>
          <a:solidFill>
            <a:srgbClr val="FFFFFF">
              <a:alpha val="31198"/>
            </a:srgbClr>
          </a:solidFill>
        </p:spPr>
        <p:txBody>
          <a:bodyPr wrap="square" lIns="0" tIns="0" rIns="0" bIns="0" rtlCol="0"/>
          <a:lstStyle/>
          <a:p>
            <a:endParaRPr/>
          </a:p>
        </p:txBody>
      </p:sp>
      <p:sp>
        <p:nvSpPr>
          <p:cNvPr id="517" name="object 517"/>
          <p:cNvSpPr/>
          <p:nvPr/>
        </p:nvSpPr>
        <p:spPr>
          <a:xfrm>
            <a:off x="6069272" y="11199480"/>
            <a:ext cx="20320" cy="20955"/>
          </a:xfrm>
          <a:custGeom>
            <a:avLst/>
            <a:gdLst/>
            <a:ahLst/>
            <a:cxnLst/>
            <a:rect l="l" t="t" r="r" b="b"/>
            <a:pathLst>
              <a:path w="20320" h="20954">
                <a:moveTo>
                  <a:pt x="15748" y="0"/>
                </a:moveTo>
                <a:lnTo>
                  <a:pt x="4554" y="0"/>
                </a:lnTo>
                <a:lnTo>
                  <a:pt x="0" y="4617"/>
                </a:lnTo>
                <a:lnTo>
                  <a:pt x="0" y="15884"/>
                </a:lnTo>
                <a:lnTo>
                  <a:pt x="4554" y="20491"/>
                </a:lnTo>
                <a:lnTo>
                  <a:pt x="15748" y="2049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518" name="object 518"/>
          <p:cNvSpPr/>
          <p:nvPr/>
        </p:nvSpPr>
        <p:spPr>
          <a:xfrm>
            <a:off x="8297189" y="9081561"/>
            <a:ext cx="21590" cy="22225"/>
          </a:xfrm>
          <a:custGeom>
            <a:avLst/>
            <a:gdLst/>
            <a:ahLst/>
            <a:cxnLst/>
            <a:rect l="l" t="t" r="r" b="b"/>
            <a:pathLst>
              <a:path w="21590" h="22225">
                <a:moveTo>
                  <a:pt x="16680" y="0"/>
                </a:moveTo>
                <a:lnTo>
                  <a:pt x="4785" y="0"/>
                </a:lnTo>
                <a:lnTo>
                  <a:pt x="0" y="4879"/>
                </a:lnTo>
                <a:lnTo>
                  <a:pt x="0" y="16826"/>
                </a:lnTo>
                <a:lnTo>
                  <a:pt x="4785" y="21706"/>
                </a:lnTo>
                <a:lnTo>
                  <a:pt x="16680" y="21706"/>
                </a:lnTo>
                <a:lnTo>
                  <a:pt x="21465" y="1682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519" name="object 519"/>
          <p:cNvSpPr/>
          <p:nvPr/>
        </p:nvSpPr>
        <p:spPr>
          <a:xfrm>
            <a:off x="10331052" y="8214875"/>
            <a:ext cx="21590" cy="21590"/>
          </a:xfrm>
          <a:custGeom>
            <a:avLst/>
            <a:gdLst/>
            <a:ahLst/>
            <a:cxnLst/>
            <a:rect l="l" t="t" r="r" b="b"/>
            <a:pathLst>
              <a:path w="21590" h="21590">
                <a:moveTo>
                  <a:pt x="16585" y="0"/>
                </a:moveTo>
                <a:lnTo>
                  <a:pt x="4795" y="0"/>
                </a:lnTo>
                <a:lnTo>
                  <a:pt x="0" y="4816"/>
                </a:lnTo>
                <a:lnTo>
                  <a:pt x="0" y="16711"/>
                </a:lnTo>
                <a:lnTo>
                  <a:pt x="4795" y="21549"/>
                </a:lnTo>
                <a:lnTo>
                  <a:pt x="16585" y="21549"/>
                </a:lnTo>
                <a:lnTo>
                  <a:pt x="21371" y="16711"/>
                </a:lnTo>
                <a:lnTo>
                  <a:pt x="21371" y="10774"/>
                </a:lnTo>
                <a:lnTo>
                  <a:pt x="21371" y="4816"/>
                </a:lnTo>
                <a:lnTo>
                  <a:pt x="16585" y="0"/>
                </a:lnTo>
                <a:close/>
              </a:path>
            </a:pathLst>
          </a:custGeom>
          <a:solidFill>
            <a:srgbClr val="6F4478">
              <a:alpha val="39999"/>
            </a:srgbClr>
          </a:solidFill>
        </p:spPr>
        <p:txBody>
          <a:bodyPr wrap="square" lIns="0" tIns="0" rIns="0" bIns="0" rtlCol="0"/>
          <a:lstStyle/>
          <a:p>
            <a:endParaRPr/>
          </a:p>
        </p:txBody>
      </p:sp>
      <p:sp>
        <p:nvSpPr>
          <p:cNvPr id="520" name="object 520"/>
          <p:cNvSpPr/>
          <p:nvPr/>
        </p:nvSpPr>
        <p:spPr>
          <a:xfrm>
            <a:off x="10931118" y="9588000"/>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21" name="object 521"/>
          <p:cNvSpPr/>
          <p:nvPr/>
        </p:nvSpPr>
        <p:spPr>
          <a:xfrm>
            <a:off x="9597455" y="10886247"/>
            <a:ext cx="24130" cy="24765"/>
          </a:xfrm>
          <a:custGeom>
            <a:avLst/>
            <a:gdLst/>
            <a:ahLst/>
            <a:cxnLst/>
            <a:rect l="l" t="t" r="r" b="b"/>
            <a:pathLst>
              <a:path w="24129"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522" name="object 522"/>
          <p:cNvSpPr/>
          <p:nvPr/>
        </p:nvSpPr>
        <p:spPr>
          <a:xfrm>
            <a:off x="10850080" y="9396783"/>
            <a:ext cx="13335" cy="13335"/>
          </a:xfrm>
          <a:custGeom>
            <a:avLst/>
            <a:gdLst/>
            <a:ahLst/>
            <a:cxnLst/>
            <a:rect l="l" t="t" r="r" b="b"/>
            <a:pathLst>
              <a:path w="13334" h="13334">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39999"/>
            </a:srgbClr>
          </a:solidFill>
        </p:spPr>
        <p:txBody>
          <a:bodyPr wrap="square" lIns="0" tIns="0" rIns="0" bIns="0" rtlCol="0"/>
          <a:lstStyle/>
          <a:p>
            <a:endParaRPr/>
          </a:p>
        </p:txBody>
      </p:sp>
      <p:sp>
        <p:nvSpPr>
          <p:cNvPr id="523" name="object 523"/>
          <p:cNvSpPr/>
          <p:nvPr/>
        </p:nvSpPr>
        <p:spPr>
          <a:xfrm>
            <a:off x="5555389" y="8409899"/>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524" name="object 524"/>
          <p:cNvSpPr/>
          <p:nvPr/>
        </p:nvSpPr>
        <p:spPr>
          <a:xfrm>
            <a:off x="9622660" y="10633095"/>
            <a:ext cx="14604" cy="14604"/>
          </a:xfrm>
          <a:custGeom>
            <a:avLst/>
            <a:gdLst/>
            <a:ahLst/>
            <a:cxnLst/>
            <a:rect l="l" t="t" r="r" b="b"/>
            <a:pathLst>
              <a:path w="14604" h="14604">
                <a:moveTo>
                  <a:pt x="10963" y="0"/>
                </a:moveTo>
                <a:lnTo>
                  <a:pt x="3162" y="0"/>
                </a:lnTo>
                <a:lnTo>
                  <a:pt x="0" y="3193"/>
                </a:lnTo>
                <a:lnTo>
                  <a:pt x="0" y="11067"/>
                </a:lnTo>
                <a:lnTo>
                  <a:pt x="3162" y="14282"/>
                </a:lnTo>
                <a:lnTo>
                  <a:pt x="10963" y="14282"/>
                </a:lnTo>
                <a:lnTo>
                  <a:pt x="14125" y="11067"/>
                </a:lnTo>
                <a:lnTo>
                  <a:pt x="14125" y="7141"/>
                </a:lnTo>
                <a:lnTo>
                  <a:pt x="14125" y="3193"/>
                </a:lnTo>
                <a:lnTo>
                  <a:pt x="10963" y="0"/>
                </a:lnTo>
                <a:close/>
              </a:path>
            </a:pathLst>
          </a:custGeom>
          <a:solidFill>
            <a:srgbClr val="6F4478">
              <a:alpha val="39999"/>
            </a:srgbClr>
          </a:solidFill>
        </p:spPr>
        <p:txBody>
          <a:bodyPr wrap="square" lIns="0" tIns="0" rIns="0" bIns="0" rtlCol="0"/>
          <a:lstStyle/>
          <a:p>
            <a:endParaRPr/>
          </a:p>
        </p:txBody>
      </p:sp>
      <p:sp>
        <p:nvSpPr>
          <p:cNvPr id="525" name="object 525"/>
          <p:cNvSpPr/>
          <p:nvPr/>
        </p:nvSpPr>
        <p:spPr>
          <a:xfrm>
            <a:off x="10067681" y="11154883"/>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526" name="object 526"/>
          <p:cNvSpPr/>
          <p:nvPr/>
        </p:nvSpPr>
        <p:spPr>
          <a:xfrm>
            <a:off x="10535302" y="9650213"/>
            <a:ext cx="17145" cy="17145"/>
          </a:xfrm>
          <a:custGeom>
            <a:avLst/>
            <a:gdLst/>
            <a:ahLst/>
            <a:cxnLst/>
            <a:rect l="l" t="t" r="r" b="b"/>
            <a:pathLst>
              <a:path w="17145" h="17145">
                <a:moveTo>
                  <a:pt x="13109" y="0"/>
                </a:moveTo>
                <a:lnTo>
                  <a:pt x="3738" y="0"/>
                </a:lnTo>
                <a:lnTo>
                  <a:pt x="0" y="3842"/>
                </a:lnTo>
                <a:lnTo>
                  <a:pt x="0" y="13266"/>
                </a:lnTo>
                <a:lnTo>
                  <a:pt x="3738" y="17098"/>
                </a:lnTo>
                <a:lnTo>
                  <a:pt x="13109" y="1709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527" name="object 527"/>
          <p:cNvSpPr/>
          <p:nvPr/>
        </p:nvSpPr>
        <p:spPr>
          <a:xfrm>
            <a:off x="9863352" y="9989706"/>
            <a:ext cx="23495" cy="23495"/>
          </a:xfrm>
          <a:custGeom>
            <a:avLst/>
            <a:gdLst/>
            <a:ahLst/>
            <a:cxnLst/>
            <a:rect l="l" t="t" r="r" b="b"/>
            <a:pathLst>
              <a:path w="23495" h="23495">
                <a:moveTo>
                  <a:pt x="17842" y="0"/>
                </a:moveTo>
                <a:lnTo>
                  <a:pt x="5151" y="0"/>
                </a:lnTo>
                <a:lnTo>
                  <a:pt x="0" y="5193"/>
                </a:lnTo>
                <a:lnTo>
                  <a:pt x="0" y="17988"/>
                </a:lnTo>
                <a:lnTo>
                  <a:pt x="5151" y="23203"/>
                </a:lnTo>
                <a:lnTo>
                  <a:pt x="17842" y="23203"/>
                </a:lnTo>
                <a:lnTo>
                  <a:pt x="22994" y="17988"/>
                </a:lnTo>
                <a:lnTo>
                  <a:pt x="22994" y="11612"/>
                </a:lnTo>
                <a:lnTo>
                  <a:pt x="22994" y="5193"/>
                </a:lnTo>
                <a:lnTo>
                  <a:pt x="17842" y="0"/>
                </a:lnTo>
                <a:close/>
              </a:path>
            </a:pathLst>
          </a:custGeom>
          <a:solidFill>
            <a:srgbClr val="FFFFFF">
              <a:alpha val="31198"/>
            </a:srgbClr>
          </a:solidFill>
        </p:spPr>
        <p:txBody>
          <a:bodyPr wrap="square" lIns="0" tIns="0" rIns="0" bIns="0" rtlCol="0"/>
          <a:lstStyle/>
          <a:p>
            <a:endParaRPr/>
          </a:p>
        </p:txBody>
      </p:sp>
      <p:sp>
        <p:nvSpPr>
          <p:cNvPr id="528" name="object 528"/>
          <p:cNvSpPr/>
          <p:nvPr/>
        </p:nvSpPr>
        <p:spPr>
          <a:xfrm>
            <a:off x="10487557" y="9043450"/>
            <a:ext cx="13335" cy="13335"/>
          </a:xfrm>
          <a:custGeom>
            <a:avLst/>
            <a:gdLst/>
            <a:ahLst/>
            <a:cxnLst/>
            <a:rect l="l" t="t" r="r" b="b"/>
            <a:pathLst>
              <a:path w="13334" h="13334">
                <a:moveTo>
                  <a:pt x="9947" y="0"/>
                </a:moveTo>
                <a:lnTo>
                  <a:pt x="2848" y="0"/>
                </a:lnTo>
                <a:lnTo>
                  <a:pt x="0" y="2889"/>
                </a:lnTo>
                <a:lnTo>
                  <a:pt x="0" y="9989"/>
                </a:lnTo>
                <a:lnTo>
                  <a:pt x="2848" y="12921"/>
                </a:lnTo>
                <a:lnTo>
                  <a:pt x="9947" y="12921"/>
                </a:lnTo>
                <a:lnTo>
                  <a:pt x="12805" y="9989"/>
                </a:lnTo>
                <a:lnTo>
                  <a:pt x="12805" y="6439"/>
                </a:lnTo>
                <a:lnTo>
                  <a:pt x="12805" y="2889"/>
                </a:lnTo>
                <a:lnTo>
                  <a:pt x="9947" y="0"/>
                </a:lnTo>
                <a:close/>
              </a:path>
            </a:pathLst>
          </a:custGeom>
          <a:solidFill>
            <a:srgbClr val="FFFFFF">
              <a:alpha val="31198"/>
            </a:srgbClr>
          </a:solidFill>
        </p:spPr>
        <p:txBody>
          <a:bodyPr wrap="square" lIns="0" tIns="0" rIns="0" bIns="0" rtlCol="0"/>
          <a:lstStyle/>
          <a:p>
            <a:endParaRPr/>
          </a:p>
        </p:txBody>
      </p:sp>
      <p:sp>
        <p:nvSpPr>
          <p:cNvPr id="529" name="object 529"/>
          <p:cNvSpPr/>
          <p:nvPr/>
        </p:nvSpPr>
        <p:spPr>
          <a:xfrm>
            <a:off x="9866651" y="10784089"/>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30" name="object 530"/>
          <p:cNvSpPr/>
          <p:nvPr/>
        </p:nvSpPr>
        <p:spPr>
          <a:xfrm>
            <a:off x="5256104" y="8014241"/>
            <a:ext cx="10160" cy="10160"/>
          </a:xfrm>
          <a:custGeom>
            <a:avLst/>
            <a:gdLst/>
            <a:ahLst/>
            <a:cxnLst/>
            <a:rect l="l" t="t" r="r" b="b"/>
            <a:pathLst>
              <a:path w="10160" h="10159">
                <a:moveTo>
                  <a:pt x="7675" y="0"/>
                </a:moveTo>
                <a:lnTo>
                  <a:pt x="2219" y="0"/>
                </a:lnTo>
                <a:lnTo>
                  <a:pt x="0" y="2240"/>
                </a:lnTo>
                <a:lnTo>
                  <a:pt x="0" y="7737"/>
                </a:lnTo>
                <a:lnTo>
                  <a:pt x="2219"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531" name="object 531"/>
          <p:cNvSpPr/>
          <p:nvPr/>
        </p:nvSpPr>
        <p:spPr>
          <a:xfrm>
            <a:off x="10461490" y="8531863"/>
            <a:ext cx="21590" cy="21590"/>
          </a:xfrm>
          <a:custGeom>
            <a:avLst/>
            <a:gdLst/>
            <a:ahLst/>
            <a:cxnLst/>
            <a:rect l="l" t="t" r="r" b="b"/>
            <a:pathLst>
              <a:path w="21590" h="21590">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FFFFFF">
              <a:alpha val="39999"/>
            </a:srgbClr>
          </a:solidFill>
        </p:spPr>
        <p:txBody>
          <a:bodyPr wrap="square" lIns="0" tIns="0" rIns="0" bIns="0" rtlCol="0"/>
          <a:lstStyle/>
          <a:p>
            <a:endParaRPr/>
          </a:p>
        </p:txBody>
      </p:sp>
      <p:sp>
        <p:nvSpPr>
          <p:cNvPr id="532" name="object 532"/>
          <p:cNvSpPr/>
          <p:nvPr/>
        </p:nvSpPr>
        <p:spPr>
          <a:xfrm>
            <a:off x="9508758" y="10148523"/>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33" name="object 533"/>
          <p:cNvSpPr/>
          <p:nvPr/>
        </p:nvSpPr>
        <p:spPr>
          <a:xfrm>
            <a:off x="9770726" y="10023173"/>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534" name="object 534"/>
          <p:cNvSpPr/>
          <p:nvPr/>
        </p:nvSpPr>
        <p:spPr>
          <a:xfrm>
            <a:off x="5273007" y="6508555"/>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FFFFFF">
              <a:alpha val="31198"/>
            </a:srgbClr>
          </a:solidFill>
        </p:spPr>
        <p:txBody>
          <a:bodyPr wrap="square" lIns="0" tIns="0" rIns="0" bIns="0" rtlCol="0"/>
          <a:lstStyle/>
          <a:p>
            <a:endParaRPr/>
          </a:p>
        </p:txBody>
      </p:sp>
      <p:sp>
        <p:nvSpPr>
          <p:cNvPr id="535" name="object 535"/>
          <p:cNvSpPr/>
          <p:nvPr/>
        </p:nvSpPr>
        <p:spPr>
          <a:xfrm>
            <a:off x="5485081" y="6804831"/>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9999"/>
            </a:srgbClr>
          </a:solidFill>
        </p:spPr>
        <p:txBody>
          <a:bodyPr wrap="square" lIns="0" tIns="0" rIns="0" bIns="0" rtlCol="0"/>
          <a:lstStyle/>
          <a:p>
            <a:endParaRPr/>
          </a:p>
        </p:txBody>
      </p:sp>
      <p:sp>
        <p:nvSpPr>
          <p:cNvPr id="536" name="object 536"/>
          <p:cNvSpPr/>
          <p:nvPr/>
        </p:nvSpPr>
        <p:spPr>
          <a:xfrm>
            <a:off x="9290522" y="10001307"/>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537" name="object 537"/>
          <p:cNvSpPr/>
          <p:nvPr/>
        </p:nvSpPr>
        <p:spPr>
          <a:xfrm>
            <a:off x="10881521" y="7667872"/>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538" name="object 538"/>
          <p:cNvSpPr/>
          <p:nvPr/>
        </p:nvSpPr>
        <p:spPr>
          <a:xfrm>
            <a:off x="10768914" y="7774485"/>
            <a:ext cx="10160" cy="10160"/>
          </a:xfrm>
          <a:custGeom>
            <a:avLst/>
            <a:gdLst/>
            <a:ahLst/>
            <a:cxnLst/>
            <a:rect l="l" t="t" r="r" b="b"/>
            <a:pathLst>
              <a:path w="10159" h="10159">
                <a:moveTo>
                  <a:pt x="7675" y="0"/>
                </a:moveTo>
                <a:lnTo>
                  <a:pt x="2230" y="0"/>
                </a:lnTo>
                <a:lnTo>
                  <a:pt x="0" y="2240"/>
                </a:lnTo>
                <a:lnTo>
                  <a:pt x="0" y="7737"/>
                </a:lnTo>
                <a:lnTo>
                  <a:pt x="2230" y="9968"/>
                </a:lnTo>
                <a:lnTo>
                  <a:pt x="7675" y="996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539" name="object 539"/>
          <p:cNvSpPr/>
          <p:nvPr/>
        </p:nvSpPr>
        <p:spPr>
          <a:xfrm>
            <a:off x="10856437" y="7120479"/>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540" name="object 540"/>
          <p:cNvSpPr/>
          <p:nvPr/>
        </p:nvSpPr>
        <p:spPr>
          <a:xfrm>
            <a:off x="9416836" y="11165816"/>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41" name="object 541"/>
          <p:cNvSpPr/>
          <p:nvPr/>
        </p:nvSpPr>
        <p:spPr>
          <a:xfrm>
            <a:off x="5659088" y="9104064"/>
            <a:ext cx="20320" cy="20955"/>
          </a:xfrm>
          <a:custGeom>
            <a:avLst/>
            <a:gdLst/>
            <a:ahLst/>
            <a:cxnLst/>
            <a:rect l="l" t="t" r="r" b="b"/>
            <a:pathLst>
              <a:path w="20320" h="20954">
                <a:moveTo>
                  <a:pt x="15653" y="0"/>
                </a:moveTo>
                <a:lnTo>
                  <a:pt x="4512" y="0"/>
                </a:lnTo>
                <a:lnTo>
                  <a:pt x="0" y="4533"/>
                </a:lnTo>
                <a:lnTo>
                  <a:pt x="0" y="15779"/>
                </a:lnTo>
                <a:lnTo>
                  <a:pt x="4512" y="20334"/>
                </a:lnTo>
                <a:lnTo>
                  <a:pt x="15653" y="20334"/>
                </a:lnTo>
                <a:lnTo>
                  <a:pt x="20177" y="15779"/>
                </a:lnTo>
                <a:lnTo>
                  <a:pt x="20177" y="10146"/>
                </a:lnTo>
                <a:lnTo>
                  <a:pt x="20177" y="4533"/>
                </a:lnTo>
                <a:lnTo>
                  <a:pt x="15653" y="0"/>
                </a:lnTo>
                <a:close/>
              </a:path>
            </a:pathLst>
          </a:custGeom>
          <a:solidFill>
            <a:srgbClr val="FFFFFF">
              <a:alpha val="23999"/>
            </a:srgbClr>
          </a:solidFill>
        </p:spPr>
        <p:txBody>
          <a:bodyPr wrap="square" lIns="0" tIns="0" rIns="0" bIns="0" rtlCol="0"/>
          <a:lstStyle/>
          <a:p>
            <a:endParaRPr/>
          </a:p>
        </p:txBody>
      </p:sp>
      <p:sp>
        <p:nvSpPr>
          <p:cNvPr id="542" name="object 542"/>
          <p:cNvSpPr/>
          <p:nvPr/>
        </p:nvSpPr>
        <p:spPr>
          <a:xfrm>
            <a:off x="10167462" y="9348539"/>
            <a:ext cx="14604" cy="14604"/>
          </a:xfrm>
          <a:custGeom>
            <a:avLst/>
            <a:gdLst/>
            <a:ahLst/>
            <a:cxnLst/>
            <a:rect l="l" t="t" r="r" b="b"/>
            <a:pathLst>
              <a:path w="14604" h="14604">
                <a:moveTo>
                  <a:pt x="11141" y="0"/>
                </a:moveTo>
                <a:lnTo>
                  <a:pt x="3172" y="0"/>
                </a:lnTo>
                <a:lnTo>
                  <a:pt x="0" y="3235"/>
                </a:lnTo>
                <a:lnTo>
                  <a:pt x="0" y="11245"/>
                </a:lnTo>
                <a:lnTo>
                  <a:pt x="3172" y="14502"/>
                </a:lnTo>
                <a:lnTo>
                  <a:pt x="11141" y="14502"/>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543" name="object 543"/>
          <p:cNvSpPr/>
          <p:nvPr/>
        </p:nvSpPr>
        <p:spPr>
          <a:xfrm>
            <a:off x="11000691" y="8921008"/>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44" name="object 544"/>
          <p:cNvSpPr/>
          <p:nvPr/>
        </p:nvSpPr>
        <p:spPr>
          <a:xfrm>
            <a:off x="10937683" y="8799594"/>
            <a:ext cx="21590" cy="22225"/>
          </a:xfrm>
          <a:custGeom>
            <a:avLst/>
            <a:gdLst/>
            <a:ahLst/>
            <a:cxnLst/>
            <a:rect l="l" t="t" r="r" b="b"/>
            <a:pathLst>
              <a:path w="21590"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545" name="object 545"/>
          <p:cNvSpPr/>
          <p:nvPr/>
        </p:nvSpPr>
        <p:spPr>
          <a:xfrm>
            <a:off x="5233100" y="6550902"/>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46" name="object 546"/>
          <p:cNvSpPr/>
          <p:nvPr/>
        </p:nvSpPr>
        <p:spPr>
          <a:xfrm>
            <a:off x="5838311" y="6810361"/>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84" y="24784"/>
                </a:lnTo>
                <a:lnTo>
                  <a:pt x="31684" y="15968"/>
                </a:lnTo>
                <a:lnTo>
                  <a:pt x="31684" y="7162"/>
                </a:lnTo>
                <a:lnTo>
                  <a:pt x="24585" y="0"/>
                </a:lnTo>
                <a:close/>
              </a:path>
            </a:pathLst>
          </a:custGeom>
          <a:solidFill>
            <a:srgbClr val="384746">
              <a:alpha val="39999"/>
            </a:srgbClr>
          </a:solidFill>
        </p:spPr>
        <p:txBody>
          <a:bodyPr wrap="square" lIns="0" tIns="0" rIns="0" bIns="0" rtlCol="0"/>
          <a:lstStyle/>
          <a:p>
            <a:endParaRPr/>
          </a:p>
        </p:txBody>
      </p:sp>
      <p:sp>
        <p:nvSpPr>
          <p:cNvPr id="547" name="object 547"/>
          <p:cNvSpPr/>
          <p:nvPr/>
        </p:nvSpPr>
        <p:spPr>
          <a:xfrm>
            <a:off x="10607785" y="11297157"/>
            <a:ext cx="10795" cy="10795"/>
          </a:xfrm>
          <a:custGeom>
            <a:avLst/>
            <a:gdLst/>
            <a:ahLst/>
            <a:cxnLst/>
            <a:rect l="l" t="t" r="r" b="b"/>
            <a:pathLst>
              <a:path w="10795" h="10795">
                <a:moveTo>
                  <a:pt x="8271" y="0"/>
                </a:moveTo>
                <a:lnTo>
                  <a:pt x="2376" y="0"/>
                </a:lnTo>
                <a:lnTo>
                  <a:pt x="0" y="2429"/>
                </a:lnTo>
                <a:lnTo>
                  <a:pt x="0" y="8334"/>
                </a:lnTo>
                <a:lnTo>
                  <a:pt x="2376" y="10764"/>
                </a:lnTo>
                <a:lnTo>
                  <a:pt x="8271" y="10764"/>
                </a:lnTo>
                <a:lnTo>
                  <a:pt x="10638" y="8334"/>
                </a:lnTo>
                <a:lnTo>
                  <a:pt x="10638" y="5382"/>
                </a:lnTo>
                <a:lnTo>
                  <a:pt x="10638" y="2429"/>
                </a:lnTo>
                <a:lnTo>
                  <a:pt x="8271" y="0"/>
                </a:lnTo>
                <a:close/>
              </a:path>
            </a:pathLst>
          </a:custGeom>
          <a:solidFill>
            <a:srgbClr val="FFFFFF">
              <a:alpha val="39999"/>
            </a:srgbClr>
          </a:solidFill>
        </p:spPr>
        <p:txBody>
          <a:bodyPr wrap="square" lIns="0" tIns="0" rIns="0" bIns="0" rtlCol="0"/>
          <a:lstStyle/>
          <a:p>
            <a:endParaRPr/>
          </a:p>
        </p:txBody>
      </p:sp>
      <p:sp>
        <p:nvSpPr>
          <p:cNvPr id="548" name="object 548"/>
          <p:cNvSpPr/>
          <p:nvPr/>
        </p:nvSpPr>
        <p:spPr>
          <a:xfrm>
            <a:off x="10657399" y="10550983"/>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549" name="object 549"/>
          <p:cNvSpPr/>
          <p:nvPr/>
        </p:nvSpPr>
        <p:spPr>
          <a:xfrm>
            <a:off x="10533026" y="10098649"/>
            <a:ext cx="21590" cy="22225"/>
          </a:xfrm>
          <a:custGeom>
            <a:avLst/>
            <a:gdLst/>
            <a:ahLst/>
            <a:cxnLst/>
            <a:rect l="l" t="t" r="r" b="b"/>
            <a:pathLst>
              <a:path w="21590"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550" name="object 550"/>
          <p:cNvSpPr/>
          <p:nvPr/>
        </p:nvSpPr>
        <p:spPr>
          <a:xfrm>
            <a:off x="9436624" y="7600989"/>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51" name="object 551"/>
          <p:cNvSpPr/>
          <p:nvPr/>
        </p:nvSpPr>
        <p:spPr>
          <a:xfrm>
            <a:off x="10263747" y="6569802"/>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552" name="object 552"/>
          <p:cNvSpPr/>
          <p:nvPr/>
        </p:nvSpPr>
        <p:spPr>
          <a:xfrm>
            <a:off x="9965833" y="7150122"/>
            <a:ext cx="24130" cy="24765"/>
          </a:xfrm>
          <a:custGeom>
            <a:avLst/>
            <a:gdLst/>
            <a:ahLst/>
            <a:cxnLst/>
            <a:rect l="l" t="t" r="r" b="b"/>
            <a:pathLst>
              <a:path w="24129"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553" name="object 553"/>
          <p:cNvSpPr/>
          <p:nvPr/>
        </p:nvSpPr>
        <p:spPr>
          <a:xfrm>
            <a:off x="10041822" y="7860450"/>
            <a:ext cx="31750" cy="32384"/>
          </a:xfrm>
          <a:custGeom>
            <a:avLst/>
            <a:gdLst/>
            <a:ahLst/>
            <a:cxnLst/>
            <a:rect l="l" t="t" r="r" b="b"/>
            <a:pathLst>
              <a:path w="31750" h="32384">
                <a:moveTo>
                  <a:pt x="24596" y="0"/>
                </a:moveTo>
                <a:lnTo>
                  <a:pt x="7067" y="0"/>
                </a:lnTo>
                <a:lnTo>
                  <a:pt x="0" y="7162"/>
                </a:lnTo>
                <a:lnTo>
                  <a:pt x="0" y="24784"/>
                </a:lnTo>
                <a:lnTo>
                  <a:pt x="7067" y="31967"/>
                </a:lnTo>
                <a:lnTo>
                  <a:pt x="24596" y="31967"/>
                </a:lnTo>
                <a:lnTo>
                  <a:pt x="31695" y="24784"/>
                </a:lnTo>
                <a:lnTo>
                  <a:pt x="31695" y="15968"/>
                </a:lnTo>
                <a:lnTo>
                  <a:pt x="31695" y="7162"/>
                </a:lnTo>
                <a:lnTo>
                  <a:pt x="24596" y="0"/>
                </a:lnTo>
                <a:close/>
              </a:path>
            </a:pathLst>
          </a:custGeom>
          <a:solidFill>
            <a:srgbClr val="384746">
              <a:alpha val="39999"/>
            </a:srgbClr>
          </a:solidFill>
        </p:spPr>
        <p:txBody>
          <a:bodyPr wrap="square" lIns="0" tIns="0" rIns="0" bIns="0" rtlCol="0"/>
          <a:lstStyle/>
          <a:p>
            <a:endParaRPr/>
          </a:p>
        </p:txBody>
      </p:sp>
      <p:sp>
        <p:nvSpPr>
          <p:cNvPr id="554" name="object 554"/>
          <p:cNvSpPr/>
          <p:nvPr/>
        </p:nvSpPr>
        <p:spPr>
          <a:xfrm>
            <a:off x="5740814" y="6883093"/>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555" name="object 555"/>
          <p:cNvSpPr/>
          <p:nvPr/>
        </p:nvSpPr>
        <p:spPr>
          <a:xfrm>
            <a:off x="5628209" y="6989707"/>
            <a:ext cx="10160" cy="10160"/>
          </a:xfrm>
          <a:custGeom>
            <a:avLst/>
            <a:gdLst/>
            <a:ahLst/>
            <a:cxnLst/>
            <a:rect l="l" t="t" r="r" b="b"/>
            <a:pathLst>
              <a:path w="10160" h="10159">
                <a:moveTo>
                  <a:pt x="7675" y="0"/>
                </a:moveTo>
                <a:lnTo>
                  <a:pt x="2219" y="0"/>
                </a:lnTo>
                <a:lnTo>
                  <a:pt x="0" y="2240"/>
                </a:lnTo>
                <a:lnTo>
                  <a:pt x="0" y="7727"/>
                </a:lnTo>
                <a:lnTo>
                  <a:pt x="2219" y="9968"/>
                </a:lnTo>
                <a:lnTo>
                  <a:pt x="7675" y="996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556" name="object 556"/>
          <p:cNvSpPr/>
          <p:nvPr/>
        </p:nvSpPr>
        <p:spPr>
          <a:xfrm>
            <a:off x="10235029" y="704796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57" name="object 557"/>
          <p:cNvSpPr/>
          <p:nvPr/>
        </p:nvSpPr>
        <p:spPr>
          <a:xfrm>
            <a:off x="9785214" y="7429691"/>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58" name="object 558"/>
          <p:cNvSpPr/>
          <p:nvPr/>
        </p:nvSpPr>
        <p:spPr>
          <a:xfrm>
            <a:off x="9735657" y="8394997"/>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559" name="object 559"/>
          <p:cNvSpPr/>
          <p:nvPr/>
        </p:nvSpPr>
        <p:spPr>
          <a:xfrm>
            <a:off x="10491484" y="7175443"/>
            <a:ext cx="13335" cy="13335"/>
          </a:xfrm>
          <a:custGeom>
            <a:avLst/>
            <a:gdLst/>
            <a:ahLst/>
            <a:cxnLst/>
            <a:rect l="l" t="t" r="r" b="b"/>
            <a:pathLst>
              <a:path w="13334" h="13334">
                <a:moveTo>
                  <a:pt x="10125" y="0"/>
                </a:moveTo>
                <a:lnTo>
                  <a:pt x="2921" y="0"/>
                </a:lnTo>
                <a:lnTo>
                  <a:pt x="0" y="2942"/>
                </a:lnTo>
                <a:lnTo>
                  <a:pt x="0" y="10209"/>
                </a:lnTo>
                <a:lnTo>
                  <a:pt x="2921" y="13161"/>
                </a:lnTo>
                <a:lnTo>
                  <a:pt x="10125" y="13161"/>
                </a:lnTo>
                <a:lnTo>
                  <a:pt x="13046" y="10209"/>
                </a:lnTo>
                <a:lnTo>
                  <a:pt x="13046" y="6575"/>
                </a:lnTo>
                <a:lnTo>
                  <a:pt x="13046" y="2942"/>
                </a:lnTo>
                <a:lnTo>
                  <a:pt x="10125" y="0"/>
                </a:lnTo>
                <a:close/>
              </a:path>
            </a:pathLst>
          </a:custGeom>
          <a:solidFill>
            <a:srgbClr val="FFFFFF">
              <a:alpha val="39999"/>
            </a:srgbClr>
          </a:solidFill>
        </p:spPr>
        <p:txBody>
          <a:bodyPr wrap="square" lIns="0" tIns="0" rIns="0" bIns="0" rtlCol="0"/>
          <a:lstStyle/>
          <a:p>
            <a:endParaRPr/>
          </a:p>
        </p:txBody>
      </p:sp>
      <p:sp>
        <p:nvSpPr>
          <p:cNvPr id="560" name="object 560"/>
          <p:cNvSpPr/>
          <p:nvPr/>
        </p:nvSpPr>
        <p:spPr>
          <a:xfrm>
            <a:off x="9396949" y="6976258"/>
            <a:ext cx="20320" cy="20955"/>
          </a:xfrm>
          <a:custGeom>
            <a:avLst/>
            <a:gdLst/>
            <a:ahLst/>
            <a:cxnLst/>
            <a:rect l="l" t="t" r="r" b="b"/>
            <a:pathLst>
              <a:path w="20320" h="20954">
                <a:moveTo>
                  <a:pt x="15758" y="0"/>
                </a:moveTo>
                <a:lnTo>
                  <a:pt x="4565" y="0"/>
                </a:lnTo>
                <a:lnTo>
                  <a:pt x="0" y="4617"/>
                </a:lnTo>
                <a:lnTo>
                  <a:pt x="0" y="15894"/>
                </a:lnTo>
                <a:lnTo>
                  <a:pt x="4565" y="20481"/>
                </a:lnTo>
                <a:lnTo>
                  <a:pt x="15758" y="20481"/>
                </a:lnTo>
                <a:lnTo>
                  <a:pt x="20282" y="15894"/>
                </a:lnTo>
                <a:lnTo>
                  <a:pt x="20282" y="10250"/>
                </a:lnTo>
                <a:lnTo>
                  <a:pt x="20282" y="4617"/>
                </a:lnTo>
                <a:lnTo>
                  <a:pt x="15758" y="0"/>
                </a:lnTo>
                <a:close/>
              </a:path>
            </a:pathLst>
          </a:custGeom>
          <a:solidFill>
            <a:srgbClr val="384746">
              <a:alpha val="39999"/>
            </a:srgbClr>
          </a:solidFill>
        </p:spPr>
        <p:txBody>
          <a:bodyPr wrap="square" lIns="0" tIns="0" rIns="0" bIns="0" rtlCol="0"/>
          <a:lstStyle/>
          <a:p>
            <a:endParaRPr/>
          </a:p>
        </p:txBody>
      </p:sp>
      <p:sp>
        <p:nvSpPr>
          <p:cNvPr id="561" name="object 561"/>
          <p:cNvSpPr/>
          <p:nvPr/>
        </p:nvSpPr>
        <p:spPr>
          <a:xfrm>
            <a:off x="9097224" y="7456564"/>
            <a:ext cx="23495" cy="23495"/>
          </a:xfrm>
          <a:custGeom>
            <a:avLst/>
            <a:gdLst/>
            <a:ahLst/>
            <a:cxnLst/>
            <a:rect l="l" t="t" r="r" b="b"/>
            <a:pathLst>
              <a:path w="23495" h="23495">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31198"/>
            </a:srgbClr>
          </a:solidFill>
        </p:spPr>
        <p:txBody>
          <a:bodyPr wrap="square" lIns="0" tIns="0" rIns="0" bIns="0" rtlCol="0"/>
          <a:lstStyle/>
          <a:p>
            <a:endParaRPr/>
          </a:p>
        </p:txBody>
      </p:sp>
      <p:sp>
        <p:nvSpPr>
          <p:cNvPr id="562" name="object 562"/>
          <p:cNvSpPr/>
          <p:nvPr/>
        </p:nvSpPr>
        <p:spPr>
          <a:xfrm>
            <a:off x="10436523" y="7732331"/>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563" name="object 563"/>
          <p:cNvSpPr/>
          <p:nvPr/>
        </p:nvSpPr>
        <p:spPr>
          <a:xfrm>
            <a:off x="8495511" y="6913410"/>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64" name="object 564"/>
          <p:cNvSpPr/>
          <p:nvPr/>
        </p:nvSpPr>
        <p:spPr>
          <a:xfrm>
            <a:off x="8414473" y="6722188"/>
            <a:ext cx="13335" cy="13335"/>
          </a:xfrm>
          <a:custGeom>
            <a:avLst/>
            <a:gdLst/>
            <a:ahLst/>
            <a:cxnLst/>
            <a:rect l="l" t="t" r="r" b="b"/>
            <a:pathLst>
              <a:path w="13334" h="13334">
                <a:moveTo>
                  <a:pt x="9863" y="0"/>
                </a:moveTo>
                <a:lnTo>
                  <a:pt x="2848" y="0"/>
                </a:lnTo>
                <a:lnTo>
                  <a:pt x="0" y="2889"/>
                </a:lnTo>
                <a:lnTo>
                  <a:pt x="0" y="9968"/>
                </a:lnTo>
                <a:lnTo>
                  <a:pt x="2848" y="12858"/>
                </a:lnTo>
                <a:lnTo>
                  <a:pt x="9863" y="12858"/>
                </a:lnTo>
                <a:lnTo>
                  <a:pt x="12722" y="9968"/>
                </a:lnTo>
                <a:lnTo>
                  <a:pt x="12722" y="6418"/>
                </a:lnTo>
                <a:lnTo>
                  <a:pt x="12722" y="2889"/>
                </a:lnTo>
                <a:lnTo>
                  <a:pt x="9863" y="0"/>
                </a:lnTo>
                <a:close/>
              </a:path>
            </a:pathLst>
          </a:custGeom>
          <a:solidFill>
            <a:srgbClr val="6F4478">
              <a:alpha val="39999"/>
            </a:srgbClr>
          </a:solidFill>
        </p:spPr>
        <p:txBody>
          <a:bodyPr wrap="square" lIns="0" tIns="0" rIns="0" bIns="0" rtlCol="0"/>
          <a:lstStyle/>
          <a:p>
            <a:endParaRPr/>
          </a:p>
        </p:txBody>
      </p:sp>
      <p:sp>
        <p:nvSpPr>
          <p:cNvPr id="565" name="object 565"/>
          <p:cNvSpPr/>
          <p:nvPr/>
        </p:nvSpPr>
        <p:spPr>
          <a:xfrm>
            <a:off x="9081769" y="7124279"/>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566" name="object 566"/>
          <p:cNvSpPr/>
          <p:nvPr/>
        </p:nvSpPr>
        <p:spPr>
          <a:xfrm>
            <a:off x="8099700" y="6975616"/>
            <a:ext cx="17145" cy="17145"/>
          </a:xfrm>
          <a:custGeom>
            <a:avLst/>
            <a:gdLst/>
            <a:ahLst/>
            <a:cxnLst/>
            <a:rect l="l" t="t" r="r" b="b"/>
            <a:pathLst>
              <a:path w="17145" h="17145">
                <a:moveTo>
                  <a:pt x="13109" y="0"/>
                </a:moveTo>
                <a:lnTo>
                  <a:pt x="3738" y="0"/>
                </a:lnTo>
                <a:lnTo>
                  <a:pt x="0" y="3853"/>
                </a:lnTo>
                <a:lnTo>
                  <a:pt x="0" y="13277"/>
                </a:lnTo>
                <a:lnTo>
                  <a:pt x="3738" y="17109"/>
                </a:lnTo>
                <a:lnTo>
                  <a:pt x="13109" y="17109"/>
                </a:lnTo>
                <a:lnTo>
                  <a:pt x="16910" y="13277"/>
                </a:lnTo>
                <a:lnTo>
                  <a:pt x="16910" y="8565"/>
                </a:lnTo>
                <a:lnTo>
                  <a:pt x="16910" y="3853"/>
                </a:lnTo>
                <a:lnTo>
                  <a:pt x="13109" y="0"/>
                </a:lnTo>
                <a:close/>
              </a:path>
            </a:pathLst>
          </a:custGeom>
          <a:solidFill>
            <a:srgbClr val="6F4478">
              <a:alpha val="39999"/>
            </a:srgbClr>
          </a:solidFill>
        </p:spPr>
        <p:txBody>
          <a:bodyPr wrap="square" lIns="0" tIns="0" rIns="0" bIns="0" rtlCol="0"/>
          <a:lstStyle/>
          <a:p>
            <a:endParaRPr/>
          </a:p>
        </p:txBody>
      </p:sp>
      <p:sp>
        <p:nvSpPr>
          <p:cNvPr id="567" name="object 567"/>
          <p:cNvSpPr/>
          <p:nvPr/>
        </p:nvSpPr>
        <p:spPr>
          <a:xfrm>
            <a:off x="8782482" y="6728622"/>
            <a:ext cx="10160" cy="10160"/>
          </a:xfrm>
          <a:custGeom>
            <a:avLst/>
            <a:gdLst/>
            <a:ahLst/>
            <a:cxnLst/>
            <a:rect l="l" t="t" r="r" b="b"/>
            <a:pathLst>
              <a:path w="10159" h="10159">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568" name="object 568"/>
          <p:cNvSpPr/>
          <p:nvPr/>
        </p:nvSpPr>
        <p:spPr>
          <a:xfrm>
            <a:off x="7731857" y="6673951"/>
            <a:ext cx="14604" cy="14604"/>
          </a:xfrm>
          <a:custGeom>
            <a:avLst/>
            <a:gdLst/>
            <a:ahLst/>
            <a:cxnLst/>
            <a:rect l="l" t="t" r="r" b="b"/>
            <a:pathLst>
              <a:path w="14604" h="14604">
                <a:moveTo>
                  <a:pt x="11141" y="0"/>
                </a:moveTo>
                <a:lnTo>
                  <a:pt x="3172" y="0"/>
                </a:lnTo>
                <a:lnTo>
                  <a:pt x="0" y="3235"/>
                </a:lnTo>
                <a:lnTo>
                  <a:pt x="0" y="11245"/>
                </a:lnTo>
                <a:lnTo>
                  <a:pt x="3172" y="14502"/>
                </a:lnTo>
                <a:lnTo>
                  <a:pt x="11141" y="14502"/>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569" name="object 569"/>
          <p:cNvSpPr/>
          <p:nvPr/>
        </p:nvSpPr>
        <p:spPr>
          <a:xfrm>
            <a:off x="8015427" y="6337244"/>
            <a:ext cx="21590" cy="22225"/>
          </a:xfrm>
          <a:custGeom>
            <a:avLst/>
            <a:gdLst/>
            <a:ahLst/>
            <a:cxnLst/>
            <a:rect l="l" t="t" r="r" b="b"/>
            <a:pathLst>
              <a:path w="21590"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570" name="object 570"/>
          <p:cNvSpPr/>
          <p:nvPr/>
        </p:nvSpPr>
        <p:spPr>
          <a:xfrm>
            <a:off x="6025021" y="6421468"/>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571" name="object 571"/>
          <p:cNvSpPr/>
          <p:nvPr/>
        </p:nvSpPr>
        <p:spPr>
          <a:xfrm>
            <a:off x="1548505" y="7085848"/>
            <a:ext cx="23495" cy="23495"/>
          </a:xfrm>
          <a:custGeom>
            <a:avLst/>
            <a:gdLst/>
            <a:ahLst/>
            <a:cxnLst/>
            <a:rect l="l" t="t" r="r" b="b"/>
            <a:pathLst>
              <a:path w="23494" h="23495">
                <a:moveTo>
                  <a:pt x="17863" y="0"/>
                </a:moveTo>
                <a:lnTo>
                  <a:pt x="5151" y="0"/>
                </a:lnTo>
                <a:lnTo>
                  <a:pt x="0" y="5172"/>
                </a:lnTo>
                <a:lnTo>
                  <a:pt x="0" y="17999"/>
                </a:lnTo>
                <a:lnTo>
                  <a:pt x="5151" y="23203"/>
                </a:lnTo>
                <a:lnTo>
                  <a:pt x="17863" y="23203"/>
                </a:lnTo>
                <a:lnTo>
                  <a:pt x="23025" y="17999"/>
                </a:lnTo>
                <a:lnTo>
                  <a:pt x="23025" y="11570"/>
                </a:lnTo>
                <a:lnTo>
                  <a:pt x="23025" y="5172"/>
                </a:lnTo>
                <a:lnTo>
                  <a:pt x="17863" y="0"/>
                </a:lnTo>
                <a:close/>
              </a:path>
            </a:pathLst>
          </a:custGeom>
          <a:solidFill>
            <a:srgbClr val="FFFFFF">
              <a:alpha val="23999"/>
            </a:srgbClr>
          </a:solidFill>
        </p:spPr>
        <p:txBody>
          <a:bodyPr wrap="square" lIns="0" tIns="0" rIns="0" bIns="0" rtlCol="0"/>
          <a:lstStyle/>
          <a:p>
            <a:endParaRPr/>
          </a:p>
        </p:txBody>
      </p:sp>
      <p:sp>
        <p:nvSpPr>
          <p:cNvPr id="572" name="object 572"/>
          <p:cNvSpPr/>
          <p:nvPr/>
        </p:nvSpPr>
        <p:spPr>
          <a:xfrm>
            <a:off x="2805121" y="6653210"/>
            <a:ext cx="17780" cy="17780"/>
          </a:xfrm>
          <a:custGeom>
            <a:avLst/>
            <a:gdLst/>
            <a:ahLst/>
            <a:cxnLst/>
            <a:rect l="l" t="t" r="r" b="b"/>
            <a:pathLst>
              <a:path w="17780" h="17779">
                <a:moveTo>
                  <a:pt x="13559" y="0"/>
                </a:moveTo>
                <a:lnTo>
                  <a:pt x="3905" y="0"/>
                </a:lnTo>
                <a:lnTo>
                  <a:pt x="0" y="3978"/>
                </a:lnTo>
                <a:lnTo>
                  <a:pt x="0" y="13695"/>
                </a:lnTo>
                <a:lnTo>
                  <a:pt x="3905" y="17653"/>
                </a:lnTo>
                <a:lnTo>
                  <a:pt x="13559" y="17653"/>
                </a:lnTo>
                <a:lnTo>
                  <a:pt x="17475" y="13695"/>
                </a:lnTo>
                <a:lnTo>
                  <a:pt x="17475" y="8826"/>
                </a:lnTo>
                <a:lnTo>
                  <a:pt x="17475" y="3978"/>
                </a:lnTo>
                <a:lnTo>
                  <a:pt x="13559" y="0"/>
                </a:lnTo>
                <a:close/>
              </a:path>
            </a:pathLst>
          </a:custGeom>
          <a:solidFill>
            <a:srgbClr val="6F4478">
              <a:alpha val="39999"/>
            </a:srgbClr>
          </a:solidFill>
        </p:spPr>
        <p:txBody>
          <a:bodyPr wrap="square" lIns="0" tIns="0" rIns="0" bIns="0" rtlCol="0"/>
          <a:lstStyle/>
          <a:p>
            <a:endParaRPr/>
          </a:p>
        </p:txBody>
      </p:sp>
      <p:sp>
        <p:nvSpPr>
          <p:cNvPr id="573" name="object 573"/>
          <p:cNvSpPr/>
          <p:nvPr/>
        </p:nvSpPr>
        <p:spPr>
          <a:xfrm>
            <a:off x="2602428" y="6400085"/>
            <a:ext cx="22225" cy="22225"/>
          </a:xfrm>
          <a:custGeom>
            <a:avLst/>
            <a:gdLst/>
            <a:ahLst/>
            <a:cxnLst/>
            <a:rect l="l" t="t" r="r" b="b"/>
            <a:pathLst>
              <a:path w="22225" h="22225">
                <a:moveTo>
                  <a:pt x="16962" y="0"/>
                </a:moveTo>
                <a:lnTo>
                  <a:pt x="4889" y="0"/>
                </a:lnTo>
                <a:lnTo>
                  <a:pt x="0" y="4931"/>
                </a:lnTo>
                <a:lnTo>
                  <a:pt x="0" y="17119"/>
                </a:lnTo>
                <a:lnTo>
                  <a:pt x="4889" y="22041"/>
                </a:lnTo>
                <a:lnTo>
                  <a:pt x="16962" y="22041"/>
                </a:lnTo>
                <a:lnTo>
                  <a:pt x="21842" y="17119"/>
                </a:lnTo>
                <a:lnTo>
                  <a:pt x="21842" y="11025"/>
                </a:lnTo>
                <a:lnTo>
                  <a:pt x="21842" y="4931"/>
                </a:lnTo>
                <a:lnTo>
                  <a:pt x="16962" y="0"/>
                </a:lnTo>
                <a:close/>
              </a:path>
            </a:pathLst>
          </a:custGeom>
          <a:solidFill>
            <a:srgbClr val="FFFFFF">
              <a:alpha val="31198"/>
            </a:srgbClr>
          </a:solidFill>
        </p:spPr>
        <p:txBody>
          <a:bodyPr wrap="square" lIns="0" tIns="0" rIns="0" bIns="0" rtlCol="0"/>
          <a:lstStyle/>
          <a:p>
            <a:endParaRPr/>
          </a:p>
        </p:txBody>
      </p:sp>
      <p:sp>
        <p:nvSpPr>
          <p:cNvPr id="574" name="object 574"/>
          <p:cNvSpPr/>
          <p:nvPr/>
        </p:nvSpPr>
        <p:spPr>
          <a:xfrm>
            <a:off x="2566229" y="7892012"/>
            <a:ext cx="23495" cy="23495"/>
          </a:xfrm>
          <a:custGeom>
            <a:avLst/>
            <a:gdLst/>
            <a:ahLst/>
            <a:cxnLst/>
            <a:rect l="l" t="t" r="r" b="b"/>
            <a:pathLst>
              <a:path w="23494" h="23495">
                <a:moveTo>
                  <a:pt x="17978" y="0"/>
                </a:moveTo>
                <a:lnTo>
                  <a:pt x="5204" y="0"/>
                </a:lnTo>
                <a:lnTo>
                  <a:pt x="0" y="5256"/>
                </a:lnTo>
                <a:lnTo>
                  <a:pt x="0" y="18125"/>
                </a:lnTo>
                <a:lnTo>
                  <a:pt x="5204" y="23381"/>
                </a:lnTo>
                <a:lnTo>
                  <a:pt x="17978" y="23381"/>
                </a:lnTo>
                <a:lnTo>
                  <a:pt x="23140" y="18125"/>
                </a:lnTo>
                <a:lnTo>
                  <a:pt x="23140" y="11695"/>
                </a:lnTo>
                <a:lnTo>
                  <a:pt x="23140" y="5256"/>
                </a:lnTo>
                <a:lnTo>
                  <a:pt x="17978" y="0"/>
                </a:lnTo>
                <a:close/>
              </a:path>
            </a:pathLst>
          </a:custGeom>
          <a:solidFill>
            <a:srgbClr val="384746">
              <a:alpha val="39999"/>
            </a:srgbClr>
          </a:solidFill>
        </p:spPr>
        <p:txBody>
          <a:bodyPr wrap="square" lIns="0" tIns="0" rIns="0" bIns="0" rtlCol="0"/>
          <a:lstStyle/>
          <a:p>
            <a:endParaRPr/>
          </a:p>
        </p:txBody>
      </p:sp>
      <p:sp>
        <p:nvSpPr>
          <p:cNvPr id="575" name="object 575"/>
          <p:cNvSpPr/>
          <p:nvPr/>
        </p:nvSpPr>
        <p:spPr>
          <a:xfrm>
            <a:off x="1454001" y="7641769"/>
            <a:ext cx="12700" cy="12700"/>
          </a:xfrm>
          <a:custGeom>
            <a:avLst/>
            <a:gdLst/>
            <a:ahLst/>
            <a:cxnLst/>
            <a:rect l="l" t="t" r="r" b="b"/>
            <a:pathLst>
              <a:path w="12700" h="12700">
                <a:moveTo>
                  <a:pt x="9528" y="0"/>
                </a:moveTo>
                <a:lnTo>
                  <a:pt x="2753" y="0"/>
                </a:lnTo>
                <a:lnTo>
                  <a:pt x="0" y="2764"/>
                </a:lnTo>
                <a:lnTo>
                  <a:pt x="0" y="9601"/>
                </a:lnTo>
                <a:lnTo>
                  <a:pt x="2753" y="12376"/>
                </a:lnTo>
                <a:lnTo>
                  <a:pt x="9528" y="12376"/>
                </a:lnTo>
                <a:lnTo>
                  <a:pt x="12271" y="9601"/>
                </a:lnTo>
                <a:lnTo>
                  <a:pt x="12271" y="6177"/>
                </a:lnTo>
                <a:lnTo>
                  <a:pt x="12271" y="2764"/>
                </a:lnTo>
                <a:lnTo>
                  <a:pt x="9528" y="0"/>
                </a:lnTo>
                <a:close/>
              </a:path>
            </a:pathLst>
          </a:custGeom>
          <a:solidFill>
            <a:srgbClr val="FFFFFF">
              <a:alpha val="29998"/>
            </a:srgbClr>
          </a:solidFill>
        </p:spPr>
        <p:txBody>
          <a:bodyPr wrap="square" lIns="0" tIns="0" rIns="0" bIns="0" rtlCol="0"/>
          <a:lstStyle/>
          <a:p>
            <a:endParaRPr/>
          </a:p>
        </p:txBody>
      </p:sp>
      <p:sp>
        <p:nvSpPr>
          <p:cNvPr id="576" name="object 576"/>
          <p:cNvSpPr/>
          <p:nvPr/>
        </p:nvSpPr>
        <p:spPr>
          <a:xfrm>
            <a:off x="1961143" y="10306362"/>
            <a:ext cx="32384" cy="32384"/>
          </a:xfrm>
          <a:custGeom>
            <a:avLst/>
            <a:gdLst/>
            <a:ahLst/>
            <a:cxnLst/>
            <a:rect l="l" t="t" r="r" b="b"/>
            <a:pathLst>
              <a:path w="32385" h="32384">
                <a:moveTo>
                  <a:pt x="24920" y="0"/>
                </a:moveTo>
                <a:lnTo>
                  <a:pt x="7203" y="0"/>
                </a:lnTo>
                <a:lnTo>
                  <a:pt x="0" y="7235"/>
                </a:lnTo>
                <a:lnTo>
                  <a:pt x="0" y="25109"/>
                </a:lnTo>
                <a:lnTo>
                  <a:pt x="7203" y="32386"/>
                </a:lnTo>
                <a:lnTo>
                  <a:pt x="24920" y="32386"/>
                </a:lnTo>
                <a:lnTo>
                  <a:pt x="32103" y="25109"/>
                </a:lnTo>
                <a:lnTo>
                  <a:pt x="32103" y="16187"/>
                </a:lnTo>
                <a:lnTo>
                  <a:pt x="32103" y="7235"/>
                </a:lnTo>
                <a:lnTo>
                  <a:pt x="24920" y="0"/>
                </a:lnTo>
                <a:close/>
              </a:path>
            </a:pathLst>
          </a:custGeom>
          <a:solidFill>
            <a:srgbClr val="FFFFFF">
              <a:alpha val="31198"/>
            </a:srgbClr>
          </a:solidFill>
        </p:spPr>
        <p:txBody>
          <a:bodyPr wrap="square" lIns="0" tIns="0" rIns="0" bIns="0" rtlCol="0"/>
          <a:lstStyle/>
          <a:p>
            <a:endParaRPr/>
          </a:p>
        </p:txBody>
      </p:sp>
      <p:sp>
        <p:nvSpPr>
          <p:cNvPr id="577" name="object 577"/>
          <p:cNvSpPr/>
          <p:nvPr/>
        </p:nvSpPr>
        <p:spPr>
          <a:xfrm>
            <a:off x="1692794" y="8450983"/>
            <a:ext cx="36195" cy="36830"/>
          </a:xfrm>
          <a:custGeom>
            <a:avLst/>
            <a:gdLst/>
            <a:ahLst/>
            <a:cxnLst/>
            <a:rect l="l" t="t" r="r" b="b"/>
            <a:pathLst>
              <a:path w="36194" h="36829">
                <a:moveTo>
                  <a:pt x="18062" y="0"/>
                </a:moveTo>
                <a:lnTo>
                  <a:pt x="11021" y="1433"/>
                </a:lnTo>
                <a:lnTo>
                  <a:pt x="5281" y="5340"/>
                </a:lnTo>
                <a:lnTo>
                  <a:pt x="1416" y="11131"/>
                </a:lnTo>
                <a:lnTo>
                  <a:pt x="0" y="18219"/>
                </a:lnTo>
                <a:lnTo>
                  <a:pt x="1416" y="25317"/>
                </a:lnTo>
                <a:lnTo>
                  <a:pt x="5281" y="31123"/>
                </a:lnTo>
                <a:lnTo>
                  <a:pt x="11021" y="35042"/>
                </a:lnTo>
                <a:lnTo>
                  <a:pt x="18062" y="36480"/>
                </a:lnTo>
                <a:lnTo>
                  <a:pt x="25114" y="35042"/>
                </a:lnTo>
                <a:lnTo>
                  <a:pt x="30868" y="31123"/>
                </a:lnTo>
                <a:lnTo>
                  <a:pt x="34745" y="25317"/>
                </a:lnTo>
                <a:lnTo>
                  <a:pt x="36166" y="18219"/>
                </a:lnTo>
                <a:lnTo>
                  <a:pt x="34745" y="11131"/>
                </a:lnTo>
                <a:lnTo>
                  <a:pt x="30868" y="5340"/>
                </a:lnTo>
                <a:lnTo>
                  <a:pt x="25114" y="1433"/>
                </a:lnTo>
                <a:lnTo>
                  <a:pt x="18062" y="0"/>
                </a:lnTo>
                <a:close/>
              </a:path>
            </a:pathLst>
          </a:custGeom>
          <a:solidFill>
            <a:srgbClr val="384746">
              <a:alpha val="39999"/>
            </a:srgbClr>
          </a:solidFill>
        </p:spPr>
        <p:txBody>
          <a:bodyPr wrap="square" lIns="0" tIns="0" rIns="0" bIns="0" rtlCol="0"/>
          <a:lstStyle/>
          <a:p>
            <a:endParaRPr/>
          </a:p>
        </p:txBody>
      </p:sp>
      <p:sp>
        <p:nvSpPr>
          <p:cNvPr id="578" name="object 578"/>
          <p:cNvSpPr/>
          <p:nvPr/>
        </p:nvSpPr>
        <p:spPr>
          <a:xfrm>
            <a:off x="2097550" y="7697360"/>
            <a:ext cx="9525" cy="9525"/>
          </a:xfrm>
          <a:custGeom>
            <a:avLst/>
            <a:gdLst/>
            <a:ahLst/>
            <a:cxnLst/>
            <a:rect l="l" t="t" r="r" b="b"/>
            <a:pathLst>
              <a:path w="9525" h="9525">
                <a:moveTo>
                  <a:pt x="7266" y="0"/>
                </a:moveTo>
                <a:lnTo>
                  <a:pt x="2104" y="0"/>
                </a:lnTo>
                <a:lnTo>
                  <a:pt x="0" y="2104"/>
                </a:lnTo>
                <a:lnTo>
                  <a:pt x="0" y="7298"/>
                </a:lnTo>
                <a:lnTo>
                  <a:pt x="2104" y="9413"/>
                </a:lnTo>
                <a:lnTo>
                  <a:pt x="7266" y="9413"/>
                </a:lnTo>
                <a:lnTo>
                  <a:pt x="9350" y="7298"/>
                </a:lnTo>
                <a:lnTo>
                  <a:pt x="9350" y="4701"/>
                </a:lnTo>
                <a:lnTo>
                  <a:pt x="9350" y="2104"/>
                </a:lnTo>
                <a:lnTo>
                  <a:pt x="7266" y="0"/>
                </a:lnTo>
                <a:close/>
              </a:path>
            </a:pathLst>
          </a:custGeom>
          <a:solidFill>
            <a:srgbClr val="FFFFFF">
              <a:alpha val="39999"/>
            </a:srgbClr>
          </a:solidFill>
        </p:spPr>
        <p:txBody>
          <a:bodyPr wrap="square" lIns="0" tIns="0" rIns="0" bIns="0" rtlCol="0"/>
          <a:lstStyle/>
          <a:p>
            <a:endParaRPr/>
          </a:p>
        </p:txBody>
      </p:sp>
      <p:sp>
        <p:nvSpPr>
          <p:cNvPr id="579" name="object 579"/>
          <p:cNvSpPr/>
          <p:nvPr/>
        </p:nvSpPr>
        <p:spPr>
          <a:xfrm>
            <a:off x="774013" y="7334483"/>
            <a:ext cx="11430" cy="11430"/>
          </a:xfrm>
          <a:custGeom>
            <a:avLst/>
            <a:gdLst/>
            <a:ahLst/>
            <a:cxnLst/>
            <a:rect l="l" t="t" r="r" b="b"/>
            <a:pathLst>
              <a:path w="11429" h="11429">
                <a:moveTo>
                  <a:pt x="8753" y="0"/>
                </a:moveTo>
                <a:lnTo>
                  <a:pt x="2533" y="0"/>
                </a:lnTo>
                <a:lnTo>
                  <a:pt x="0" y="2554"/>
                </a:lnTo>
                <a:lnTo>
                  <a:pt x="0" y="8826"/>
                </a:lnTo>
                <a:lnTo>
                  <a:pt x="2533" y="11392"/>
                </a:lnTo>
                <a:lnTo>
                  <a:pt x="8753" y="11392"/>
                </a:lnTo>
                <a:lnTo>
                  <a:pt x="11287" y="8826"/>
                </a:lnTo>
                <a:lnTo>
                  <a:pt x="11287" y="5706"/>
                </a:lnTo>
                <a:lnTo>
                  <a:pt x="11287" y="2554"/>
                </a:lnTo>
                <a:lnTo>
                  <a:pt x="8753" y="0"/>
                </a:lnTo>
                <a:close/>
              </a:path>
            </a:pathLst>
          </a:custGeom>
          <a:solidFill>
            <a:srgbClr val="FFFFFF">
              <a:alpha val="39999"/>
            </a:srgbClr>
          </a:solidFill>
        </p:spPr>
        <p:txBody>
          <a:bodyPr wrap="square" lIns="0" tIns="0" rIns="0" bIns="0" rtlCol="0"/>
          <a:lstStyle/>
          <a:p>
            <a:endParaRPr/>
          </a:p>
        </p:txBody>
      </p:sp>
      <p:sp>
        <p:nvSpPr>
          <p:cNvPr id="580" name="object 580"/>
          <p:cNvSpPr/>
          <p:nvPr/>
        </p:nvSpPr>
        <p:spPr>
          <a:xfrm>
            <a:off x="2515746" y="7258272"/>
            <a:ext cx="13970" cy="14604"/>
          </a:xfrm>
          <a:custGeom>
            <a:avLst/>
            <a:gdLst/>
            <a:ahLst/>
            <a:cxnLst/>
            <a:rect l="l" t="t" r="r" b="b"/>
            <a:pathLst>
              <a:path w="13969" h="14604">
                <a:moveTo>
                  <a:pt x="10795" y="0"/>
                </a:moveTo>
                <a:lnTo>
                  <a:pt x="3099" y="0"/>
                </a:lnTo>
                <a:lnTo>
                  <a:pt x="0" y="3151"/>
                </a:lnTo>
                <a:lnTo>
                  <a:pt x="0" y="10900"/>
                </a:lnTo>
                <a:lnTo>
                  <a:pt x="3099" y="14051"/>
                </a:lnTo>
                <a:lnTo>
                  <a:pt x="10795" y="14051"/>
                </a:lnTo>
                <a:lnTo>
                  <a:pt x="13915" y="10900"/>
                </a:lnTo>
                <a:lnTo>
                  <a:pt x="13915" y="7015"/>
                </a:lnTo>
                <a:lnTo>
                  <a:pt x="13915" y="3151"/>
                </a:lnTo>
                <a:lnTo>
                  <a:pt x="10795" y="0"/>
                </a:lnTo>
                <a:close/>
              </a:path>
            </a:pathLst>
          </a:custGeom>
          <a:solidFill>
            <a:srgbClr val="FFFFFF">
              <a:alpha val="31198"/>
            </a:srgbClr>
          </a:solidFill>
        </p:spPr>
        <p:txBody>
          <a:bodyPr wrap="square" lIns="0" tIns="0" rIns="0" bIns="0" rtlCol="0"/>
          <a:lstStyle/>
          <a:p>
            <a:endParaRPr/>
          </a:p>
        </p:txBody>
      </p:sp>
      <p:sp>
        <p:nvSpPr>
          <p:cNvPr id="581" name="object 581"/>
          <p:cNvSpPr/>
          <p:nvPr/>
        </p:nvSpPr>
        <p:spPr>
          <a:xfrm>
            <a:off x="7234801" y="6999589"/>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82" name="object 582"/>
          <p:cNvSpPr/>
          <p:nvPr/>
        </p:nvSpPr>
        <p:spPr>
          <a:xfrm>
            <a:off x="7460962" y="7553861"/>
            <a:ext cx="19050" cy="19050"/>
          </a:xfrm>
          <a:custGeom>
            <a:avLst/>
            <a:gdLst/>
            <a:ahLst/>
            <a:cxnLst/>
            <a:rect l="l" t="t" r="r" b="b"/>
            <a:pathLst>
              <a:path w="19050" h="19050">
                <a:moveTo>
                  <a:pt x="14376" y="0"/>
                </a:moveTo>
                <a:lnTo>
                  <a:pt x="4156" y="0"/>
                </a:lnTo>
                <a:lnTo>
                  <a:pt x="0" y="4177"/>
                </a:lnTo>
                <a:lnTo>
                  <a:pt x="0" y="14481"/>
                </a:lnTo>
                <a:lnTo>
                  <a:pt x="4156" y="18680"/>
                </a:lnTo>
                <a:lnTo>
                  <a:pt x="14376" y="18680"/>
                </a:lnTo>
                <a:lnTo>
                  <a:pt x="18512" y="14481"/>
                </a:lnTo>
                <a:lnTo>
                  <a:pt x="18512" y="9340"/>
                </a:lnTo>
                <a:lnTo>
                  <a:pt x="18512" y="4177"/>
                </a:lnTo>
                <a:lnTo>
                  <a:pt x="14376" y="0"/>
                </a:lnTo>
                <a:close/>
              </a:path>
            </a:pathLst>
          </a:custGeom>
          <a:solidFill>
            <a:srgbClr val="FFFFFF">
              <a:alpha val="31198"/>
            </a:srgbClr>
          </a:solidFill>
        </p:spPr>
        <p:txBody>
          <a:bodyPr wrap="square" lIns="0" tIns="0" rIns="0" bIns="0" rtlCol="0"/>
          <a:lstStyle/>
          <a:p>
            <a:endParaRPr/>
          </a:p>
        </p:txBody>
      </p:sp>
      <p:sp>
        <p:nvSpPr>
          <p:cNvPr id="583" name="object 583"/>
          <p:cNvSpPr/>
          <p:nvPr/>
        </p:nvSpPr>
        <p:spPr>
          <a:xfrm>
            <a:off x="5901141" y="8297839"/>
            <a:ext cx="24130" cy="24765"/>
          </a:xfrm>
          <a:custGeom>
            <a:avLst/>
            <a:gdLst/>
            <a:ahLst/>
            <a:cxnLst/>
            <a:rect l="l" t="t" r="r" b="b"/>
            <a:pathLst>
              <a:path w="24129"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584" name="object 584"/>
          <p:cNvSpPr/>
          <p:nvPr/>
        </p:nvSpPr>
        <p:spPr>
          <a:xfrm>
            <a:off x="7153764" y="6808375"/>
            <a:ext cx="13335" cy="13335"/>
          </a:xfrm>
          <a:custGeom>
            <a:avLst/>
            <a:gdLst/>
            <a:ahLst/>
            <a:cxnLst/>
            <a:rect l="l" t="t" r="r" b="b"/>
            <a:pathLst>
              <a:path w="13334" h="13334">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39999"/>
            </a:srgbClr>
          </a:solidFill>
        </p:spPr>
        <p:txBody>
          <a:bodyPr wrap="square" lIns="0" tIns="0" rIns="0" bIns="0" rtlCol="0"/>
          <a:lstStyle/>
          <a:p>
            <a:endParaRPr/>
          </a:p>
        </p:txBody>
      </p:sp>
      <p:sp>
        <p:nvSpPr>
          <p:cNvPr id="585" name="object 585"/>
          <p:cNvSpPr/>
          <p:nvPr/>
        </p:nvSpPr>
        <p:spPr>
          <a:xfrm>
            <a:off x="5926347" y="8044688"/>
            <a:ext cx="14604" cy="14604"/>
          </a:xfrm>
          <a:custGeom>
            <a:avLst/>
            <a:gdLst/>
            <a:ahLst/>
            <a:cxnLst/>
            <a:rect l="l" t="t" r="r" b="b"/>
            <a:pathLst>
              <a:path w="14604" h="14604">
                <a:moveTo>
                  <a:pt x="10963" y="0"/>
                </a:moveTo>
                <a:lnTo>
                  <a:pt x="3162" y="0"/>
                </a:lnTo>
                <a:lnTo>
                  <a:pt x="0" y="3193"/>
                </a:lnTo>
                <a:lnTo>
                  <a:pt x="0" y="11067"/>
                </a:lnTo>
                <a:lnTo>
                  <a:pt x="3162" y="14282"/>
                </a:lnTo>
                <a:lnTo>
                  <a:pt x="10963" y="14282"/>
                </a:lnTo>
                <a:lnTo>
                  <a:pt x="14125" y="11067"/>
                </a:lnTo>
                <a:lnTo>
                  <a:pt x="14125" y="7141"/>
                </a:lnTo>
                <a:lnTo>
                  <a:pt x="14125" y="3193"/>
                </a:lnTo>
                <a:lnTo>
                  <a:pt x="10963" y="0"/>
                </a:lnTo>
                <a:close/>
              </a:path>
            </a:pathLst>
          </a:custGeom>
          <a:solidFill>
            <a:srgbClr val="6F4478">
              <a:alpha val="39999"/>
            </a:srgbClr>
          </a:solidFill>
        </p:spPr>
        <p:txBody>
          <a:bodyPr wrap="square" lIns="0" tIns="0" rIns="0" bIns="0" rtlCol="0"/>
          <a:lstStyle/>
          <a:p>
            <a:endParaRPr/>
          </a:p>
        </p:txBody>
      </p:sp>
      <p:sp>
        <p:nvSpPr>
          <p:cNvPr id="586" name="object 586"/>
          <p:cNvSpPr/>
          <p:nvPr/>
        </p:nvSpPr>
        <p:spPr>
          <a:xfrm>
            <a:off x="6838987" y="7061804"/>
            <a:ext cx="17145" cy="17145"/>
          </a:xfrm>
          <a:custGeom>
            <a:avLst/>
            <a:gdLst/>
            <a:ahLst/>
            <a:cxnLst/>
            <a:rect l="l" t="t" r="r" b="b"/>
            <a:pathLst>
              <a:path w="17145" h="17145">
                <a:moveTo>
                  <a:pt x="13109" y="0"/>
                </a:moveTo>
                <a:lnTo>
                  <a:pt x="3738" y="0"/>
                </a:lnTo>
                <a:lnTo>
                  <a:pt x="0" y="3842"/>
                </a:lnTo>
                <a:lnTo>
                  <a:pt x="0" y="13266"/>
                </a:lnTo>
                <a:lnTo>
                  <a:pt x="3738" y="17088"/>
                </a:lnTo>
                <a:lnTo>
                  <a:pt x="13109" y="1708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587" name="object 587"/>
          <p:cNvSpPr/>
          <p:nvPr/>
        </p:nvSpPr>
        <p:spPr>
          <a:xfrm>
            <a:off x="6167046" y="7401298"/>
            <a:ext cx="23495" cy="23495"/>
          </a:xfrm>
          <a:custGeom>
            <a:avLst/>
            <a:gdLst/>
            <a:ahLst/>
            <a:cxnLst/>
            <a:rect l="l" t="t" r="r" b="b"/>
            <a:pathLst>
              <a:path w="23495" h="23495">
                <a:moveTo>
                  <a:pt x="17842" y="0"/>
                </a:moveTo>
                <a:lnTo>
                  <a:pt x="5141" y="0"/>
                </a:lnTo>
                <a:lnTo>
                  <a:pt x="0" y="5193"/>
                </a:lnTo>
                <a:lnTo>
                  <a:pt x="0" y="17988"/>
                </a:lnTo>
                <a:lnTo>
                  <a:pt x="5141" y="23193"/>
                </a:lnTo>
                <a:lnTo>
                  <a:pt x="17842" y="23193"/>
                </a:lnTo>
                <a:lnTo>
                  <a:pt x="22983" y="17988"/>
                </a:lnTo>
                <a:lnTo>
                  <a:pt x="22983" y="11612"/>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588" name="object 588"/>
          <p:cNvSpPr/>
          <p:nvPr/>
        </p:nvSpPr>
        <p:spPr>
          <a:xfrm>
            <a:off x="6791243" y="6455050"/>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589" name="object 589"/>
          <p:cNvSpPr/>
          <p:nvPr/>
        </p:nvSpPr>
        <p:spPr>
          <a:xfrm>
            <a:off x="6170337" y="8195681"/>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90" name="object 590"/>
          <p:cNvSpPr/>
          <p:nvPr/>
        </p:nvSpPr>
        <p:spPr>
          <a:xfrm>
            <a:off x="5812445" y="7560115"/>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591" name="object 591"/>
          <p:cNvSpPr/>
          <p:nvPr/>
        </p:nvSpPr>
        <p:spPr>
          <a:xfrm>
            <a:off x="6471148" y="6760131"/>
            <a:ext cx="14604" cy="14604"/>
          </a:xfrm>
          <a:custGeom>
            <a:avLst/>
            <a:gdLst/>
            <a:ahLst/>
            <a:cxnLst/>
            <a:rect l="l" t="t" r="r" b="b"/>
            <a:pathLst>
              <a:path w="14604" h="14604">
                <a:moveTo>
                  <a:pt x="11141" y="0"/>
                </a:moveTo>
                <a:lnTo>
                  <a:pt x="3172" y="0"/>
                </a:lnTo>
                <a:lnTo>
                  <a:pt x="0" y="3225"/>
                </a:lnTo>
                <a:lnTo>
                  <a:pt x="0" y="11245"/>
                </a:lnTo>
                <a:lnTo>
                  <a:pt x="3172" y="14491"/>
                </a:lnTo>
                <a:lnTo>
                  <a:pt x="11141" y="14491"/>
                </a:lnTo>
                <a:lnTo>
                  <a:pt x="14345" y="11245"/>
                </a:lnTo>
                <a:lnTo>
                  <a:pt x="14345" y="7235"/>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592" name="object 592"/>
          <p:cNvSpPr/>
          <p:nvPr/>
        </p:nvSpPr>
        <p:spPr>
          <a:xfrm>
            <a:off x="7304368" y="6332599"/>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593" name="object 593"/>
          <p:cNvSpPr/>
          <p:nvPr/>
        </p:nvSpPr>
        <p:spPr>
          <a:xfrm>
            <a:off x="4545410" y="8678822"/>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594" name="object 594"/>
          <p:cNvSpPr/>
          <p:nvPr/>
        </p:nvSpPr>
        <p:spPr>
          <a:xfrm>
            <a:off x="4216938" y="8379387"/>
            <a:ext cx="3175" cy="6350"/>
          </a:xfrm>
          <a:custGeom>
            <a:avLst/>
            <a:gdLst/>
            <a:ahLst/>
            <a:cxnLst/>
            <a:rect l="l" t="t" r="r" b="b"/>
            <a:pathLst>
              <a:path w="3175" h="6350">
                <a:moveTo>
                  <a:pt x="2952" y="0"/>
                </a:moveTo>
                <a:lnTo>
                  <a:pt x="1287" y="0"/>
                </a:lnTo>
                <a:lnTo>
                  <a:pt x="0" y="1350"/>
                </a:lnTo>
                <a:lnTo>
                  <a:pt x="0" y="4659"/>
                </a:lnTo>
                <a:lnTo>
                  <a:pt x="1287" y="5957"/>
                </a:lnTo>
                <a:lnTo>
                  <a:pt x="2952" y="5957"/>
                </a:lnTo>
                <a:lnTo>
                  <a:pt x="2952" y="0"/>
                </a:lnTo>
                <a:close/>
              </a:path>
            </a:pathLst>
          </a:custGeom>
          <a:solidFill>
            <a:srgbClr val="384746">
              <a:alpha val="39999"/>
            </a:srgbClr>
          </a:solidFill>
        </p:spPr>
        <p:txBody>
          <a:bodyPr wrap="square" lIns="0" tIns="0" rIns="0" bIns="0" rtlCol="0"/>
          <a:lstStyle/>
          <a:p>
            <a:endParaRPr/>
          </a:p>
        </p:txBody>
      </p:sp>
      <p:sp>
        <p:nvSpPr>
          <p:cNvPr id="595" name="object 595"/>
          <p:cNvSpPr/>
          <p:nvPr/>
        </p:nvSpPr>
        <p:spPr>
          <a:xfrm>
            <a:off x="4448797" y="7964088"/>
            <a:ext cx="19050" cy="13970"/>
          </a:xfrm>
          <a:custGeom>
            <a:avLst/>
            <a:gdLst/>
            <a:ahLst/>
            <a:cxnLst/>
            <a:rect l="l" t="t" r="r" b="b"/>
            <a:pathLst>
              <a:path w="19050" h="13970">
                <a:moveTo>
                  <a:pt x="14711" y="0"/>
                </a:moveTo>
                <a:lnTo>
                  <a:pt x="4261" y="0"/>
                </a:lnTo>
                <a:lnTo>
                  <a:pt x="0" y="3078"/>
                </a:lnTo>
                <a:lnTo>
                  <a:pt x="0" y="10659"/>
                </a:lnTo>
                <a:lnTo>
                  <a:pt x="4261" y="13737"/>
                </a:lnTo>
                <a:lnTo>
                  <a:pt x="14711" y="13737"/>
                </a:lnTo>
                <a:lnTo>
                  <a:pt x="18952" y="10659"/>
                </a:lnTo>
                <a:lnTo>
                  <a:pt x="18952" y="6868"/>
                </a:lnTo>
                <a:lnTo>
                  <a:pt x="18952" y="3078"/>
                </a:lnTo>
                <a:lnTo>
                  <a:pt x="14711" y="0"/>
                </a:lnTo>
                <a:close/>
              </a:path>
            </a:pathLst>
          </a:custGeom>
          <a:solidFill>
            <a:srgbClr val="FFFFFF">
              <a:alpha val="39999"/>
            </a:srgbClr>
          </a:solidFill>
        </p:spPr>
        <p:txBody>
          <a:bodyPr wrap="square" lIns="0" tIns="0" rIns="0" bIns="0" rtlCol="0"/>
          <a:lstStyle/>
          <a:p>
            <a:endParaRPr/>
          </a:p>
        </p:txBody>
      </p:sp>
      <p:sp>
        <p:nvSpPr>
          <p:cNvPr id="596" name="object 596"/>
          <p:cNvSpPr/>
          <p:nvPr/>
        </p:nvSpPr>
        <p:spPr>
          <a:xfrm>
            <a:off x="4133651" y="8255301"/>
            <a:ext cx="25400" cy="25400"/>
          </a:xfrm>
          <a:custGeom>
            <a:avLst/>
            <a:gdLst/>
            <a:ahLst/>
            <a:cxnLst/>
            <a:rect l="l" t="t" r="r" b="b"/>
            <a:pathLst>
              <a:path w="25400" h="25400">
                <a:moveTo>
                  <a:pt x="19475" y="0"/>
                </a:moveTo>
                <a:lnTo>
                  <a:pt x="5612" y="0"/>
                </a:lnTo>
                <a:lnTo>
                  <a:pt x="0" y="5654"/>
                </a:lnTo>
                <a:lnTo>
                  <a:pt x="0" y="19622"/>
                </a:lnTo>
                <a:lnTo>
                  <a:pt x="5612" y="25308"/>
                </a:lnTo>
                <a:lnTo>
                  <a:pt x="19475" y="25308"/>
                </a:lnTo>
                <a:lnTo>
                  <a:pt x="25088" y="19622"/>
                </a:lnTo>
                <a:lnTo>
                  <a:pt x="25088" y="12638"/>
                </a:lnTo>
                <a:lnTo>
                  <a:pt x="25088" y="5654"/>
                </a:lnTo>
                <a:lnTo>
                  <a:pt x="19475" y="0"/>
                </a:lnTo>
                <a:close/>
              </a:path>
            </a:pathLst>
          </a:custGeom>
          <a:solidFill>
            <a:srgbClr val="FFFFFF">
              <a:alpha val="39999"/>
            </a:srgbClr>
          </a:solidFill>
        </p:spPr>
        <p:txBody>
          <a:bodyPr wrap="square" lIns="0" tIns="0" rIns="0" bIns="0" rtlCol="0"/>
          <a:lstStyle/>
          <a:p>
            <a:endParaRPr/>
          </a:p>
        </p:txBody>
      </p:sp>
      <p:sp>
        <p:nvSpPr>
          <p:cNvPr id="597" name="object 597"/>
          <p:cNvSpPr/>
          <p:nvPr/>
        </p:nvSpPr>
        <p:spPr>
          <a:xfrm>
            <a:off x="4171684" y="8043718"/>
            <a:ext cx="5715" cy="5715"/>
          </a:xfrm>
          <a:custGeom>
            <a:avLst/>
            <a:gdLst/>
            <a:ahLst/>
            <a:cxnLst/>
            <a:rect l="l" t="t" r="r" b="b"/>
            <a:pathLst>
              <a:path w="5714" h="5715">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598" name="object 598"/>
          <p:cNvSpPr/>
          <p:nvPr/>
        </p:nvSpPr>
        <p:spPr>
          <a:xfrm>
            <a:off x="4763112" y="8916844"/>
            <a:ext cx="13335" cy="13335"/>
          </a:xfrm>
          <a:custGeom>
            <a:avLst/>
            <a:gdLst/>
            <a:ahLst/>
            <a:cxnLst/>
            <a:rect l="l" t="t" r="r" b="b"/>
            <a:pathLst>
              <a:path w="13335" h="13334">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39999"/>
            </a:srgbClr>
          </a:solidFill>
        </p:spPr>
        <p:txBody>
          <a:bodyPr wrap="square" lIns="0" tIns="0" rIns="0" bIns="0" rtlCol="0"/>
          <a:lstStyle/>
          <a:p>
            <a:endParaRPr/>
          </a:p>
        </p:txBody>
      </p:sp>
      <p:sp>
        <p:nvSpPr>
          <p:cNvPr id="599" name="object 599"/>
          <p:cNvSpPr/>
          <p:nvPr/>
        </p:nvSpPr>
        <p:spPr>
          <a:xfrm>
            <a:off x="4400592" y="8563518"/>
            <a:ext cx="13335" cy="6985"/>
          </a:xfrm>
          <a:custGeom>
            <a:avLst/>
            <a:gdLst/>
            <a:ahLst/>
            <a:cxnLst/>
            <a:rect l="l" t="t" r="r" b="b"/>
            <a:pathLst>
              <a:path w="13335" h="6984">
                <a:moveTo>
                  <a:pt x="9947" y="0"/>
                </a:moveTo>
                <a:lnTo>
                  <a:pt x="2848" y="0"/>
                </a:lnTo>
                <a:lnTo>
                  <a:pt x="0" y="2879"/>
                </a:lnTo>
                <a:lnTo>
                  <a:pt x="0" y="6429"/>
                </a:lnTo>
                <a:lnTo>
                  <a:pt x="12805" y="6429"/>
                </a:lnTo>
                <a:lnTo>
                  <a:pt x="12805" y="2879"/>
                </a:lnTo>
                <a:lnTo>
                  <a:pt x="9947" y="0"/>
                </a:lnTo>
                <a:close/>
              </a:path>
            </a:pathLst>
          </a:custGeom>
          <a:solidFill>
            <a:srgbClr val="384746">
              <a:alpha val="39999"/>
            </a:srgbClr>
          </a:solidFill>
        </p:spPr>
        <p:txBody>
          <a:bodyPr wrap="square" lIns="0" tIns="0" rIns="0" bIns="0" rtlCol="0"/>
          <a:lstStyle/>
          <a:p>
            <a:endParaRPr/>
          </a:p>
        </p:txBody>
      </p:sp>
      <p:sp>
        <p:nvSpPr>
          <p:cNvPr id="600" name="object 600"/>
          <p:cNvSpPr/>
          <p:nvPr/>
        </p:nvSpPr>
        <p:spPr>
          <a:xfrm>
            <a:off x="4080496" y="8868598"/>
            <a:ext cx="14604" cy="14604"/>
          </a:xfrm>
          <a:custGeom>
            <a:avLst/>
            <a:gdLst/>
            <a:ahLst/>
            <a:cxnLst/>
            <a:rect l="l" t="t" r="r" b="b"/>
            <a:pathLst>
              <a:path w="14604" h="14604">
                <a:moveTo>
                  <a:pt x="11141" y="0"/>
                </a:moveTo>
                <a:lnTo>
                  <a:pt x="3172" y="0"/>
                </a:lnTo>
                <a:lnTo>
                  <a:pt x="0" y="3225"/>
                </a:lnTo>
                <a:lnTo>
                  <a:pt x="0" y="11245"/>
                </a:lnTo>
                <a:lnTo>
                  <a:pt x="3172" y="14491"/>
                </a:lnTo>
                <a:lnTo>
                  <a:pt x="11141" y="14491"/>
                </a:lnTo>
                <a:lnTo>
                  <a:pt x="14345" y="11245"/>
                </a:lnTo>
                <a:lnTo>
                  <a:pt x="14345" y="7235"/>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601" name="object 601"/>
          <p:cNvSpPr/>
          <p:nvPr/>
        </p:nvSpPr>
        <p:spPr>
          <a:xfrm>
            <a:off x="4913717" y="8441067"/>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602" name="object 602"/>
          <p:cNvSpPr/>
          <p:nvPr/>
        </p:nvSpPr>
        <p:spPr>
          <a:xfrm>
            <a:off x="1091569" y="10072135"/>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9999"/>
            </a:srgbClr>
          </a:solidFill>
        </p:spPr>
        <p:txBody>
          <a:bodyPr wrap="square" lIns="0" tIns="0" rIns="0" bIns="0" rtlCol="0"/>
          <a:lstStyle/>
          <a:p>
            <a:endParaRPr/>
          </a:p>
        </p:txBody>
      </p:sp>
      <p:sp>
        <p:nvSpPr>
          <p:cNvPr id="603" name="object 603"/>
          <p:cNvSpPr/>
          <p:nvPr/>
        </p:nvSpPr>
        <p:spPr>
          <a:xfrm>
            <a:off x="1179696" y="7875661"/>
            <a:ext cx="31750" cy="32384"/>
          </a:xfrm>
          <a:custGeom>
            <a:avLst/>
            <a:gdLst/>
            <a:ahLst/>
            <a:cxnLst/>
            <a:rect l="l" t="t" r="r" b="b"/>
            <a:pathLst>
              <a:path w="31750" h="32384">
                <a:moveTo>
                  <a:pt x="24596" y="0"/>
                </a:moveTo>
                <a:lnTo>
                  <a:pt x="7067" y="0"/>
                </a:lnTo>
                <a:lnTo>
                  <a:pt x="0" y="7151"/>
                </a:lnTo>
                <a:lnTo>
                  <a:pt x="0" y="24784"/>
                </a:lnTo>
                <a:lnTo>
                  <a:pt x="7067" y="31967"/>
                </a:lnTo>
                <a:lnTo>
                  <a:pt x="24596" y="31967"/>
                </a:lnTo>
                <a:lnTo>
                  <a:pt x="31695" y="24784"/>
                </a:lnTo>
                <a:lnTo>
                  <a:pt x="31695" y="15968"/>
                </a:lnTo>
                <a:lnTo>
                  <a:pt x="31695" y="7151"/>
                </a:lnTo>
                <a:lnTo>
                  <a:pt x="24596" y="0"/>
                </a:lnTo>
                <a:close/>
              </a:path>
            </a:pathLst>
          </a:custGeom>
          <a:solidFill>
            <a:srgbClr val="384746">
              <a:alpha val="39999"/>
            </a:srgbClr>
          </a:solidFill>
        </p:spPr>
        <p:txBody>
          <a:bodyPr wrap="square" lIns="0" tIns="0" rIns="0" bIns="0" rtlCol="0"/>
          <a:lstStyle/>
          <a:p>
            <a:endParaRPr/>
          </a:p>
        </p:txBody>
      </p:sp>
      <p:sp>
        <p:nvSpPr>
          <p:cNvPr id="604" name="object 604"/>
          <p:cNvSpPr/>
          <p:nvPr/>
        </p:nvSpPr>
        <p:spPr>
          <a:xfrm>
            <a:off x="1082211" y="7948394"/>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605" name="object 605"/>
          <p:cNvSpPr/>
          <p:nvPr/>
        </p:nvSpPr>
        <p:spPr>
          <a:xfrm>
            <a:off x="969602" y="8055006"/>
            <a:ext cx="10160" cy="10160"/>
          </a:xfrm>
          <a:custGeom>
            <a:avLst/>
            <a:gdLst/>
            <a:ahLst/>
            <a:cxnLst/>
            <a:rect l="l" t="t" r="r" b="b"/>
            <a:pathLst>
              <a:path w="10159" h="10159">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606" name="object 606"/>
          <p:cNvSpPr/>
          <p:nvPr/>
        </p:nvSpPr>
        <p:spPr>
          <a:xfrm>
            <a:off x="213242" y="9831906"/>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607" name="object 607"/>
          <p:cNvSpPr/>
          <p:nvPr/>
        </p:nvSpPr>
        <p:spPr>
          <a:xfrm>
            <a:off x="316940" y="10526079"/>
            <a:ext cx="20320" cy="20320"/>
          </a:xfrm>
          <a:custGeom>
            <a:avLst/>
            <a:gdLst/>
            <a:ahLst/>
            <a:cxnLst/>
            <a:rect l="l" t="t" r="r" b="b"/>
            <a:pathLst>
              <a:path w="20320" h="20320">
                <a:moveTo>
                  <a:pt x="15653" y="0"/>
                </a:moveTo>
                <a:lnTo>
                  <a:pt x="4512" y="0"/>
                </a:lnTo>
                <a:lnTo>
                  <a:pt x="0" y="4523"/>
                </a:lnTo>
                <a:lnTo>
                  <a:pt x="0" y="15769"/>
                </a:lnTo>
                <a:lnTo>
                  <a:pt x="4512" y="20323"/>
                </a:lnTo>
                <a:lnTo>
                  <a:pt x="15653" y="20323"/>
                </a:lnTo>
                <a:lnTo>
                  <a:pt x="20177" y="15769"/>
                </a:lnTo>
                <a:lnTo>
                  <a:pt x="20177" y="10135"/>
                </a:lnTo>
                <a:lnTo>
                  <a:pt x="20177" y="4523"/>
                </a:lnTo>
                <a:lnTo>
                  <a:pt x="15653" y="0"/>
                </a:lnTo>
                <a:close/>
              </a:path>
            </a:pathLst>
          </a:custGeom>
          <a:solidFill>
            <a:srgbClr val="FFFFFF">
              <a:alpha val="23999"/>
            </a:srgbClr>
          </a:solidFill>
        </p:spPr>
        <p:txBody>
          <a:bodyPr wrap="square" lIns="0" tIns="0" rIns="0" bIns="0" rtlCol="0"/>
          <a:lstStyle/>
          <a:p>
            <a:endParaRPr/>
          </a:p>
        </p:txBody>
      </p:sp>
      <p:sp>
        <p:nvSpPr>
          <p:cNvPr id="608" name="object 608"/>
          <p:cNvSpPr/>
          <p:nvPr/>
        </p:nvSpPr>
        <p:spPr>
          <a:xfrm>
            <a:off x="470296" y="8982119"/>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609" name="object 609"/>
          <p:cNvSpPr/>
          <p:nvPr/>
        </p:nvSpPr>
        <p:spPr>
          <a:xfrm>
            <a:off x="4055157" y="10544812"/>
            <a:ext cx="17145" cy="17145"/>
          </a:xfrm>
          <a:custGeom>
            <a:avLst/>
            <a:gdLst/>
            <a:ahLst/>
            <a:cxnLst/>
            <a:rect l="l" t="t" r="r" b="b"/>
            <a:pathLst>
              <a:path w="17145" h="17145">
                <a:moveTo>
                  <a:pt x="13015" y="0"/>
                </a:moveTo>
                <a:lnTo>
                  <a:pt x="3779" y="0"/>
                </a:lnTo>
                <a:lnTo>
                  <a:pt x="0" y="3769"/>
                </a:lnTo>
                <a:lnTo>
                  <a:pt x="0" y="13109"/>
                </a:lnTo>
                <a:lnTo>
                  <a:pt x="3779" y="16900"/>
                </a:lnTo>
                <a:lnTo>
                  <a:pt x="13015" y="16900"/>
                </a:lnTo>
                <a:lnTo>
                  <a:pt x="16774" y="13109"/>
                </a:lnTo>
                <a:lnTo>
                  <a:pt x="16774" y="8439"/>
                </a:lnTo>
                <a:lnTo>
                  <a:pt x="16774" y="3769"/>
                </a:lnTo>
                <a:lnTo>
                  <a:pt x="13015" y="0"/>
                </a:lnTo>
                <a:close/>
              </a:path>
            </a:pathLst>
          </a:custGeom>
          <a:solidFill>
            <a:srgbClr val="FFFFFF">
              <a:alpha val="39999"/>
            </a:srgbClr>
          </a:solidFill>
        </p:spPr>
        <p:txBody>
          <a:bodyPr wrap="square" lIns="0" tIns="0" rIns="0" bIns="0" rtlCol="0"/>
          <a:lstStyle/>
          <a:p>
            <a:endParaRPr/>
          </a:p>
        </p:txBody>
      </p:sp>
      <p:sp>
        <p:nvSpPr>
          <p:cNvPr id="610" name="object 610"/>
          <p:cNvSpPr/>
          <p:nvPr/>
        </p:nvSpPr>
        <p:spPr>
          <a:xfrm>
            <a:off x="3726695" y="10245376"/>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611" name="object 611"/>
          <p:cNvSpPr/>
          <p:nvPr/>
        </p:nvSpPr>
        <p:spPr>
          <a:xfrm>
            <a:off x="3958553" y="9830079"/>
            <a:ext cx="19050" cy="13970"/>
          </a:xfrm>
          <a:custGeom>
            <a:avLst/>
            <a:gdLst/>
            <a:ahLst/>
            <a:cxnLst/>
            <a:rect l="l" t="t" r="r" b="b"/>
            <a:pathLst>
              <a:path w="19050" h="13970">
                <a:moveTo>
                  <a:pt x="14711" y="0"/>
                </a:moveTo>
                <a:lnTo>
                  <a:pt x="4261" y="0"/>
                </a:lnTo>
                <a:lnTo>
                  <a:pt x="0" y="3088"/>
                </a:lnTo>
                <a:lnTo>
                  <a:pt x="0" y="10659"/>
                </a:lnTo>
                <a:lnTo>
                  <a:pt x="4261" y="13737"/>
                </a:lnTo>
                <a:lnTo>
                  <a:pt x="14711" y="13737"/>
                </a:lnTo>
                <a:lnTo>
                  <a:pt x="18952" y="10659"/>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612" name="object 612"/>
          <p:cNvSpPr/>
          <p:nvPr/>
        </p:nvSpPr>
        <p:spPr>
          <a:xfrm>
            <a:off x="3643409" y="10121293"/>
            <a:ext cx="25400" cy="25400"/>
          </a:xfrm>
          <a:custGeom>
            <a:avLst/>
            <a:gdLst/>
            <a:ahLst/>
            <a:cxnLst/>
            <a:rect l="l" t="t" r="r" b="b"/>
            <a:pathLst>
              <a:path w="25400" h="25400">
                <a:moveTo>
                  <a:pt x="19475" y="0"/>
                </a:moveTo>
                <a:lnTo>
                  <a:pt x="5612" y="0"/>
                </a:lnTo>
                <a:lnTo>
                  <a:pt x="0" y="5654"/>
                </a:lnTo>
                <a:lnTo>
                  <a:pt x="0" y="19622"/>
                </a:lnTo>
                <a:lnTo>
                  <a:pt x="5612" y="25308"/>
                </a:lnTo>
                <a:lnTo>
                  <a:pt x="19475" y="25308"/>
                </a:lnTo>
                <a:lnTo>
                  <a:pt x="25088" y="19622"/>
                </a:lnTo>
                <a:lnTo>
                  <a:pt x="25088" y="12638"/>
                </a:lnTo>
                <a:lnTo>
                  <a:pt x="25088" y="5654"/>
                </a:lnTo>
                <a:lnTo>
                  <a:pt x="19475" y="0"/>
                </a:lnTo>
                <a:close/>
              </a:path>
            </a:pathLst>
          </a:custGeom>
          <a:solidFill>
            <a:srgbClr val="FFFFFF">
              <a:alpha val="39999"/>
            </a:srgbClr>
          </a:solidFill>
        </p:spPr>
        <p:txBody>
          <a:bodyPr wrap="square" lIns="0" tIns="0" rIns="0" bIns="0" rtlCol="0"/>
          <a:lstStyle/>
          <a:p>
            <a:endParaRPr/>
          </a:p>
        </p:txBody>
      </p:sp>
      <p:sp>
        <p:nvSpPr>
          <p:cNvPr id="613" name="object 613"/>
          <p:cNvSpPr/>
          <p:nvPr/>
        </p:nvSpPr>
        <p:spPr>
          <a:xfrm>
            <a:off x="3681430" y="9909709"/>
            <a:ext cx="5715" cy="5715"/>
          </a:xfrm>
          <a:custGeom>
            <a:avLst/>
            <a:gdLst/>
            <a:ahLst/>
            <a:cxnLst/>
            <a:rect l="l" t="t" r="r" b="b"/>
            <a:pathLst>
              <a:path w="5714" h="5715">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614" name="object 614"/>
          <p:cNvSpPr/>
          <p:nvPr/>
        </p:nvSpPr>
        <p:spPr>
          <a:xfrm>
            <a:off x="4272870" y="10782825"/>
            <a:ext cx="13335" cy="13335"/>
          </a:xfrm>
          <a:custGeom>
            <a:avLst/>
            <a:gdLst/>
            <a:ahLst/>
            <a:cxnLst/>
            <a:rect l="l" t="t" r="r" b="b"/>
            <a:pathLst>
              <a:path w="13335" h="13334">
                <a:moveTo>
                  <a:pt x="9863" y="0"/>
                </a:moveTo>
                <a:lnTo>
                  <a:pt x="2848" y="0"/>
                </a:lnTo>
                <a:lnTo>
                  <a:pt x="0" y="2889"/>
                </a:lnTo>
                <a:lnTo>
                  <a:pt x="0" y="9968"/>
                </a:lnTo>
                <a:lnTo>
                  <a:pt x="2848" y="12858"/>
                </a:lnTo>
                <a:lnTo>
                  <a:pt x="9863" y="12858"/>
                </a:lnTo>
                <a:lnTo>
                  <a:pt x="12722" y="9968"/>
                </a:lnTo>
                <a:lnTo>
                  <a:pt x="12722" y="6418"/>
                </a:lnTo>
                <a:lnTo>
                  <a:pt x="12722" y="2889"/>
                </a:lnTo>
                <a:lnTo>
                  <a:pt x="9863" y="0"/>
                </a:lnTo>
                <a:close/>
              </a:path>
            </a:pathLst>
          </a:custGeom>
          <a:solidFill>
            <a:srgbClr val="6F4478">
              <a:alpha val="39999"/>
            </a:srgbClr>
          </a:solidFill>
        </p:spPr>
        <p:txBody>
          <a:bodyPr wrap="square" lIns="0" tIns="0" rIns="0" bIns="0" rtlCol="0"/>
          <a:lstStyle/>
          <a:p>
            <a:endParaRPr/>
          </a:p>
        </p:txBody>
      </p:sp>
      <p:sp>
        <p:nvSpPr>
          <p:cNvPr id="615" name="object 615"/>
          <p:cNvSpPr/>
          <p:nvPr/>
        </p:nvSpPr>
        <p:spPr>
          <a:xfrm>
            <a:off x="3590255" y="10734589"/>
            <a:ext cx="14604" cy="14604"/>
          </a:xfrm>
          <a:custGeom>
            <a:avLst/>
            <a:gdLst/>
            <a:ahLst/>
            <a:cxnLst/>
            <a:rect l="l" t="t" r="r" b="b"/>
            <a:pathLst>
              <a:path w="14604" h="14604">
                <a:moveTo>
                  <a:pt x="11141" y="0"/>
                </a:moveTo>
                <a:lnTo>
                  <a:pt x="3172" y="0"/>
                </a:lnTo>
                <a:lnTo>
                  <a:pt x="0" y="3235"/>
                </a:lnTo>
                <a:lnTo>
                  <a:pt x="0" y="11245"/>
                </a:lnTo>
                <a:lnTo>
                  <a:pt x="3172" y="14502"/>
                </a:lnTo>
                <a:lnTo>
                  <a:pt x="11141" y="14502"/>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616" name="object 616"/>
          <p:cNvSpPr/>
          <p:nvPr/>
        </p:nvSpPr>
        <p:spPr>
          <a:xfrm>
            <a:off x="4423473" y="10307057"/>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617" name="object 617"/>
          <p:cNvSpPr/>
          <p:nvPr/>
        </p:nvSpPr>
        <p:spPr>
          <a:xfrm>
            <a:off x="7361285" y="8327022"/>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18" name="object 618"/>
          <p:cNvSpPr/>
          <p:nvPr/>
        </p:nvSpPr>
        <p:spPr>
          <a:xfrm>
            <a:off x="6961096" y="7962575"/>
            <a:ext cx="15875" cy="15875"/>
          </a:xfrm>
          <a:custGeom>
            <a:avLst/>
            <a:gdLst/>
            <a:ahLst/>
            <a:cxnLst/>
            <a:rect l="l" t="t" r="r" b="b"/>
            <a:pathLst>
              <a:path w="15875" h="15875">
                <a:moveTo>
                  <a:pt x="11905" y="0"/>
                </a:moveTo>
                <a:lnTo>
                  <a:pt x="3413" y="0"/>
                </a:lnTo>
                <a:lnTo>
                  <a:pt x="0" y="3455"/>
                </a:lnTo>
                <a:lnTo>
                  <a:pt x="0" y="12041"/>
                </a:lnTo>
                <a:lnTo>
                  <a:pt x="341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19" name="object 619"/>
          <p:cNvSpPr/>
          <p:nvPr/>
        </p:nvSpPr>
        <p:spPr>
          <a:xfrm>
            <a:off x="6836711" y="7510241"/>
            <a:ext cx="21590" cy="22225"/>
          </a:xfrm>
          <a:custGeom>
            <a:avLst/>
            <a:gdLst/>
            <a:ahLst/>
            <a:cxnLst/>
            <a:rect l="l" t="t" r="r" b="b"/>
            <a:pathLst>
              <a:path w="21590" h="22225">
                <a:moveTo>
                  <a:pt x="16680" y="0"/>
                </a:moveTo>
                <a:lnTo>
                  <a:pt x="4785" y="0"/>
                </a:lnTo>
                <a:lnTo>
                  <a:pt x="0" y="4879"/>
                </a:lnTo>
                <a:lnTo>
                  <a:pt x="0" y="16816"/>
                </a:lnTo>
                <a:lnTo>
                  <a:pt x="4785" y="21695"/>
                </a:lnTo>
                <a:lnTo>
                  <a:pt x="16680" y="21695"/>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pic>
        <p:nvPicPr>
          <p:cNvPr id="620" name="object 620"/>
          <p:cNvPicPr/>
          <p:nvPr/>
        </p:nvPicPr>
        <p:blipFill>
          <a:blip r:embed="rId3" cstate="print"/>
          <a:stretch>
            <a:fillRect/>
          </a:stretch>
        </p:blipFill>
        <p:spPr>
          <a:xfrm>
            <a:off x="10963016" y="26177"/>
            <a:ext cx="9141082" cy="11282378"/>
          </a:xfrm>
          <a:prstGeom prst="rect">
            <a:avLst/>
          </a:prstGeom>
        </p:spPr>
      </p:pic>
      <p:sp>
        <p:nvSpPr>
          <p:cNvPr id="621" name="object 621"/>
          <p:cNvSpPr txBox="1">
            <a:spLocks noGrp="1"/>
          </p:cNvSpPr>
          <p:nvPr>
            <p:ph type="title"/>
          </p:nvPr>
        </p:nvSpPr>
        <p:spPr>
          <a:xfrm>
            <a:off x="2370898" y="531780"/>
            <a:ext cx="6252845" cy="905510"/>
          </a:xfrm>
          <a:prstGeom prst="rect">
            <a:avLst/>
          </a:prstGeom>
        </p:spPr>
        <p:txBody>
          <a:bodyPr vert="horz" wrap="square" lIns="0" tIns="15240" rIns="0" bIns="0" rtlCol="0">
            <a:spAutoFit/>
          </a:bodyPr>
          <a:lstStyle/>
          <a:p>
            <a:pPr marL="12700">
              <a:lnSpc>
                <a:spcPct val="100000"/>
              </a:lnSpc>
              <a:spcBef>
                <a:spcPts val="120"/>
              </a:spcBef>
            </a:pPr>
            <a:r>
              <a:rPr lang="en-US" b="0" spc="-35" dirty="0">
                <a:solidFill>
                  <a:srgbClr val="FFFFFF"/>
                </a:solidFill>
                <a:latin typeface="Trebuchet MS"/>
                <a:cs typeface="Trebuchet MS"/>
              </a:rPr>
              <a:t>Safety Of Liquids</a:t>
            </a:r>
            <a:endParaRPr b="0" spc="-45" dirty="0">
              <a:solidFill>
                <a:srgbClr val="FFFFFF"/>
              </a:solidFill>
              <a:latin typeface="Trebuchet MS"/>
              <a:cs typeface="Trebuchet MS"/>
            </a:endParaRPr>
          </a:p>
        </p:txBody>
      </p:sp>
      <p:sp>
        <p:nvSpPr>
          <p:cNvPr id="622" name="object 622"/>
          <p:cNvSpPr txBox="1"/>
          <p:nvPr/>
        </p:nvSpPr>
        <p:spPr>
          <a:xfrm>
            <a:off x="709791" y="2105562"/>
            <a:ext cx="9575165" cy="6223370"/>
          </a:xfrm>
          <a:prstGeom prst="rect">
            <a:avLst/>
          </a:prstGeom>
        </p:spPr>
        <p:txBody>
          <a:bodyPr vert="horz" wrap="square" lIns="0" tIns="12065" rIns="0" bIns="0" rtlCol="0">
            <a:spAutoFit/>
          </a:bodyPr>
          <a:lstStyle/>
          <a:p>
            <a:pPr marL="12700" marR="5080" algn="l">
              <a:lnSpc>
                <a:spcPct val="120000"/>
              </a:lnSpc>
              <a:spcBef>
                <a:spcPts val="95"/>
              </a:spcBef>
            </a:pPr>
            <a:r>
              <a:rPr lang="en-US" sz="3400" spc="-185" dirty="0">
                <a:solidFill>
                  <a:srgbClr val="FFFFFF"/>
                </a:solidFill>
                <a:latin typeface="Tahoma"/>
                <a:cs typeface="Tahoma"/>
              </a:rPr>
              <a:t>The solution and the polymer are packaged in hermetically sealed bottles, both on earth and in space. On earth, if we “missed” during the injection process, the polymer drop would fall onto the table and we  could wipe it up with a cloth.</a:t>
            </a:r>
          </a:p>
          <a:p>
            <a:pPr algn="l">
              <a:lnSpc>
                <a:spcPct val="120000"/>
              </a:lnSpc>
            </a:pPr>
            <a:endParaRPr sz="3400" dirty="0">
              <a:latin typeface="Tahoma"/>
              <a:cs typeface="Tahoma"/>
            </a:endParaRPr>
          </a:p>
          <a:p>
            <a:pPr marL="12700" marR="5080" algn="l">
              <a:lnSpc>
                <a:spcPct val="120000"/>
              </a:lnSpc>
            </a:pPr>
            <a:r>
              <a:rPr lang="en-US" sz="3400" spc="-235" dirty="0">
                <a:solidFill>
                  <a:srgbClr val="FFFFFF"/>
                </a:solidFill>
                <a:latin typeface="Tahoma"/>
                <a:cs typeface="Tahoma"/>
              </a:rPr>
              <a:t>Without gravity, the polymer drops will float around the space station. On the international space lab, all liquids require double packaging.  The current experiment will be triple packaged.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5240" rIns="0" bIns="0" rtlCol="0">
            <a:spAutoFit/>
          </a:bodyPr>
          <a:lstStyle/>
          <a:p>
            <a:pPr marL="12700">
              <a:lnSpc>
                <a:spcPct val="100000"/>
              </a:lnSpc>
              <a:spcBef>
                <a:spcPts val="120"/>
              </a:spcBef>
            </a:pPr>
            <a:r>
              <a:rPr lang="en-US" spc="-235" dirty="0"/>
              <a:t>Safety Of Gases</a:t>
            </a:r>
            <a:endParaRPr spc="-25" dirty="0"/>
          </a:p>
        </p:txBody>
      </p:sp>
      <p:sp>
        <p:nvSpPr>
          <p:cNvPr id="3" name="object 3"/>
          <p:cNvSpPr txBox="1"/>
          <p:nvPr/>
        </p:nvSpPr>
        <p:spPr>
          <a:xfrm>
            <a:off x="793558" y="4039527"/>
            <a:ext cx="8197850" cy="1120178"/>
          </a:xfrm>
          <a:prstGeom prst="rect">
            <a:avLst/>
          </a:prstGeom>
        </p:spPr>
        <p:txBody>
          <a:bodyPr vert="horz" wrap="square" lIns="0" tIns="12065" rIns="0" bIns="0" rtlCol="0">
            <a:spAutoFit/>
          </a:bodyPr>
          <a:lstStyle/>
          <a:p>
            <a:br>
              <a:rPr lang="en-US" sz="3600" dirty="0">
                <a:solidFill>
                  <a:schemeClr val="bg1"/>
                </a:solidFill>
                <a:latin typeface="Trebuchet MS" panose="020B0603020202020204" pitchFamily="34" charset="0"/>
              </a:rPr>
            </a:br>
            <a:endParaRPr lang="en-US" sz="3600" spc="-100" dirty="0">
              <a:solidFill>
                <a:schemeClr val="bg1"/>
              </a:solidFill>
              <a:latin typeface="Trebuchet MS" panose="020B0603020202020204" pitchFamily="34" charset="0"/>
              <a:cs typeface="Tahoma"/>
            </a:endParaRPr>
          </a:p>
        </p:txBody>
      </p:sp>
      <p:sp>
        <p:nvSpPr>
          <p:cNvPr id="4" name="object 4"/>
          <p:cNvSpPr txBox="1"/>
          <p:nvPr/>
        </p:nvSpPr>
        <p:spPr>
          <a:xfrm>
            <a:off x="11112692" y="3292475"/>
            <a:ext cx="8197850" cy="4486485"/>
          </a:xfrm>
          <a:prstGeom prst="rect">
            <a:avLst/>
          </a:prstGeom>
        </p:spPr>
        <p:txBody>
          <a:bodyPr vert="horz" wrap="square" lIns="0" tIns="12065" rIns="0" bIns="0" rtlCol="0">
            <a:spAutoFit/>
          </a:bodyPr>
          <a:lstStyle/>
          <a:p>
            <a:pPr algn="l" rtl="0">
              <a:lnSpc>
                <a:spcPct val="120000"/>
              </a:lnSpc>
              <a:spcBef>
                <a:spcPts val="0"/>
              </a:spcBef>
              <a:spcAft>
                <a:spcPts val="0"/>
              </a:spcAft>
            </a:pPr>
            <a:r>
              <a:rPr lang="en-US" sz="4100" spc="-100" dirty="0">
                <a:solidFill>
                  <a:srgbClr val="FFFFFF"/>
                </a:solidFill>
                <a:latin typeface="Tahoma"/>
                <a:cs typeface="Tahoma"/>
              </a:rPr>
              <a:t>On a space station you can’t open any windows!</a:t>
            </a:r>
          </a:p>
          <a:p>
            <a:pPr algn="l" rtl="0">
              <a:lnSpc>
                <a:spcPct val="120000"/>
              </a:lnSpc>
              <a:spcBef>
                <a:spcPts val="0"/>
              </a:spcBef>
              <a:spcAft>
                <a:spcPts val="0"/>
              </a:spcAft>
            </a:pPr>
            <a:r>
              <a:rPr lang="en-US" sz="4100" spc="-100" dirty="0">
                <a:solidFill>
                  <a:srgbClr val="FFFFFF"/>
                </a:solidFill>
                <a:latin typeface="Tahoma"/>
                <a:cs typeface="Tahoma"/>
              </a:rPr>
              <a:t>It’s imperative to ensure that all the materials sent into space are neither hazardous nor smelly.</a:t>
            </a:r>
          </a:p>
          <a:p>
            <a:pPr marL="12700" marR="5080" algn="l">
              <a:lnSpc>
                <a:spcPct val="120000"/>
              </a:lnSpc>
              <a:spcBef>
                <a:spcPts val="95"/>
              </a:spcBef>
            </a:pPr>
            <a:endParaRPr lang="en-US" sz="4100" spc="-100" dirty="0">
              <a:solidFill>
                <a:srgbClr val="FFFFFF"/>
              </a:solidFill>
              <a:latin typeface="Tahoma"/>
              <a:cs typeface="Tahoma"/>
            </a:endParaRPr>
          </a:p>
        </p:txBody>
      </p:sp>
      <p:grpSp>
        <p:nvGrpSpPr>
          <p:cNvPr id="5" name="object 5"/>
          <p:cNvGrpSpPr/>
          <p:nvPr/>
        </p:nvGrpSpPr>
        <p:grpSpPr>
          <a:xfrm>
            <a:off x="18415" y="1722755"/>
            <a:ext cx="20085685" cy="9586595"/>
            <a:chOff x="20941" y="1722296"/>
            <a:chExt cx="20085685" cy="9586595"/>
          </a:xfrm>
        </p:grpSpPr>
        <p:pic>
          <p:nvPicPr>
            <p:cNvPr id="6" name="object 6"/>
            <p:cNvPicPr/>
            <p:nvPr/>
          </p:nvPicPr>
          <p:blipFill>
            <a:blip r:embed="rId3" cstate="print"/>
            <a:stretch>
              <a:fillRect/>
            </a:stretch>
          </p:blipFill>
          <p:spPr>
            <a:xfrm>
              <a:off x="20941" y="7528566"/>
              <a:ext cx="20083158" cy="3779989"/>
            </a:xfrm>
            <a:prstGeom prst="rect">
              <a:avLst/>
            </a:prstGeom>
          </p:spPr>
        </p:pic>
        <p:sp>
          <p:nvSpPr>
            <p:cNvPr id="7" name="object 7"/>
            <p:cNvSpPr/>
            <p:nvPr/>
          </p:nvSpPr>
          <p:spPr>
            <a:xfrm>
              <a:off x="19716662" y="4263611"/>
              <a:ext cx="387985" cy="684530"/>
            </a:xfrm>
            <a:custGeom>
              <a:avLst/>
              <a:gdLst/>
              <a:ahLst/>
              <a:cxnLst/>
              <a:rect l="l" t="t" r="r" b="b"/>
              <a:pathLst>
                <a:path w="387984" h="684529">
                  <a:moveTo>
                    <a:pt x="21653" y="4902"/>
                  </a:moveTo>
                  <a:lnTo>
                    <a:pt x="16827" y="0"/>
                  </a:lnTo>
                  <a:lnTo>
                    <a:pt x="4864" y="0"/>
                  </a:lnTo>
                  <a:lnTo>
                    <a:pt x="0" y="4902"/>
                  </a:lnTo>
                  <a:lnTo>
                    <a:pt x="0" y="16967"/>
                  </a:lnTo>
                  <a:lnTo>
                    <a:pt x="4864" y="21869"/>
                  </a:lnTo>
                  <a:lnTo>
                    <a:pt x="16827" y="21869"/>
                  </a:lnTo>
                  <a:lnTo>
                    <a:pt x="21653" y="16967"/>
                  </a:lnTo>
                  <a:lnTo>
                    <a:pt x="21653" y="10922"/>
                  </a:lnTo>
                  <a:lnTo>
                    <a:pt x="21653" y="4902"/>
                  </a:lnTo>
                  <a:close/>
                </a:path>
                <a:path w="387984" h="684529">
                  <a:moveTo>
                    <a:pt x="96266" y="677672"/>
                  </a:moveTo>
                  <a:lnTo>
                    <a:pt x="94437" y="675817"/>
                  </a:lnTo>
                  <a:lnTo>
                    <a:pt x="89928" y="675817"/>
                  </a:lnTo>
                  <a:lnTo>
                    <a:pt x="88074" y="677672"/>
                  </a:lnTo>
                  <a:lnTo>
                    <a:pt x="88074" y="682231"/>
                  </a:lnTo>
                  <a:lnTo>
                    <a:pt x="89928" y="684072"/>
                  </a:lnTo>
                  <a:lnTo>
                    <a:pt x="94437" y="684072"/>
                  </a:lnTo>
                  <a:lnTo>
                    <a:pt x="96266" y="682231"/>
                  </a:lnTo>
                  <a:lnTo>
                    <a:pt x="96266" y="679945"/>
                  </a:lnTo>
                  <a:lnTo>
                    <a:pt x="96266" y="677672"/>
                  </a:lnTo>
                  <a:close/>
                </a:path>
                <a:path w="387984" h="684529">
                  <a:moveTo>
                    <a:pt x="387426" y="254609"/>
                  </a:moveTo>
                  <a:lnTo>
                    <a:pt x="382282" y="254609"/>
                  </a:lnTo>
                  <a:lnTo>
                    <a:pt x="378117" y="258838"/>
                  </a:lnTo>
                  <a:lnTo>
                    <a:pt x="378117" y="269252"/>
                  </a:lnTo>
                  <a:lnTo>
                    <a:pt x="382282" y="273481"/>
                  </a:lnTo>
                  <a:lnTo>
                    <a:pt x="387426" y="273481"/>
                  </a:lnTo>
                  <a:lnTo>
                    <a:pt x="387426" y="254609"/>
                  </a:lnTo>
                  <a:close/>
                </a:path>
              </a:pathLst>
            </a:custGeom>
            <a:solidFill>
              <a:srgbClr val="FFFFFF">
                <a:alpha val="39999"/>
              </a:srgbClr>
            </a:solidFill>
          </p:spPr>
          <p:txBody>
            <a:bodyPr wrap="square" lIns="0" tIns="0" rIns="0" bIns="0" rtlCol="0"/>
            <a:lstStyle/>
            <a:p>
              <a:endParaRPr/>
            </a:p>
          </p:txBody>
        </p:sp>
        <p:sp>
          <p:nvSpPr>
            <p:cNvPr id="8" name="object 8"/>
            <p:cNvSpPr/>
            <p:nvPr/>
          </p:nvSpPr>
          <p:spPr>
            <a:xfrm>
              <a:off x="19795243" y="3246419"/>
              <a:ext cx="27305" cy="27940"/>
            </a:xfrm>
            <a:custGeom>
              <a:avLst/>
              <a:gdLst/>
              <a:ahLst/>
              <a:cxnLst/>
              <a:rect l="l" t="t" r="r" b="b"/>
              <a:pathLst>
                <a:path w="27305"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10398"/>
              </a:srgbClr>
            </a:solidFill>
          </p:spPr>
          <p:txBody>
            <a:bodyPr wrap="square" lIns="0" tIns="0" rIns="0" bIns="0" rtlCol="0"/>
            <a:lstStyle/>
            <a:p>
              <a:endParaRPr/>
            </a:p>
          </p:txBody>
        </p:sp>
        <p:sp>
          <p:nvSpPr>
            <p:cNvPr id="9" name="object 9"/>
            <p:cNvSpPr/>
            <p:nvPr/>
          </p:nvSpPr>
          <p:spPr>
            <a:xfrm>
              <a:off x="19927681" y="6270690"/>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10" name="object 10"/>
            <p:cNvSpPr/>
            <p:nvPr/>
          </p:nvSpPr>
          <p:spPr>
            <a:xfrm>
              <a:off x="19791286" y="1722303"/>
              <a:ext cx="315595" cy="7036434"/>
            </a:xfrm>
            <a:custGeom>
              <a:avLst/>
              <a:gdLst/>
              <a:ahLst/>
              <a:cxnLst/>
              <a:rect l="l" t="t" r="r" b="b"/>
              <a:pathLst>
                <a:path w="315594" h="7036434">
                  <a:moveTo>
                    <a:pt x="14338" y="819581"/>
                  </a:moveTo>
                  <a:lnTo>
                    <a:pt x="11137" y="816356"/>
                  </a:lnTo>
                  <a:lnTo>
                    <a:pt x="3175" y="816356"/>
                  </a:lnTo>
                  <a:lnTo>
                    <a:pt x="0" y="819581"/>
                  </a:lnTo>
                  <a:lnTo>
                    <a:pt x="0" y="827595"/>
                  </a:lnTo>
                  <a:lnTo>
                    <a:pt x="3175" y="830846"/>
                  </a:lnTo>
                  <a:lnTo>
                    <a:pt x="11137" y="830846"/>
                  </a:lnTo>
                  <a:lnTo>
                    <a:pt x="14338" y="827595"/>
                  </a:lnTo>
                  <a:lnTo>
                    <a:pt x="14338" y="823595"/>
                  </a:lnTo>
                  <a:lnTo>
                    <a:pt x="14338" y="819581"/>
                  </a:lnTo>
                  <a:close/>
                </a:path>
                <a:path w="315594" h="7036434">
                  <a:moveTo>
                    <a:pt x="78219" y="4430001"/>
                  </a:moveTo>
                  <a:lnTo>
                    <a:pt x="72618" y="4424337"/>
                  </a:lnTo>
                  <a:lnTo>
                    <a:pt x="58737" y="4424337"/>
                  </a:lnTo>
                  <a:lnTo>
                    <a:pt x="53124" y="4430001"/>
                  </a:lnTo>
                  <a:lnTo>
                    <a:pt x="53124" y="4443958"/>
                  </a:lnTo>
                  <a:lnTo>
                    <a:pt x="58737" y="4449648"/>
                  </a:lnTo>
                  <a:lnTo>
                    <a:pt x="72618" y="4449648"/>
                  </a:lnTo>
                  <a:lnTo>
                    <a:pt x="78219" y="4443958"/>
                  </a:lnTo>
                  <a:lnTo>
                    <a:pt x="78219" y="4436986"/>
                  </a:lnTo>
                  <a:lnTo>
                    <a:pt x="78219" y="4430001"/>
                  </a:lnTo>
                  <a:close/>
                </a:path>
                <a:path w="315594" h="7036434">
                  <a:moveTo>
                    <a:pt x="96456" y="4214038"/>
                  </a:moveTo>
                  <a:lnTo>
                    <a:pt x="95262" y="4212844"/>
                  </a:lnTo>
                  <a:lnTo>
                    <a:pt x="92329" y="4212844"/>
                  </a:lnTo>
                  <a:lnTo>
                    <a:pt x="91147" y="4214038"/>
                  </a:lnTo>
                  <a:lnTo>
                    <a:pt x="91147" y="4216984"/>
                  </a:lnTo>
                  <a:lnTo>
                    <a:pt x="92329" y="4218165"/>
                  </a:lnTo>
                  <a:lnTo>
                    <a:pt x="95262" y="4218165"/>
                  </a:lnTo>
                  <a:lnTo>
                    <a:pt x="96456" y="4216984"/>
                  </a:lnTo>
                  <a:lnTo>
                    <a:pt x="96456" y="4215511"/>
                  </a:lnTo>
                  <a:lnTo>
                    <a:pt x="96456" y="4214038"/>
                  </a:lnTo>
                  <a:close/>
                </a:path>
                <a:path w="315594" h="7036434">
                  <a:moveTo>
                    <a:pt x="312801" y="7016978"/>
                  </a:moveTo>
                  <a:lnTo>
                    <a:pt x="307657" y="7016978"/>
                  </a:lnTo>
                  <a:lnTo>
                    <a:pt x="303491" y="7021195"/>
                  </a:lnTo>
                  <a:lnTo>
                    <a:pt x="303491" y="7031622"/>
                  </a:lnTo>
                  <a:lnTo>
                    <a:pt x="307657" y="7035851"/>
                  </a:lnTo>
                  <a:lnTo>
                    <a:pt x="312801" y="7035851"/>
                  </a:lnTo>
                  <a:lnTo>
                    <a:pt x="312801" y="7016978"/>
                  </a:lnTo>
                  <a:close/>
                </a:path>
                <a:path w="315594" h="7036434">
                  <a:moveTo>
                    <a:pt x="315277" y="4800"/>
                  </a:moveTo>
                  <a:lnTo>
                    <a:pt x="310489" y="0"/>
                  </a:lnTo>
                  <a:lnTo>
                    <a:pt x="298704" y="0"/>
                  </a:lnTo>
                  <a:lnTo>
                    <a:pt x="293916" y="4800"/>
                  </a:lnTo>
                  <a:lnTo>
                    <a:pt x="293916" y="16700"/>
                  </a:lnTo>
                  <a:lnTo>
                    <a:pt x="298704" y="21539"/>
                  </a:lnTo>
                  <a:lnTo>
                    <a:pt x="310489" y="21539"/>
                  </a:lnTo>
                  <a:lnTo>
                    <a:pt x="315277" y="16700"/>
                  </a:lnTo>
                  <a:lnTo>
                    <a:pt x="315277" y="10756"/>
                  </a:lnTo>
                  <a:lnTo>
                    <a:pt x="315277" y="4800"/>
                  </a:lnTo>
                  <a:close/>
                </a:path>
              </a:pathLst>
            </a:custGeom>
            <a:solidFill>
              <a:srgbClr val="FFFFFF">
                <a:alpha val="39999"/>
              </a:srgbClr>
            </a:solidFill>
          </p:spPr>
          <p:txBody>
            <a:bodyPr wrap="square" lIns="0" tIns="0" rIns="0" bIns="0" rtlCol="0"/>
            <a:lstStyle/>
            <a:p>
              <a:endParaRPr/>
            </a:p>
          </p:txBody>
        </p:sp>
        <p:sp>
          <p:nvSpPr>
            <p:cNvPr id="11" name="object 11"/>
            <p:cNvSpPr/>
            <p:nvPr/>
          </p:nvSpPr>
          <p:spPr>
            <a:xfrm>
              <a:off x="19795243" y="7467474"/>
              <a:ext cx="27305" cy="27940"/>
            </a:xfrm>
            <a:custGeom>
              <a:avLst/>
              <a:gdLst/>
              <a:ahLst/>
              <a:cxnLst/>
              <a:rect l="l" t="t" r="r" b="b"/>
              <a:pathLst>
                <a:path w="27305"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12" name="object 12"/>
            <p:cNvSpPr/>
            <p:nvPr/>
          </p:nvSpPr>
          <p:spPr>
            <a:xfrm>
              <a:off x="19927681" y="10491736"/>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13" name="object 13"/>
            <p:cNvSpPr/>
            <p:nvPr/>
          </p:nvSpPr>
          <p:spPr>
            <a:xfrm>
              <a:off x="19791286" y="6759720"/>
              <a:ext cx="96520" cy="3633470"/>
            </a:xfrm>
            <a:custGeom>
              <a:avLst/>
              <a:gdLst/>
              <a:ahLst/>
              <a:cxnLst/>
              <a:rect l="l" t="t" r="r" b="b"/>
              <a:pathLst>
                <a:path w="96519" h="3633470">
                  <a:moveTo>
                    <a:pt x="14338" y="3225"/>
                  </a:moveTo>
                  <a:lnTo>
                    <a:pt x="11137" y="0"/>
                  </a:lnTo>
                  <a:lnTo>
                    <a:pt x="3175" y="0"/>
                  </a:lnTo>
                  <a:lnTo>
                    <a:pt x="0" y="3225"/>
                  </a:lnTo>
                  <a:lnTo>
                    <a:pt x="0" y="11226"/>
                  </a:lnTo>
                  <a:lnTo>
                    <a:pt x="3175" y="14478"/>
                  </a:lnTo>
                  <a:lnTo>
                    <a:pt x="11137" y="14478"/>
                  </a:lnTo>
                  <a:lnTo>
                    <a:pt x="14338" y="11226"/>
                  </a:lnTo>
                  <a:lnTo>
                    <a:pt x="14338" y="7226"/>
                  </a:lnTo>
                  <a:lnTo>
                    <a:pt x="14338" y="3225"/>
                  </a:lnTo>
                  <a:close/>
                </a:path>
                <a:path w="96519" h="3633470">
                  <a:moveTo>
                    <a:pt x="78219" y="3613632"/>
                  </a:moveTo>
                  <a:lnTo>
                    <a:pt x="72618" y="3607981"/>
                  </a:lnTo>
                  <a:lnTo>
                    <a:pt x="58737" y="3607981"/>
                  </a:lnTo>
                  <a:lnTo>
                    <a:pt x="53124" y="3613632"/>
                  </a:lnTo>
                  <a:lnTo>
                    <a:pt x="53124" y="3627602"/>
                  </a:lnTo>
                  <a:lnTo>
                    <a:pt x="58737" y="3633292"/>
                  </a:lnTo>
                  <a:lnTo>
                    <a:pt x="72618" y="3633292"/>
                  </a:lnTo>
                  <a:lnTo>
                    <a:pt x="78219" y="3627602"/>
                  </a:lnTo>
                  <a:lnTo>
                    <a:pt x="78219" y="3620617"/>
                  </a:lnTo>
                  <a:lnTo>
                    <a:pt x="78219" y="3613632"/>
                  </a:lnTo>
                  <a:close/>
                </a:path>
                <a:path w="96519" h="3633470">
                  <a:moveTo>
                    <a:pt x="96456" y="3397669"/>
                  </a:moveTo>
                  <a:lnTo>
                    <a:pt x="95262" y="3396475"/>
                  </a:lnTo>
                  <a:lnTo>
                    <a:pt x="92329" y="3396475"/>
                  </a:lnTo>
                  <a:lnTo>
                    <a:pt x="91147" y="3397669"/>
                  </a:lnTo>
                  <a:lnTo>
                    <a:pt x="91147" y="3400615"/>
                  </a:lnTo>
                  <a:lnTo>
                    <a:pt x="92329" y="3401796"/>
                  </a:lnTo>
                  <a:lnTo>
                    <a:pt x="95262" y="3401796"/>
                  </a:lnTo>
                  <a:lnTo>
                    <a:pt x="96456" y="3400615"/>
                  </a:lnTo>
                  <a:lnTo>
                    <a:pt x="96456" y="3399155"/>
                  </a:lnTo>
                  <a:lnTo>
                    <a:pt x="96456" y="3397669"/>
                  </a:lnTo>
                  <a:close/>
                </a:path>
              </a:pathLst>
            </a:custGeom>
            <a:solidFill>
              <a:srgbClr val="FFFFFF">
                <a:alpha val="39999"/>
              </a:srgbClr>
            </a:solidFill>
          </p:spPr>
          <p:txBody>
            <a:bodyPr wrap="square" lIns="0" tIns="0" rIns="0" bIns="0" rtlCol="0"/>
            <a:lstStyle/>
            <a:p>
              <a:endParaRPr/>
            </a:p>
          </p:txBody>
        </p:sp>
        <p:sp>
          <p:nvSpPr>
            <p:cNvPr id="14" name="object 14"/>
            <p:cNvSpPr/>
            <p:nvPr/>
          </p:nvSpPr>
          <p:spPr>
            <a:xfrm>
              <a:off x="19976965" y="9830306"/>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5" name="object 15"/>
            <p:cNvSpPr/>
            <p:nvPr/>
          </p:nvSpPr>
          <p:spPr>
            <a:xfrm>
              <a:off x="20080621" y="10524213"/>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grpSp>
      <p:sp>
        <p:nvSpPr>
          <p:cNvPr id="16" name="object 16"/>
          <p:cNvSpPr/>
          <p:nvPr/>
        </p:nvSpPr>
        <p:spPr>
          <a:xfrm>
            <a:off x="19954825" y="1405428"/>
            <a:ext cx="21590" cy="21590"/>
          </a:xfrm>
          <a:custGeom>
            <a:avLst/>
            <a:gdLst/>
            <a:ahLst/>
            <a:cxnLst/>
            <a:rect l="l" t="t" r="r" b="b"/>
            <a:pathLst>
              <a:path w="21590" h="21590">
                <a:moveTo>
                  <a:pt x="16564" y="0"/>
                </a:moveTo>
                <a:lnTo>
                  <a:pt x="4785" y="0"/>
                </a:lnTo>
                <a:lnTo>
                  <a:pt x="0" y="4806"/>
                </a:lnTo>
                <a:lnTo>
                  <a:pt x="0" y="16701"/>
                </a:lnTo>
                <a:lnTo>
                  <a:pt x="4785" y="21538"/>
                </a:lnTo>
                <a:lnTo>
                  <a:pt x="16564" y="21538"/>
                </a:lnTo>
                <a:lnTo>
                  <a:pt x="21360" y="16701"/>
                </a:lnTo>
                <a:lnTo>
                  <a:pt x="21360" y="10764"/>
                </a:lnTo>
                <a:lnTo>
                  <a:pt x="21360" y="4806"/>
                </a:lnTo>
                <a:lnTo>
                  <a:pt x="16564" y="0"/>
                </a:lnTo>
                <a:close/>
              </a:path>
            </a:pathLst>
          </a:custGeom>
          <a:solidFill>
            <a:srgbClr val="6F4478">
              <a:alpha val="39999"/>
            </a:srgbClr>
          </a:solidFill>
        </p:spPr>
        <p:txBody>
          <a:bodyPr wrap="square" lIns="0" tIns="0" rIns="0" bIns="0" rtlCol="0"/>
          <a:lstStyle/>
          <a:p>
            <a:endParaRPr/>
          </a:p>
        </p:txBody>
      </p:sp>
      <p:sp>
        <p:nvSpPr>
          <p:cNvPr id="20" name="תיבת טקסט 19">
            <a:extLst>
              <a:ext uri="{FF2B5EF4-FFF2-40B4-BE49-F238E27FC236}">
                <a16:creationId xmlns:a16="http://schemas.microsoft.com/office/drawing/2014/main" id="{4E7EC791-5328-5143-0C2E-E8A58B8CF720}"/>
              </a:ext>
            </a:extLst>
          </p:cNvPr>
          <p:cNvSpPr txBox="1"/>
          <p:nvPr/>
        </p:nvSpPr>
        <p:spPr>
          <a:xfrm>
            <a:off x="482598" y="3292475"/>
            <a:ext cx="8197851" cy="3039550"/>
          </a:xfrm>
          <a:prstGeom prst="rect">
            <a:avLst/>
          </a:prstGeom>
          <a:noFill/>
        </p:spPr>
        <p:txBody>
          <a:bodyPr wrap="square">
            <a:spAutoFit/>
          </a:bodyPr>
          <a:lstStyle/>
          <a:p>
            <a:pPr marL="12700" marR="5080" lvl="0" indent="0" algn="l" defTabSz="914400" rtl="1" eaLnBrk="1" fontAlgn="auto" latinLnBrk="0" hangingPunct="1">
              <a:lnSpc>
                <a:spcPct val="120000"/>
              </a:lnSpc>
              <a:spcBef>
                <a:spcPts val="95"/>
              </a:spcBef>
              <a:spcAft>
                <a:spcPts val="0"/>
              </a:spcAft>
              <a:buClrTx/>
              <a:buSzTx/>
              <a:buFontTx/>
              <a:buNone/>
              <a:tabLst/>
              <a:defRPr/>
            </a:pPr>
            <a:r>
              <a:rPr kumimoji="0" lang="en-US" sz="4100" b="0" i="0" u="none" strike="noStrike" kern="1200" cap="none" spc="-100" normalizeH="0" baseline="0" noProof="0" dirty="0">
                <a:ln>
                  <a:noFill/>
                </a:ln>
                <a:solidFill>
                  <a:srgbClr val="FFFFFF"/>
                </a:solidFill>
                <a:effectLst/>
                <a:uLnTx/>
                <a:uFillTx/>
                <a:latin typeface="Tahoma"/>
                <a:ea typeface="+mn-ea"/>
                <a:cs typeface="Tahoma"/>
              </a:rPr>
              <a:t>Polymers sometimes have an  unpleasant odor (like glue). On earth it’s possible to open a window and air out the room.</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0941" y="20941"/>
            <a:ext cx="20083780" cy="11287760"/>
          </a:xfrm>
          <a:custGeom>
            <a:avLst/>
            <a:gdLst/>
            <a:ahLst/>
            <a:cxnLst/>
            <a:rect l="l" t="t" r="r" b="b"/>
            <a:pathLst>
              <a:path w="20083780" h="11287760">
                <a:moveTo>
                  <a:pt x="20083158" y="0"/>
                </a:moveTo>
                <a:lnTo>
                  <a:pt x="0" y="0"/>
                </a:lnTo>
                <a:lnTo>
                  <a:pt x="0" y="11287614"/>
                </a:lnTo>
                <a:lnTo>
                  <a:pt x="20083158" y="11287614"/>
                </a:lnTo>
                <a:lnTo>
                  <a:pt x="20083158" y="0"/>
                </a:lnTo>
                <a:close/>
              </a:path>
            </a:pathLst>
          </a:custGeom>
          <a:solidFill>
            <a:srgbClr val="111B32"/>
          </a:solidFill>
        </p:spPr>
        <p:txBody>
          <a:bodyPr wrap="square" lIns="0" tIns="0" rIns="0" bIns="0" rtlCol="0"/>
          <a:lstStyle/>
          <a:p>
            <a:endParaRPr dirty="0"/>
          </a:p>
        </p:txBody>
      </p:sp>
      <p:sp>
        <p:nvSpPr>
          <p:cNvPr id="3" name="object 3"/>
          <p:cNvSpPr/>
          <p:nvPr/>
        </p:nvSpPr>
        <p:spPr>
          <a:xfrm>
            <a:off x="696721" y="4274707"/>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4" name="object 4"/>
          <p:cNvSpPr/>
          <p:nvPr/>
        </p:nvSpPr>
        <p:spPr>
          <a:xfrm>
            <a:off x="940184" y="6074481"/>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5" name="object 5"/>
          <p:cNvSpPr/>
          <p:nvPr/>
        </p:nvSpPr>
        <p:spPr>
          <a:xfrm>
            <a:off x="1296550" y="5647298"/>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 name="object 6"/>
          <p:cNvSpPr/>
          <p:nvPr/>
        </p:nvSpPr>
        <p:spPr>
          <a:xfrm>
            <a:off x="2366768" y="5130817"/>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7" name="object 7"/>
          <p:cNvSpPr/>
          <p:nvPr/>
        </p:nvSpPr>
        <p:spPr>
          <a:xfrm>
            <a:off x="1825564" y="5196601"/>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 name="object 8"/>
          <p:cNvSpPr/>
          <p:nvPr/>
        </p:nvSpPr>
        <p:spPr>
          <a:xfrm>
            <a:off x="880157" y="6027151"/>
            <a:ext cx="19050" cy="19685"/>
          </a:xfrm>
          <a:custGeom>
            <a:avLst/>
            <a:gdLst/>
            <a:ahLst/>
            <a:cxnLst/>
            <a:rect l="l" t="t" r="r" b="b"/>
            <a:pathLst>
              <a:path w="19050" h="19685">
                <a:moveTo>
                  <a:pt x="14659" y="0"/>
                </a:moveTo>
                <a:lnTo>
                  <a:pt x="4219" y="0"/>
                </a:lnTo>
                <a:lnTo>
                  <a:pt x="0" y="4251"/>
                </a:lnTo>
                <a:lnTo>
                  <a:pt x="0" y="14795"/>
                </a:lnTo>
                <a:lnTo>
                  <a:pt x="4219" y="19077"/>
                </a:lnTo>
                <a:lnTo>
                  <a:pt x="14659" y="19077"/>
                </a:lnTo>
                <a:lnTo>
                  <a:pt x="18899" y="14795"/>
                </a:lnTo>
                <a:lnTo>
                  <a:pt x="18899" y="9538"/>
                </a:lnTo>
                <a:lnTo>
                  <a:pt x="18899" y="4251"/>
                </a:lnTo>
                <a:lnTo>
                  <a:pt x="14659" y="0"/>
                </a:lnTo>
                <a:close/>
              </a:path>
            </a:pathLst>
          </a:custGeom>
          <a:solidFill>
            <a:srgbClr val="FFFFFF">
              <a:alpha val="39999"/>
            </a:srgbClr>
          </a:solidFill>
        </p:spPr>
        <p:txBody>
          <a:bodyPr wrap="square" lIns="0" tIns="0" rIns="0" bIns="0" rtlCol="0"/>
          <a:lstStyle/>
          <a:p>
            <a:endParaRPr/>
          </a:p>
        </p:txBody>
      </p:sp>
      <p:sp>
        <p:nvSpPr>
          <p:cNvPr id="9" name="object 9"/>
          <p:cNvSpPr/>
          <p:nvPr/>
        </p:nvSpPr>
        <p:spPr>
          <a:xfrm>
            <a:off x="218568" y="5080236"/>
            <a:ext cx="22225" cy="22860"/>
          </a:xfrm>
          <a:custGeom>
            <a:avLst/>
            <a:gdLst/>
            <a:ahLst/>
            <a:cxnLst/>
            <a:rect l="l" t="t" r="r" b="b"/>
            <a:pathLst>
              <a:path w="22225" h="22860">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10" name="object 10"/>
          <p:cNvSpPr/>
          <p:nvPr/>
        </p:nvSpPr>
        <p:spPr>
          <a:xfrm>
            <a:off x="1901532" y="5906656"/>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11" name="object 11"/>
          <p:cNvSpPr/>
          <p:nvPr/>
        </p:nvSpPr>
        <p:spPr>
          <a:xfrm>
            <a:off x="925519" y="5729168"/>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2" name="object 12"/>
          <p:cNvSpPr/>
          <p:nvPr/>
        </p:nvSpPr>
        <p:spPr>
          <a:xfrm>
            <a:off x="707397" y="6216137"/>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13" name="object 13"/>
          <p:cNvSpPr/>
          <p:nvPr/>
        </p:nvSpPr>
        <p:spPr>
          <a:xfrm>
            <a:off x="2726728" y="478753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4" name="object 14"/>
          <p:cNvSpPr/>
          <p:nvPr/>
        </p:nvSpPr>
        <p:spPr>
          <a:xfrm>
            <a:off x="1850754" y="4943557"/>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5" name="object 15"/>
          <p:cNvSpPr/>
          <p:nvPr/>
        </p:nvSpPr>
        <p:spPr>
          <a:xfrm>
            <a:off x="3036267" y="8937056"/>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6" name="object 16"/>
          <p:cNvSpPr/>
          <p:nvPr/>
        </p:nvSpPr>
        <p:spPr>
          <a:xfrm>
            <a:off x="2290502" y="4018013"/>
            <a:ext cx="27305" cy="27940"/>
          </a:xfrm>
          <a:custGeom>
            <a:avLst/>
            <a:gdLst/>
            <a:ahLst/>
            <a:cxnLst/>
            <a:rect l="l" t="t" r="r" b="b"/>
            <a:pathLst>
              <a:path w="27305"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29998"/>
            </a:srgbClr>
          </a:solidFill>
        </p:spPr>
        <p:txBody>
          <a:bodyPr wrap="square" lIns="0" tIns="0" rIns="0" bIns="0" rtlCol="0"/>
          <a:lstStyle/>
          <a:p>
            <a:endParaRPr/>
          </a:p>
        </p:txBody>
      </p:sp>
      <p:sp>
        <p:nvSpPr>
          <p:cNvPr id="17" name="object 17"/>
          <p:cNvSpPr/>
          <p:nvPr/>
        </p:nvSpPr>
        <p:spPr>
          <a:xfrm>
            <a:off x="2326813" y="3812851"/>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8" name="object 18"/>
          <p:cNvSpPr/>
          <p:nvPr/>
        </p:nvSpPr>
        <p:spPr>
          <a:xfrm>
            <a:off x="900895" y="5709487"/>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19" name="object 19"/>
          <p:cNvSpPr/>
          <p:nvPr/>
        </p:nvSpPr>
        <p:spPr>
          <a:xfrm>
            <a:off x="697257" y="5319833"/>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20" name="object 20"/>
          <p:cNvSpPr/>
          <p:nvPr/>
        </p:nvSpPr>
        <p:spPr>
          <a:xfrm>
            <a:off x="853170" y="5102968"/>
            <a:ext cx="13335" cy="13335"/>
          </a:xfrm>
          <a:custGeom>
            <a:avLst/>
            <a:gdLst/>
            <a:ahLst/>
            <a:cxnLst/>
            <a:rect l="l" t="t" r="r" b="b"/>
            <a:pathLst>
              <a:path w="13334" h="13335">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21" name="object 21"/>
          <p:cNvSpPr/>
          <p:nvPr/>
        </p:nvSpPr>
        <p:spPr>
          <a:xfrm>
            <a:off x="2094654" y="5094484"/>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2" name="object 22"/>
          <p:cNvSpPr/>
          <p:nvPr/>
        </p:nvSpPr>
        <p:spPr>
          <a:xfrm>
            <a:off x="2427558" y="4392031"/>
            <a:ext cx="10160" cy="10160"/>
          </a:xfrm>
          <a:custGeom>
            <a:avLst/>
            <a:gdLst/>
            <a:ahLst/>
            <a:cxnLst/>
            <a:rect l="l" t="t" r="r" b="b"/>
            <a:pathLst>
              <a:path w="10160"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23" name="object 23"/>
          <p:cNvSpPr/>
          <p:nvPr/>
        </p:nvSpPr>
        <p:spPr>
          <a:xfrm>
            <a:off x="827108" y="4591575"/>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FFFFFF">
              <a:alpha val="39999"/>
            </a:srgbClr>
          </a:solidFill>
        </p:spPr>
        <p:txBody>
          <a:bodyPr wrap="square" lIns="0" tIns="0" rIns="0" bIns="0" rtlCol="0"/>
          <a:lstStyle/>
          <a:p>
            <a:endParaRPr/>
          </a:p>
        </p:txBody>
      </p:sp>
      <p:sp>
        <p:nvSpPr>
          <p:cNvPr id="24" name="object 24"/>
          <p:cNvSpPr/>
          <p:nvPr/>
        </p:nvSpPr>
        <p:spPr>
          <a:xfrm>
            <a:off x="1736894" y="4459158"/>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5" name="object 25"/>
          <p:cNvSpPr/>
          <p:nvPr/>
        </p:nvSpPr>
        <p:spPr>
          <a:xfrm>
            <a:off x="1998775" y="4333855"/>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6" name="object 26"/>
          <p:cNvSpPr/>
          <p:nvPr/>
        </p:nvSpPr>
        <p:spPr>
          <a:xfrm>
            <a:off x="1600314" y="395746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27" name="object 27"/>
          <p:cNvSpPr/>
          <p:nvPr/>
        </p:nvSpPr>
        <p:spPr>
          <a:xfrm>
            <a:off x="2638128" y="3979696"/>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9999"/>
            </a:srgbClr>
          </a:solidFill>
        </p:spPr>
        <p:txBody>
          <a:bodyPr wrap="square" lIns="0" tIns="0" rIns="0" bIns="0" rtlCol="0"/>
          <a:lstStyle/>
          <a:p>
            <a:endParaRPr/>
          </a:p>
        </p:txBody>
      </p:sp>
      <p:sp>
        <p:nvSpPr>
          <p:cNvPr id="28" name="object 28"/>
          <p:cNvSpPr/>
          <p:nvPr/>
        </p:nvSpPr>
        <p:spPr>
          <a:xfrm>
            <a:off x="1518749" y="4311997"/>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29" name="object 29"/>
          <p:cNvSpPr/>
          <p:nvPr/>
        </p:nvSpPr>
        <p:spPr>
          <a:xfrm>
            <a:off x="1246974" y="3727907"/>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30" name="object 30"/>
          <p:cNvSpPr/>
          <p:nvPr/>
        </p:nvSpPr>
        <p:spPr>
          <a:xfrm>
            <a:off x="1134422" y="3834477"/>
            <a:ext cx="10160" cy="10160"/>
          </a:xfrm>
          <a:custGeom>
            <a:avLst/>
            <a:gdLst/>
            <a:ahLst/>
            <a:cxnLst/>
            <a:rect l="l" t="t" r="r" b="b"/>
            <a:pathLst>
              <a:path w="10159" h="10160">
                <a:moveTo>
                  <a:pt x="7664" y="0"/>
                </a:moveTo>
                <a:lnTo>
                  <a:pt x="2219" y="0"/>
                </a:lnTo>
                <a:lnTo>
                  <a:pt x="0" y="2240"/>
                </a:lnTo>
                <a:lnTo>
                  <a:pt x="0" y="7737"/>
                </a:lnTo>
                <a:lnTo>
                  <a:pt x="2219" y="9978"/>
                </a:lnTo>
                <a:lnTo>
                  <a:pt x="7664" y="9978"/>
                </a:lnTo>
                <a:lnTo>
                  <a:pt x="9884" y="773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1" name="object 31"/>
          <p:cNvSpPr/>
          <p:nvPr/>
        </p:nvSpPr>
        <p:spPr>
          <a:xfrm>
            <a:off x="1221904" y="3180718"/>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32" name="object 32"/>
          <p:cNvSpPr/>
          <p:nvPr/>
        </p:nvSpPr>
        <p:spPr>
          <a:xfrm>
            <a:off x="357394" y="459003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33" name="object 33"/>
          <p:cNvSpPr/>
          <p:nvPr/>
        </p:nvSpPr>
        <p:spPr>
          <a:xfrm>
            <a:off x="1216531" y="6757652"/>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34" name="object 34"/>
          <p:cNvSpPr/>
          <p:nvPr/>
        </p:nvSpPr>
        <p:spPr>
          <a:xfrm>
            <a:off x="2618020" y="3684728"/>
            <a:ext cx="10795" cy="10795"/>
          </a:xfrm>
          <a:custGeom>
            <a:avLst/>
            <a:gdLst/>
            <a:ahLst/>
            <a:cxnLst/>
            <a:rect l="l" t="t" r="r" b="b"/>
            <a:pathLst>
              <a:path w="10794" h="10795">
                <a:moveTo>
                  <a:pt x="8031" y="0"/>
                </a:moveTo>
                <a:lnTo>
                  <a:pt x="2303" y="0"/>
                </a:lnTo>
                <a:lnTo>
                  <a:pt x="0" y="2355"/>
                </a:lnTo>
                <a:lnTo>
                  <a:pt x="0" y="8114"/>
                </a:lnTo>
                <a:lnTo>
                  <a:pt x="2303" y="10460"/>
                </a:lnTo>
                <a:lnTo>
                  <a:pt x="8031" y="10460"/>
                </a:lnTo>
                <a:lnTo>
                  <a:pt x="10366" y="8114"/>
                </a:lnTo>
                <a:lnTo>
                  <a:pt x="10366" y="5235"/>
                </a:lnTo>
                <a:lnTo>
                  <a:pt x="10366" y="2355"/>
                </a:lnTo>
                <a:lnTo>
                  <a:pt x="8031" y="0"/>
                </a:lnTo>
                <a:close/>
              </a:path>
            </a:pathLst>
          </a:custGeom>
          <a:solidFill>
            <a:srgbClr val="FFFFFF">
              <a:alpha val="23999"/>
            </a:srgbClr>
          </a:solidFill>
        </p:spPr>
        <p:txBody>
          <a:bodyPr wrap="square" lIns="0" tIns="0" rIns="0" bIns="0" rtlCol="0"/>
          <a:lstStyle/>
          <a:p>
            <a:endParaRPr/>
          </a:p>
        </p:txBody>
      </p:sp>
      <p:sp>
        <p:nvSpPr>
          <p:cNvPr id="35" name="object 35"/>
          <p:cNvSpPr/>
          <p:nvPr/>
        </p:nvSpPr>
        <p:spPr>
          <a:xfrm>
            <a:off x="1645008" y="5476065"/>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6" name="object 36"/>
          <p:cNvSpPr/>
          <p:nvPr/>
        </p:nvSpPr>
        <p:spPr>
          <a:xfrm>
            <a:off x="2796281" y="3600000"/>
            <a:ext cx="13335" cy="13335"/>
          </a:xfrm>
          <a:custGeom>
            <a:avLst/>
            <a:gdLst/>
            <a:ahLst/>
            <a:cxnLst/>
            <a:rect l="l" t="t" r="r" b="b"/>
            <a:pathLst>
              <a:path w="13335"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37" name="object 37"/>
          <p:cNvSpPr/>
          <p:nvPr/>
        </p:nvSpPr>
        <p:spPr>
          <a:xfrm>
            <a:off x="353768" y="4105857"/>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38" name="object 38"/>
          <p:cNvSpPr/>
          <p:nvPr/>
        </p:nvSpPr>
        <p:spPr>
          <a:xfrm>
            <a:off x="1595470" y="6441012"/>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39" name="object 39"/>
          <p:cNvSpPr/>
          <p:nvPr/>
        </p:nvSpPr>
        <p:spPr>
          <a:xfrm>
            <a:off x="2830382" y="5481445"/>
            <a:ext cx="20320" cy="20320"/>
          </a:xfrm>
          <a:custGeom>
            <a:avLst/>
            <a:gdLst/>
            <a:ahLst/>
            <a:cxnLst/>
            <a:rect l="l" t="t" r="r" b="b"/>
            <a:pathLst>
              <a:path w="20319"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40" name="object 40"/>
          <p:cNvSpPr/>
          <p:nvPr/>
        </p:nvSpPr>
        <p:spPr>
          <a:xfrm>
            <a:off x="1105702" y="3648174"/>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41" name="object 41"/>
          <p:cNvSpPr/>
          <p:nvPr/>
        </p:nvSpPr>
        <p:spPr>
          <a:xfrm>
            <a:off x="533199" y="5407930"/>
            <a:ext cx="14604" cy="14604"/>
          </a:xfrm>
          <a:custGeom>
            <a:avLst/>
            <a:gdLst/>
            <a:ahLst/>
            <a:cxnLst/>
            <a:rect l="l" t="t" r="r" b="b"/>
            <a:pathLst>
              <a:path w="14604" h="14604">
                <a:moveTo>
                  <a:pt x="11130" y="0"/>
                </a:moveTo>
                <a:lnTo>
                  <a:pt x="3172" y="0"/>
                </a:lnTo>
                <a:lnTo>
                  <a:pt x="0" y="3235"/>
                </a:lnTo>
                <a:lnTo>
                  <a:pt x="0" y="11245"/>
                </a:lnTo>
                <a:lnTo>
                  <a:pt x="3172" y="14491"/>
                </a:lnTo>
                <a:lnTo>
                  <a:pt x="11130" y="14491"/>
                </a:lnTo>
                <a:lnTo>
                  <a:pt x="14334" y="11245"/>
                </a:lnTo>
                <a:lnTo>
                  <a:pt x="14334" y="7235"/>
                </a:lnTo>
                <a:lnTo>
                  <a:pt x="14334" y="3235"/>
                </a:lnTo>
                <a:lnTo>
                  <a:pt x="11130" y="0"/>
                </a:lnTo>
                <a:close/>
              </a:path>
            </a:pathLst>
          </a:custGeom>
          <a:solidFill>
            <a:srgbClr val="FFFFFF">
              <a:alpha val="39999"/>
            </a:srgbClr>
          </a:solidFill>
        </p:spPr>
        <p:txBody>
          <a:bodyPr wrap="square" lIns="0" tIns="0" rIns="0" bIns="0" rtlCol="0"/>
          <a:lstStyle/>
          <a:p>
            <a:endParaRPr/>
          </a:p>
        </p:txBody>
      </p:sp>
      <p:sp>
        <p:nvSpPr>
          <p:cNvPr id="42" name="object 42"/>
          <p:cNvSpPr/>
          <p:nvPr/>
        </p:nvSpPr>
        <p:spPr>
          <a:xfrm>
            <a:off x="1366098" y="498056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3" name="object 43"/>
          <p:cNvSpPr/>
          <p:nvPr/>
        </p:nvSpPr>
        <p:spPr>
          <a:xfrm>
            <a:off x="1303123" y="485919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4" name="object 44"/>
          <p:cNvSpPr/>
          <p:nvPr/>
        </p:nvSpPr>
        <p:spPr>
          <a:xfrm>
            <a:off x="3336208" y="3992838"/>
            <a:ext cx="21590" cy="21590"/>
          </a:xfrm>
          <a:custGeom>
            <a:avLst/>
            <a:gdLst/>
            <a:ahLst/>
            <a:cxnLst/>
            <a:rect l="l" t="t" r="r" b="b"/>
            <a:pathLst>
              <a:path w="21589"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45" name="object 45"/>
          <p:cNvSpPr/>
          <p:nvPr/>
        </p:nvSpPr>
        <p:spPr>
          <a:xfrm>
            <a:off x="3936036" y="5365437"/>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6" name="object 46"/>
          <p:cNvSpPr/>
          <p:nvPr/>
        </p:nvSpPr>
        <p:spPr>
          <a:xfrm>
            <a:off x="4162120" y="5919506"/>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47" name="object 47"/>
          <p:cNvSpPr/>
          <p:nvPr/>
        </p:nvSpPr>
        <p:spPr>
          <a:xfrm>
            <a:off x="2544990" y="6935916"/>
            <a:ext cx="24130" cy="24765"/>
          </a:xfrm>
          <a:custGeom>
            <a:avLst/>
            <a:gdLst/>
            <a:ahLst/>
            <a:cxnLst/>
            <a:rect l="l" t="t" r="r" b="b"/>
            <a:pathLst>
              <a:path w="24130" h="24765">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48" name="object 48"/>
          <p:cNvSpPr/>
          <p:nvPr/>
        </p:nvSpPr>
        <p:spPr>
          <a:xfrm>
            <a:off x="3855039" y="5174298"/>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9" name="object 49"/>
          <p:cNvSpPr/>
          <p:nvPr/>
        </p:nvSpPr>
        <p:spPr>
          <a:xfrm>
            <a:off x="4522080" y="557622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50" name="object 50"/>
          <p:cNvSpPr/>
          <p:nvPr/>
        </p:nvSpPr>
        <p:spPr>
          <a:xfrm>
            <a:off x="2281315" y="6201273"/>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1" name="object 51"/>
          <p:cNvSpPr/>
          <p:nvPr/>
        </p:nvSpPr>
        <p:spPr>
          <a:xfrm>
            <a:off x="3072936" y="693172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2" name="object 52"/>
          <p:cNvSpPr/>
          <p:nvPr/>
        </p:nvSpPr>
        <p:spPr>
          <a:xfrm>
            <a:off x="3540382" y="5427628"/>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53" name="object 53"/>
          <p:cNvSpPr/>
          <p:nvPr/>
        </p:nvSpPr>
        <p:spPr>
          <a:xfrm>
            <a:off x="2868686" y="5767001"/>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54" name="object 54"/>
          <p:cNvSpPr/>
          <p:nvPr/>
        </p:nvSpPr>
        <p:spPr>
          <a:xfrm>
            <a:off x="3492646" y="4821108"/>
            <a:ext cx="13335" cy="13335"/>
          </a:xfrm>
          <a:custGeom>
            <a:avLst/>
            <a:gdLst/>
            <a:ahLst/>
            <a:cxnLst/>
            <a:rect l="l" t="t" r="r" b="b"/>
            <a:pathLst>
              <a:path w="13335" h="13335">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55" name="object 55"/>
          <p:cNvSpPr/>
          <p:nvPr/>
        </p:nvSpPr>
        <p:spPr>
          <a:xfrm>
            <a:off x="2871979" y="6561073"/>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6" name="object 56"/>
          <p:cNvSpPr/>
          <p:nvPr/>
        </p:nvSpPr>
        <p:spPr>
          <a:xfrm>
            <a:off x="4222908" y="5180720"/>
            <a:ext cx="10160" cy="10160"/>
          </a:xfrm>
          <a:custGeom>
            <a:avLst/>
            <a:gdLst/>
            <a:ahLst/>
            <a:cxnLst/>
            <a:rect l="l" t="t" r="r" b="b"/>
            <a:pathLst>
              <a:path w="10160"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7" name="object 57"/>
          <p:cNvSpPr/>
          <p:nvPr/>
        </p:nvSpPr>
        <p:spPr>
          <a:xfrm>
            <a:off x="3466593" y="4309706"/>
            <a:ext cx="21590" cy="21590"/>
          </a:xfrm>
          <a:custGeom>
            <a:avLst/>
            <a:gdLst/>
            <a:ahLst/>
            <a:cxnLst/>
            <a:rect l="l" t="t" r="r" b="b"/>
            <a:pathLst>
              <a:path w="21589" h="21589">
                <a:moveTo>
                  <a:pt x="16575" y="0"/>
                </a:moveTo>
                <a:lnTo>
                  <a:pt x="4795" y="0"/>
                </a:lnTo>
                <a:lnTo>
                  <a:pt x="0" y="4816"/>
                </a:lnTo>
                <a:lnTo>
                  <a:pt x="0" y="16711"/>
                </a:lnTo>
                <a:lnTo>
                  <a:pt x="479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58" name="object 58"/>
          <p:cNvSpPr/>
          <p:nvPr/>
        </p:nvSpPr>
        <p:spPr>
          <a:xfrm>
            <a:off x="2514221" y="5925748"/>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9" name="object 59"/>
          <p:cNvSpPr/>
          <p:nvPr/>
        </p:nvSpPr>
        <p:spPr>
          <a:xfrm>
            <a:off x="2776102" y="5800443"/>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60" name="object 60"/>
          <p:cNvSpPr/>
          <p:nvPr/>
        </p:nvSpPr>
        <p:spPr>
          <a:xfrm>
            <a:off x="4239810" y="3675609"/>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61" name="object 61"/>
          <p:cNvSpPr/>
          <p:nvPr/>
        </p:nvSpPr>
        <p:spPr>
          <a:xfrm>
            <a:off x="4451797" y="3971782"/>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9999"/>
            </a:srgbClr>
          </a:solidFill>
        </p:spPr>
        <p:txBody>
          <a:bodyPr wrap="square" lIns="0" tIns="0" rIns="0" bIns="0" rtlCol="0"/>
          <a:lstStyle/>
          <a:p>
            <a:endParaRPr/>
          </a:p>
        </p:txBody>
      </p:sp>
      <p:sp>
        <p:nvSpPr>
          <p:cNvPr id="62" name="object 62"/>
          <p:cNvSpPr/>
          <p:nvPr/>
        </p:nvSpPr>
        <p:spPr>
          <a:xfrm>
            <a:off x="2296076" y="5778587"/>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3" name="object 63"/>
          <p:cNvSpPr/>
          <p:nvPr/>
        </p:nvSpPr>
        <p:spPr>
          <a:xfrm>
            <a:off x="3886461" y="3446047"/>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64" name="object 64"/>
          <p:cNvSpPr/>
          <p:nvPr/>
        </p:nvSpPr>
        <p:spPr>
          <a:xfrm>
            <a:off x="3773907" y="3552619"/>
            <a:ext cx="10160" cy="10160"/>
          </a:xfrm>
          <a:custGeom>
            <a:avLst/>
            <a:gdLst/>
            <a:ahLst/>
            <a:cxnLst/>
            <a:rect l="l" t="t" r="r" b="b"/>
            <a:pathLst>
              <a:path w="10160"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5" name="object 65"/>
          <p:cNvSpPr/>
          <p:nvPr/>
        </p:nvSpPr>
        <p:spPr>
          <a:xfrm>
            <a:off x="3861391" y="289885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6" name="object 66"/>
          <p:cNvSpPr/>
          <p:nvPr/>
        </p:nvSpPr>
        <p:spPr>
          <a:xfrm>
            <a:off x="2430329" y="6580624"/>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7" name="object 67"/>
          <p:cNvSpPr/>
          <p:nvPr/>
        </p:nvSpPr>
        <p:spPr>
          <a:xfrm>
            <a:off x="4625732" y="6270132"/>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68" name="object 68"/>
          <p:cNvSpPr/>
          <p:nvPr/>
        </p:nvSpPr>
        <p:spPr>
          <a:xfrm>
            <a:off x="3172683" y="5126081"/>
            <a:ext cx="14604" cy="14604"/>
          </a:xfrm>
          <a:custGeom>
            <a:avLst/>
            <a:gdLst/>
            <a:ahLst/>
            <a:cxnLst/>
            <a:rect l="l" t="t" r="r" b="b"/>
            <a:pathLst>
              <a:path w="14605"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69" name="object 69"/>
          <p:cNvSpPr/>
          <p:nvPr/>
        </p:nvSpPr>
        <p:spPr>
          <a:xfrm>
            <a:off x="4005583" y="469870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0" name="object 70"/>
          <p:cNvSpPr/>
          <p:nvPr/>
        </p:nvSpPr>
        <p:spPr>
          <a:xfrm>
            <a:off x="3942608" y="4577333"/>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1" name="object 71"/>
          <p:cNvSpPr/>
          <p:nvPr/>
        </p:nvSpPr>
        <p:spPr>
          <a:xfrm>
            <a:off x="4199902" y="3717940"/>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2" name="object 72"/>
          <p:cNvSpPr/>
          <p:nvPr/>
        </p:nvSpPr>
        <p:spPr>
          <a:xfrm>
            <a:off x="4804883" y="3977298"/>
            <a:ext cx="31750" cy="32384"/>
          </a:xfrm>
          <a:custGeom>
            <a:avLst/>
            <a:gdLst/>
            <a:ahLst/>
            <a:cxnLst/>
            <a:rect l="l" t="t" r="r" b="b"/>
            <a:pathLst>
              <a:path w="31750" h="32385">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73" name="object 73"/>
          <p:cNvSpPr/>
          <p:nvPr/>
        </p:nvSpPr>
        <p:spPr>
          <a:xfrm>
            <a:off x="4062473" y="669236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4" name="object 74"/>
          <p:cNvSpPr/>
          <p:nvPr/>
        </p:nvSpPr>
        <p:spPr>
          <a:xfrm>
            <a:off x="3612827" y="7073944"/>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5" name="object 75"/>
          <p:cNvSpPr/>
          <p:nvPr/>
        </p:nvSpPr>
        <p:spPr>
          <a:xfrm>
            <a:off x="3662431" y="6328056"/>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6" name="object 76"/>
          <p:cNvSpPr/>
          <p:nvPr/>
        </p:nvSpPr>
        <p:spPr>
          <a:xfrm>
            <a:off x="3538104" y="5875892"/>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7" name="object 77"/>
          <p:cNvSpPr/>
          <p:nvPr/>
        </p:nvSpPr>
        <p:spPr>
          <a:xfrm>
            <a:off x="4266600" y="1852876"/>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78" name="object 78"/>
          <p:cNvSpPr/>
          <p:nvPr/>
        </p:nvSpPr>
        <p:spPr>
          <a:xfrm>
            <a:off x="2442113" y="3379189"/>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9" name="object 79"/>
          <p:cNvSpPr/>
          <p:nvPr/>
        </p:nvSpPr>
        <p:spPr>
          <a:xfrm>
            <a:off x="3268920" y="2348394"/>
            <a:ext cx="17145" cy="17145"/>
          </a:xfrm>
          <a:custGeom>
            <a:avLst/>
            <a:gdLst/>
            <a:ahLst/>
            <a:cxnLst/>
            <a:rect l="l" t="t" r="r" b="b"/>
            <a:pathLst>
              <a:path w="17145" h="17144">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80" name="object 80"/>
          <p:cNvSpPr/>
          <p:nvPr/>
        </p:nvSpPr>
        <p:spPr>
          <a:xfrm>
            <a:off x="2604718" y="1986790"/>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81" name="object 81"/>
          <p:cNvSpPr/>
          <p:nvPr/>
        </p:nvSpPr>
        <p:spPr>
          <a:xfrm>
            <a:off x="2971128" y="2928491"/>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2" name="object 82"/>
          <p:cNvSpPr/>
          <p:nvPr/>
        </p:nvSpPr>
        <p:spPr>
          <a:xfrm>
            <a:off x="4206563" y="1805545"/>
            <a:ext cx="19050" cy="19685"/>
          </a:xfrm>
          <a:custGeom>
            <a:avLst/>
            <a:gdLst/>
            <a:ahLst/>
            <a:cxnLst/>
            <a:rect l="l" t="t" r="r" b="b"/>
            <a:pathLst>
              <a:path w="19050" h="19685">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83" name="object 83"/>
          <p:cNvSpPr/>
          <p:nvPr/>
        </p:nvSpPr>
        <p:spPr>
          <a:xfrm>
            <a:off x="3544982" y="858630"/>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84" name="object 84"/>
          <p:cNvSpPr/>
          <p:nvPr/>
        </p:nvSpPr>
        <p:spPr>
          <a:xfrm>
            <a:off x="3047094" y="3638546"/>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85" name="object 85"/>
          <p:cNvSpPr/>
          <p:nvPr/>
        </p:nvSpPr>
        <p:spPr>
          <a:xfrm>
            <a:off x="4251935" y="1507560"/>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6" name="object 86"/>
          <p:cNvSpPr/>
          <p:nvPr/>
        </p:nvSpPr>
        <p:spPr>
          <a:xfrm>
            <a:off x="4033811" y="1994530"/>
            <a:ext cx="26034" cy="26034"/>
          </a:xfrm>
          <a:custGeom>
            <a:avLst/>
            <a:gdLst/>
            <a:ahLst/>
            <a:cxnLst/>
            <a:rect l="l" t="t" r="r" b="b"/>
            <a:pathLst>
              <a:path w="26035"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87" name="object 87"/>
          <p:cNvSpPr/>
          <p:nvPr/>
        </p:nvSpPr>
        <p:spPr>
          <a:xfrm>
            <a:off x="4681372" y="3323644"/>
            <a:ext cx="27305" cy="27940"/>
          </a:xfrm>
          <a:custGeom>
            <a:avLst/>
            <a:gdLst/>
            <a:ahLst/>
            <a:cxnLst/>
            <a:rect l="l" t="t" r="r" b="b"/>
            <a:pathLst>
              <a:path w="27304"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88" name="object 88"/>
          <p:cNvSpPr/>
          <p:nvPr/>
        </p:nvSpPr>
        <p:spPr>
          <a:xfrm>
            <a:off x="4707425" y="4050007"/>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89" name="object 89"/>
          <p:cNvSpPr/>
          <p:nvPr/>
        </p:nvSpPr>
        <p:spPr>
          <a:xfrm>
            <a:off x="4594870" y="4156578"/>
            <a:ext cx="10160" cy="10160"/>
          </a:xfrm>
          <a:custGeom>
            <a:avLst/>
            <a:gdLst/>
            <a:ahLst/>
            <a:cxnLst/>
            <a:rect l="l" t="t" r="r" b="b"/>
            <a:pathLst>
              <a:path w="10160"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90" name="object 90"/>
          <p:cNvSpPr/>
          <p:nvPr/>
        </p:nvSpPr>
        <p:spPr>
          <a:xfrm>
            <a:off x="4717694" y="3118480"/>
            <a:ext cx="8255" cy="8255"/>
          </a:xfrm>
          <a:custGeom>
            <a:avLst/>
            <a:gdLst/>
            <a:ahLst/>
            <a:cxnLst/>
            <a:rect l="l" t="t" r="r" b="b"/>
            <a:pathLst>
              <a:path w="8254" h="8255">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91" name="object 91"/>
          <p:cNvSpPr/>
          <p:nvPr/>
        </p:nvSpPr>
        <p:spPr>
          <a:xfrm>
            <a:off x="4227302" y="1487882"/>
            <a:ext cx="17145" cy="17145"/>
          </a:xfrm>
          <a:custGeom>
            <a:avLst/>
            <a:gdLst/>
            <a:ahLst/>
            <a:cxnLst/>
            <a:rect l="l" t="t" r="r" b="b"/>
            <a:pathLst>
              <a:path w="17145" h="17144">
                <a:moveTo>
                  <a:pt x="13109" y="0"/>
                </a:moveTo>
                <a:lnTo>
                  <a:pt x="3738" y="0"/>
                </a:lnTo>
                <a:lnTo>
                  <a:pt x="0" y="3842"/>
                </a:lnTo>
                <a:lnTo>
                  <a:pt x="0" y="13266"/>
                </a:lnTo>
                <a:lnTo>
                  <a:pt x="3738" y="17088"/>
                </a:lnTo>
                <a:lnTo>
                  <a:pt x="13109" y="1708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92" name="object 92"/>
          <p:cNvSpPr/>
          <p:nvPr/>
        </p:nvSpPr>
        <p:spPr>
          <a:xfrm>
            <a:off x="4023673" y="1098226"/>
            <a:ext cx="23495" cy="23495"/>
          </a:xfrm>
          <a:custGeom>
            <a:avLst/>
            <a:gdLst/>
            <a:ahLst/>
            <a:cxnLst/>
            <a:rect l="l" t="t" r="r" b="b"/>
            <a:pathLst>
              <a:path w="23495" h="23494">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93" name="object 93"/>
          <p:cNvSpPr/>
          <p:nvPr/>
        </p:nvSpPr>
        <p:spPr>
          <a:xfrm>
            <a:off x="4179586" y="881362"/>
            <a:ext cx="13335" cy="13335"/>
          </a:xfrm>
          <a:custGeom>
            <a:avLst/>
            <a:gdLst/>
            <a:ahLst/>
            <a:cxnLst/>
            <a:rect l="l" t="t" r="r" b="b"/>
            <a:pathLst>
              <a:path w="13335" h="13334">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94" name="object 94"/>
          <p:cNvSpPr/>
          <p:nvPr/>
        </p:nvSpPr>
        <p:spPr>
          <a:xfrm>
            <a:off x="3240217" y="2826376"/>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95" name="object 95"/>
          <p:cNvSpPr/>
          <p:nvPr/>
        </p:nvSpPr>
        <p:spPr>
          <a:xfrm>
            <a:off x="3176882" y="1238546"/>
            <a:ext cx="10160" cy="10160"/>
          </a:xfrm>
          <a:custGeom>
            <a:avLst/>
            <a:gdLst/>
            <a:ahLst/>
            <a:cxnLst/>
            <a:rect l="l" t="t" r="r" b="b"/>
            <a:pathLst>
              <a:path w="10160"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96" name="object 96"/>
          <p:cNvSpPr/>
          <p:nvPr/>
        </p:nvSpPr>
        <p:spPr>
          <a:xfrm>
            <a:off x="4542945" y="2536047"/>
            <a:ext cx="10795" cy="11430"/>
          </a:xfrm>
          <a:custGeom>
            <a:avLst/>
            <a:gdLst/>
            <a:ahLst/>
            <a:cxnLst/>
            <a:rect l="l" t="t" r="r" b="b"/>
            <a:pathLst>
              <a:path w="10795"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97" name="object 97"/>
          <p:cNvSpPr/>
          <p:nvPr/>
        </p:nvSpPr>
        <p:spPr>
          <a:xfrm>
            <a:off x="2790570" y="3207956"/>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98" name="object 98"/>
          <p:cNvSpPr/>
          <p:nvPr/>
        </p:nvSpPr>
        <p:spPr>
          <a:xfrm>
            <a:off x="4361344" y="3179578"/>
            <a:ext cx="13335" cy="13335"/>
          </a:xfrm>
          <a:custGeom>
            <a:avLst/>
            <a:gdLst/>
            <a:ahLst/>
            <a:cxnLst/>
            <a:rect l="l" t="t" r="r" b="b"/>
            <a:pathLst>
              <a:path w="13335"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99" name="object 99"/>
          <p:cNvSpPr/>
          <p:nvPr/>
        </p:nvSpPr>
        <p:spPr>
          <a:xfrm>
            <a:off x="2741034" y="4172905"/>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100" name="object 100"/>
          <p:cNvSpPr/>
          <p:nvPr/>
        </p:nvSpPr>
        <p:spPr>
          <a:xfrm>
            <a:off x="2940579" y="2049075"/>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101" name="object 101"/>
          <p:cNvSpPr/>
          <p:nvPr/>
        </p:nvSpPr>
        <p:spPr>
          <a:xfrm>
            <a:off x="3172345" y="1633934"/>
            <a:ext cx="19050" cy="13970"/>
          </a:xfrm>
          <a:custGeom>
            <a:avLst/>
            <a:gdLst/>
            <a:ahLst/>
            <a:cxnLst/>
            <a:rect l="l" t="t" r="r" b="b"/>
            <a:pathLst>
              <a:path w="19050" h="13969">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102" name="object 102"/>
          <p:cNvSpPr/>
          <p:nvPr/>
        </p:nvSpPr>
        <p:spPr>
          <a:xfrm>
            <a:off x="2857316" y="1925033"/>
            <a:ext cx="25400" cy="25400"/>
          </a:xfrm>
          <a:custGeom>
            <a:avLst/>
            <a:gdLst/>
            <a:ahLst/>
            <a:cxnLst/>
            <a:rect l="l" t="t" r="r" b="b"/>
            <a:pathLst>
              <a:path w="25400" h="25400">
                <a:moveTo>
                  <a:pt x="19486" y="0"/>
                </a:moveTo>
                <a:lnTo>
                  <a:pt x="5612" y="0"/>
                </a:lnTo>
                <a:lnTo>
                  <a:pt x="0" y="5654"/>
                </a:lnTo>
                <a:lnTo>
                  <a:pt x="0" y="19622"/>
                </a:lnTo>
                <a:lnTo>
                  <a:pt x="5612" y="25297"/>
                </a:lnTo>
                <a:lnTo>
                  <a:pt x="19486" y="25297"/>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103" name="object 103"/>
          <p:cNvSpPr/>
          <p:nvPr/>
        </p:nvSpPr>
        <p:spPr>
          <a:xfrm>
            <a:off x="2895343" y="1713534"/>
            <a:ext cx="5715" cy="5715"/>
          </a:xfrm>
          <a:custGeom>
            <a:avLst/>
            <a:gdLst/>
            <a:ahLst/>
            <a:cxnLst/>
            <a:rect l="l" t="t" r="r" b="b"/>
            <a:pathLst>
              <a:path w="5714" h="5714">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104" name="object 104"/>
          <p:cNvSpPr/>
          <p:nvPr/>
        </p:nvSpPr>
        <p:spPr>
          <a:xfrm>
            <a:off x="2427157" y="1765059"/>
            <a:ext cx="19685" cy="19685"/>
          </a:xfrm>
          <a:custGeom>
            <a:avLst/>
            <a:gdLst/>
            <a:ahLst/>
            <a:cxnLst/>
            <a:rect l="l" t="t" r="r" b="b"/>
            <a:pathLst>
              <a:path w="19685"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105" name="object 105"/>
          <p:cNvSpPr/>
          <p:nvPr/>
        </p:nvSpPr>
        <p:spPr>
          <a:xfrm>
            <a:off x="3496583" y="2953805"/>
            <a:ext cx="13335" cy="13335"/>
          </a:xfrm>
          <a:custGeom>
            <a:avLst/>
            <a:gdLst/>
            <a:ahLst/>
            <a:cxnLst/>
            <a:rect l="l" t="t" r="r" b="b"/>
            <a:pathLst>
              <a:path w="13335"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106" name="object 106"/>
          <p:cNvSpPr/>
          <p:nvPr/>
        </p:nvSpPr>
        <p:spPr>
          <a:xfrm>
            <a:off x="2432299" y="872522"/>
            <a:ext cx="8890" cy="9525"/>
          </a:xfrm>
          <a:custGeom>
            <a:avLst/>
            <a:gdLst/>
            <a:ahLst/>
            <a:cxnLst/>
            <a:rect l="l" t="t" r="r" b="b"/>
            <a:pathLst>
              <a:path w="8889"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107" name="object 107"/>
          <p:cNvSpPr/>
          <p:nvPr/>
        </p:nvSpPr>
        <p:spPr>
          <a:xfrm>
            <a:off x="3859613" y="1186334"/>
            <a:ext cx="14604" cy="14604"/>
          </a:xfrm>
          <a:custGeom>
            <a:avLst/>
            <a:gdLst/>
            <a:ahLst/>
            <a:cxnLst/>
            <a:rect l="l" t="t" r="r" b="b"/>
            <a:pathLst>
              <a:path w="14604" h="14605">
                <a:moveTo>
                  <a:pt x="11130" y="0"/>
                </a:moveTo>
                <a:lnTo>
                  <a:pt x="3172" y="0"/>
                </a:lnTo>
                <a:lnTo>
                  <a:pt x="0" y="3214"/>
                </a:lnTo>
                <a:lnTo>
                  <a:pt x="0" y="11235"/>
                </a:lnTo>
                <a:lnTo>
                  <a:pt x="3172" y="14481"/>
                </a:lnTo>
                <a:lnTo>
                  <a:pt x="11130" y="14481"/>
                </a:lnTo>
                <a:lnTo>
                  <a:pt x="14334" y="11235"/>
                </a:lnTo>
                <a:lnTo>
                  <a:pt x="14334" y="7224"/>
                </a:lnTo>
                <a:lnTo>
                  <a:pt x="14334" y="3214"/>
                </a:lnTo>
                <a:lnTo>
                  <a:pt x="11130" y="0"/>
                </a:lnTo>
                <a:close/>
              </a:path>
            </a:pathLst>
          </a:custGeom>
          <a:solidFill>
            <a:srgbClr val="FFFFFF">
              <a:alpha val="39999"/>
            </a:srgbClr>
          </a:solidFill>
        </p:spPr>
        <p:txBody>
          <a:bodyPr wrap="square" lIns="0" tIns="0" rIns="0" bIns="0" rtlCol="0"/>
          <a:lstStyle/>
          <a:p>
            <a:endParaRPr/>
          </a:p>
        </p:txBody>
      </p:sp>
      <p:sp>
        <p:nvSpPr>
          <p:cNvPr id="108" name="object 108"/>
          <p:cNvSpPr/>
          <p:nvPr/>
        </p:nvSpPr>
        <p:spPr>
          <a:xfrm>
            <a:off x="2402464" y="2754696"/>
            <a:ext cx="20320" cy="20955"/>
          </a:xfrm>
          <a:custGeom>
            <a:avLst/>
            <a:gdLst/>
            <a:ahLst/>
            <a:cxnLst/>
            <a:rect l="l" t="t" r="r" b="b"/>
            <a:pathLst>
              <a:path w="20319" h="20955">
                <a:moveTo>
                  <a:pt x="15748" y="0"/>
                </a:moveTo>
                <a:lnTo>
                  <a:pt x="4554" y="0"/>
                </a:lnTo>
                <a:lnTo>
                  <a:pt x="0" y="4617"/>
                </a:lnTo>
                <a:lnTo>
                  <a:pt x="0" y="15884"/>
                </a:lnTo>
                <a:lnTo>
                  <a:pt x="4554"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109" name="object 109"/>
          <p:cNvSpPr/>
          <p:nvPr/>
        </p:nvSpPr>
        <p:spPr>
          <a:xfrm>
            <a:off x="2303409" y="383772"/>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110" name="object 110"/>
          <p:cNvSpPr/>
          <p:nvPr/>
        </p:nvSpPr>
        <p:spPr>
          <a:xfrm>
            <a:off x="744182" y="1127454"/>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11" name="object 111"/>
          <p:cNvSpPr/>
          <p:nvPr/>
        </p:nvSpPr>
        <p:spPr>
          <a:xfrm>
            <a:off x="2663371" y="40491"/>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12" name="object 112"/>
          <p:cNvSpPr/>
          <p:nvPr/>
        </p:nvSpPr>
        <p:spPr>
          <a:xfrm>
            <a:off x="1691508" y="1026455"/>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13" name="object 113"/>
          <p:cNvSpPr/>
          <p:nvPr/>
        </p:nvSpPr>
        <p:spPr>
          <a:xfrm>
            <a:off x="1214227" y="1395996"/>
            <a:ext cx="22225" cy="22225"/>
          </a:xfrm>
          <a:custGeom>
            <a:avLst/>
            <a:gdLst/>
            <a:ahLst/>
            <a:cxnLst/>
            <a:rect l="l" t="t" r="r" b="b"/>
            <a:pathLst>
              <a:path w="22225" h="22225">
                <a:moveTo>
                  <a:pt x="16826" y="0"/>
                </a:moveTo>
                <a:lnTo>
                  <a:pt x="4858" y="0"/>
                </a:lnTo>
                <a:lnTo>
                  <a:pt x="0" y="4889"/>
                </a:lnTo>
                <a:lnTo>
                  <a:pt x="0" y="16952"/>
                </a:lnTo>
                <a:lnTo>
                  <a:pt x="485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114" name="object 114"/>
          <p:cNvSpPr/>
          <p:nvPr/>
        </p:nvSpPr>
        <p:spPr>
          <a:xfrm>
            <a:off x="2102852" y="3234828"/>
            <a:ext cx="23495" cy="23495"/>
          </a:xfrm>
          <a:custGeom>
            <a:avLst/>
            <a:gdLst/>
            <a:ahLst/>
            <a:cxnLst/>
            <a:rect l="l" t="t" r="r" b="b"/>
            <a:pathLst>
              <a:path w="23494" h="23495">
                <a:moveTo>
                  <a:pt x="17842" y="0"/>
                </a:moveTo>
                <a:lnTo>
                  <a:pt x="5141" y="0"/>
                </a:lnTo>
                <a:lnTo>
                  <a:pt x="0" y="5193"/>
                </a:lnTo>
                <a:lnTo>
                  <a:pt x="0" y="17968"/>
                </a:lnTo>
                <a:lnTo>
                  <a:pt x="5141" y="23182"/>
                </a:lnTo>
                <a:lnTo>
                  <a:pt x="17842" y="23182"/>
                </a:lnTo>
                <a:lnTo>
                  <a:pt x="22983" y="1796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115" name="object 115"/>
          <p:cNvSpPr/>
          <p:nvPr/>
        </p:nvSpPr>
        <p:spPr>
          <a:xfrm>
            <a:off x="1013270" y="1025338"/>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16" name="object 116"/>
          <p:cNvSpPr/>
          <p:nvPr/>
        </p:nvSpPr>
        <p:spPr>
          <a:xfrm>
            <a:off x="655510" y="39001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17" name="object 117"/>
          <p:cNvSpPr/>
          <p:nvPr/>
        </p:nvSpPr>
        <p:spPr>
          <a:xfrm>
            <a:off x="917382" y="26470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118" name="object 118"/>
          <p:cNvSpPr/>
          <p:nvPr/>
        </p:nvSpPr>
        <p:spPr>
          <a:xfrm>
            <a:off x="3441636" y="3510488"/>
            <a:ext cx="22225" cy="22225"/>
          </a:xfrm>
          <a:custGeom>
            <a:avLst/>
            <a:gdLst/>
            <a:ahLst/>
            <a:cxnLst/>
            <a:rect l="l" t="t" r="r" b="b"/>
            <a:pathLst>
              <a:path w="22225" h="22225">
                <a:moveTo>
                  <a:pt x="16837" y="0"/>
                </a:moveTo>
                <a:lnTo>
                  <a:pt x="4858" y="0"/>
                </a:lnTo>
                <a:lnTo>
                  <a:pt x="0" y="4889"/>
                </a:lnTo>
                <a:lnTo>
                  <a:pt x="0" y="16952"/>
                </a:lnTo>
                <a:lnTo>
                  <a:pt x="4858" y="21852"/>
                </a:lnTo>
                <a:lnTo>
                  <a:pt x="16837" y="21852"/>
                </a:lnTo>
                <a:lnTo>
                  <a:pt x="21643" y="16952"/>
                </a:lnTo>
                <a:lnTo>
                  <a:pt x="21643" y="10910"/>
                </a:lnTo>
                <a:lnTo>
                  <a:pt x="21643" y="4889"/>
                </a:lnTo>
                <a:lnTo>
                  <a:pt x="16837" y="0"/>
                </a:lnTo>
                <a:close/>
              </a:path>
            </a:pathLst>
          </a:custGeom>
          <a:solidFill>
            <a:srgbClr val="FFFFFF">
              <a:alpha val="39999"/>
            </a:srgbClr>
          </a:solidFill>
        </p:spPr>
        <p:txBody>
          <a:bodyPr wrap="square" lIns="0" tIns="0" rIns="0" bIns="0" rtlCol="0"/>
          <a:lstStyle/>
          <a:p>
            <a:endParaRPr/>
          </a:p>
        </p:txBody>
      </p:sp>
      <p:sp>
        <p:nvSpPr>
          <p:cNvPr id="119" name="object 119"/>
          <p:cNvSpPr/>
          <p:nvPr/>
        </p:nvSpPr>
        <p:spPr>
          <a:xfrm>
            <a:off x="563626" y="1406918"/>
            <a:ext cx="10795" cy="10795"/>
          </a:xfrm>
          <a:custGeom>
            <a:avLst/>
            <a:gdLst/>
            <a:ahLst/>
            <a:cxnLst/>
            <a:rect l="l" t="t" r="r" b="b"/>
            <a:pathLst>
              <a:path w="10795" h="10794">
                <a:moveTo>
                  <a:pt x="8271" y="0"/>
                </a:moveTo>
                <a:lnTo>
                  <a:pt x="2376" y="0"/>
                </a:lnTo>
                <a:lnTo>
                  <a:pt x="0" y="2429"/>
                </a:lnTo>
                <a:lnTo>
                  <a:pt x="0" y="8334"/>
                </a:lnTo>
                <a:lnTo>
                  <a:pt x="2376" y="10764"/>
                </a:lnTo>
                <a:lnTo>
                  <a:pt x="8271" y="10764"/>
                </a:lnTo>
                <a:lnTo>
                  <a:pt x="10638" y="8334"/>
                </a:lnTo>
                <a:lnTo>
                  <a:pt x="10638" y="5382"/>
                </a:lnTo>
                <a:lnTo>
                  <a:pt x="10638" y="2429"/>
                </a:lnTo>
                <a:lnTo>
                  <a:pt x="8271" y="0"/>
                </a:lnTo>
                <a:close/>
              </a:path>
            </a:pathLst>
          </a:custGeom>
          <a:solidFill>
            <a:srgbClr val="FFFFFF">
              <a:alpha val="39999"/>
            </a:srgbClr>
          </a:solidFill>
        </p:spPr>
        <p:txBody>
          <a:bodyPr wrap="square" lIns="0" tIns="0" rIns="0" bIns="0" rtlCol="0"/>
          <a:lstStyle/>
          <a:p>
            <a:endParaRPr/>
          </a:p>
        </p:txBody>
      </p:sp>
      <p:sp>
        <p:nvSpPr>
          <p:cNvPr id="120" name="object 120"/>
          <p:cNvSpPr/>
          <p:nvPr/>
        </p:nvSpPr>
        <p:spPr>
          <a:xfrm>
            <a:off x="2767023" y="734398"/>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121" name="object 121"/>
          <p:cNvSpPr/>
          <p:nvPr/>
        </p:nvSpPr>
        <p:spPr>
          <a:xfrm>
            <a:off x="473314" y="228988"/>
            <a:ext cx="14604" cy="14604"/>
          </a:xfrm>
          <a:custGeom>
            <a:avLst/>
            <a:gdLst/>
            <a:ahLst/>
            <a:cxnLst/>
            <a:rect l="l" t="t" r="r" b="b"/>
            <a:pathLst>
              <a:path w="14604" h="14604">
                <a:moveTo>
                  <a:pt x="11067" y="0"/>
                </a:moveTo>
                <a:lnTo>
                  <a:pt x="3151" y="0"/>
                </a:lnTo>
                <a:lnTo>
                  <a:pt x="0" y="3183"/>
                </a:lnTo>
                <a:lnTo>
                  <a:pt x="0" y="11120"/>
                </a:lnTo>
                <a:lnTo>
                  <a:pt x="3151" y="14334"/>
                </a:lnTo>
                <a:lnTo>
                  <a:pt x="11067" y="14334"/>
                </a:lnTo>
                <a:lnTo>
                  <a:pt x="14250" y="11120"/>
                </a:lnTo>
                <a:lnTo>
                  <a:pt x="14250" y="7151"/>
                </a:lnTo>
                <a:lnTo>
                  <a:pt x="14250" y="3183"/>
                </a:lnTo>
                <a:lnTo>
                  <a:pt x="11067" y="0"/>
                </a:lnTo>
                <a:close/>
              </a:path>
            </a:pathLst>
          </a:custGeom>
          <a:solidFill>
            <a:srgbClr val="FFFFFF">
              <a:alpha val="39999"/>
            </a:srgbClr>
          </a:solidFill>
        </p:spPr>
        <p:txBody>
          <a:bodyPr wrap="square" lIns="0" tIns="0" rIns="0" bIns="0" rtlCol="0"/>
          <a:lstStyle/>
          <a:p>
            <a:endParaRPr/>
          </a:p>
        </p:txBody>
      </p:sp>
      <p:sp>
        <p:nvSpPr>
          <p:cNvPr id="122" name="object 122"/>
          <p:cNvSpPr/>
          <p:nvPr/>
        </p:nvSpPr>
        <p:spPr>
          <a:xfrm>
            <a:off x="1501363" y="2691873"/>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23" name="object 123"/>
          <p:cNvSpPr/>
          <p:nvPr/>
        </p:nvSpPr>
        <p:spPr>
          <a:xfrm>
            <a:off x="1420366" y="2500731"/>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24" name="object 124"/>
          <p:cNvSpPr/>
          <p:nvPr/>
        </p:nvSpPr>
        <p:spPr>
          <a:xfrm>
            <a:off x="2087406" y="2902671"/>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1198"/>
            </a:srgbClr>
          </a:solidFill>
        </p:spPr>
        <p:txBody>
          <a:bodyPr wrap="square" lIns="0" tIns="0" rIns="0" bIns="0" rtlCol="0"/>
          <a:lstStyle/>
          <a:p>
            <a:endParaRPr/>
          </a:p>
        </p:txBody>
      </p:sp>
      <p:sp>
        <p:nvSpPr>
          <p:cNvPr id="125" name="object 125"/>
          <p:cNvSpPr/>
          <p:nvPr/>
        </p:nvSpPr>
        <p:spPr>
          <a:xfrm>
            <a:off x="1105708" y="2754063"/>
            <a:ext cx="17145" cy="17145"/>
          </a:xfrm>
          <a:custGeom>
            <a:avLst/>
            <a:gdLst/>
            <a:ahLst/>
            <a:cxnLst/>
            <a:rect l="l" t="t" r="r" b="b"/>
            <a:pathLst>
              <a:path w="17144"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26" name="object 126"/>
          <p:cNvSpPr/>
          <p:nvPr/>
        </p:nvSpPr>
        <p:spPr>
          <a:xfrm>
            <a:off x="1788234" y="2507155"/>
            <a:ext cx="10160" cy="10160"/>
          </a:xfrm>
          <a:custGeom>
            <a:avLst/>
            <a:gdLst/>
            <a:ahLst/>
            <a:cxnLst/>
            <a:rect l="l" t="t" r="r" b="b"/>
            <a:pathLst>
              <a:path w="10160"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27" name="object 127"/>
          <p:cNvSpPr/>
          <p:nvPr/>
        </p:nvSpPr>
        <p:spPr>
          <a:xfrm>
            <a:off x="738011" y="2452505"/>
            <a:ext cx="14604" cy="14604"/>
          </a:xfrm>
          <a:custGeom>
            <a:avLst/>
            <a:gdLst/>
            <a:ahLst/>
            <a:cxnLst/>
            <a:rect l="l" t="t" r="r" b="b"/>
            <a:pathLst>
              <a:path w="14604" h="14605">
                <a:moveTo>
                  <a:pt x="11130" y="0"/>
                </a:moveTo>
                <a:lnTo>
                  <a:pt x="3172" y="0"/>
                </a:lnTo>
                <a:lnTo>
                  <a:pt x="0" y="3235"/>
                </a:lnTo>
                <a:lnTo>
                  <a:pt x="0" y="11245"/>
                </a:lnTo>
                <a:lnTo>
                  <a:pt x="3172" y="14491"/>
                </a:lnTo>
                <a:lnTo>
                  <a:pt x="11130" y="14491"/>
                </a:lnTo>
                <a:lnTo>
                  <a:pt x="14334" y="11245"/>
                </a:lnTo>
                <a:lnTo>
                  <a:pt x="14334" y="7235"/>
                </a:lnTo>
                <a:lnTo>
                  <a:pt x="14334" y="3235"/>
                </a:lnTo>
                <a:lnTo>
                  <a:pt x="11130" y="0"/>
                </a:lnTo>
                <a:close/>
              </a:path>
            </a:pathLst>
          </a:custGeom>
          <a:solidFill>
            <a:srgbClr val="FFFFFF">
              <a:alpha val="39999"/>
            </a:srgbClr>
          </a:solidFill>
        </p:spPr>
        <p:txBody>
          <a:bodyPr wrap="square" lIns="0" tIns="0" rIns="0" bIns="0" rtlCol="0"/>
          <a:lstStyle/>
          <a:p>
            <a:endParaRPr/>
          </a:p>
        </p:txBody>
      </p:sp>
      <p:sp>
        <p:nvSpPr>
          <p:cNvPr id="128" name="object 128"/>
          <p:cNvSpPr/>
          <p:nvPr/>
        </p:nvSpPr>
        <p:spPr>
          <a:xfrm>
            <a:off x="1405659" y="170944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29" name="object 129"/>
          <p:cNvSpPr/>
          <p:nvPr/>
        </p:nvSpPr>
        <p:spPr>
          <a:xfrm>
            <a:off x="2952697" y="580846"/>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30" name="object 130"/>
          <p:cNvSpPr/>
          <p:nvPr/>
        </p:nvSpPr>
        <p:spPr>
          <a:xfrm>
            <a:off x="2010641" y="1968800"/>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131" name="object 131"/>
          <p:cNvSpPr/>
          <p:nvPr/>
        </p:nvSpPr>
        <p:spPr>
          <a:xfrm>
            <a:off x="2977887" y="327802"/>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32" name="object 132"/>
          <p:cNvSpPr/>
          <p:nvPr/>
        </p:nvSpPr>
        <p:spPr>
          <a:xfrm>
            <a:off x="2203761" y="1156629"/>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33" name="object 133"/>
          <p:cNvSpPr/>
          <p:nvPr/>
        </p:nvSpPr>
        <p:spPr>
          <a:xfrm>
            <a:off x="1754117" y="1538209"/>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34" name="object 134"/>
          <p:cNvSpPr/>
          <p:nvPr/>
        </p:nvSpPr>
        <p:spPr>
          <a:xfrm>
            <a:off x="1803723" y="79232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35" name="object 135"/>
          <p:cNvSpPr/>
          <p:nvPr/>
        </p:nvSpPr>
        <p:spPr>
          <a:xfrm>
            <a:off x="1021469" y="211592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36" name="object 136"/>
          <p:cNvSpPr/>
          <p:nvPr/>
        </p:nvSpPr>
        <p:spPr>
          <a:xfrm>
            <a:off x="241134" y="2778018"/>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37" name="object 137"/>
          <p:cNvSpPr/>
          <p:nvPr/>
        </p:nvSpPr>
        <p:spPr>
          <a:xfrm>
            <a:off x="467217" y="3332077"/>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138" name="object 138"/>
          <p:cNvSpPr/>
          <p:nvPr/>
        </p:nvSpPr>
        <p:spPr>
          <a:xfrm>
            <a:off x="160138" y="2586878"/>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39" name="object 139"/>
          <p:cNvSpPr/>
          <p:nvPr/>
        </p:nvSpPr>
        <p:spPr>
          <a:xfrm>
            <a:off x="191560" y="858627"/>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140" name="object 140"/>
          <p:cNvSpPr/>
          <p:nvPr/>
        </p:nvSpPr>
        <p:spPr>
          <a:xfrm>
            <a:off x="79005" y="965198"/>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41" name="object 141"/>
          <p:cNvSpPr/>
          <p:nvPr/>
        </p:nvSpPr>
        <p:spPr>
          <a:xfrm>
            <a:off x="166489" y="311440"/>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142" name="object 142"/>
          <p:cNvSpPr/>
          <p:nvPr/>
        </p:nvSpPr>
        <p:spPr>
          <a:xfrm>
            <a:off x="310683" y="2111284"/>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43" name="object 143"/>
          <p:cNvSpPr/>
          <p:nvPr/>
        </p:nvSpPr>
        <p:spPr>
          <a:xfrm>
            <a:off x="247707" y="1989913"/>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44" name="object 144"/>
          <p:cNvSpPr/>
          <p:nvPr/>
        </p:nvSpPr>
        <p:spPr>
          <a:xfrm>
            <a:off x="367572" y="410494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45" name="object 145"/>
          <p:cNvSpPr/>
          <p:nvPr/>
        </p:nvSpPr>
        <p:spPr>
          <a:xfrm>
            <a:off x="7137900" y="4274707"/>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146" name="object 146"/>
          <p:cNvSpPr/>
          <p:nvPr/>
        </p:nvSpPr>
        <p:spPr>
          <a:xfrm>
            <a:off x="7381362" y="6074481"/>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147" name="object 147"/>
          <p:cNvSpPr/>
          <p:nvPr/>
        </p:nvSpPr>
        <p:spPr>
          <a:xfrm>
            <a:off x="7737727" y="5647298"/>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48" name="object 148"/>
          <p:cNvSpPr/>
          <p:nvPr/>
        </p:nvSpPr>
        <p:spPr>
          <a:xfrm>
            <a:off x="6383686" y="6570002"/>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149" name="object 149"/>
          <p:cNvSpPr/>
          <p:nvPr/>
        </p:nvSpPr>
        <p:spPr>
          <a:xfrm>
            <a:off x="5719480" y="6208398"/>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150" name="object 150"/>
          <p:cNvSpPr/>
          <p:nvPr/>
        </p:nvSpPr>
        <p:spPr>
          <a:xfrm>
            <a:off x="8807946" y="5130817"/>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151" name="object 151"/>
          <p:cNvSpPr/>
          <p:nvPr/>
        </p:nvSpPr>
        <p:spPr>
          <a:xfrm>
            <a:off x="8266743" y="5196601"/>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52" name="object 152"/>
          <p:cNvSpPr/>
          <p:nvPr/>
        </p:nvSpPr>
        <p:spPr>
          <a:xfrm>
            <a:off x="7321326" y="6027151"/>
            <a:ext cx="19050" cy="19685"/>
          </a:xfrm>
          <a:custGeom>
            <a:avLst/>
            <a:gdLst/>
            <a:ahLst/>
            <a:cxnLst/>
            <a:rect l="l" t="t" r="r" b="b"/>
            <a:pathLst>
              <a:path w="19050" h="19685">
                <a:moveTo>
                  <a:pt x="14669" y="0"/>
                </a:moveTo>
                <a:lnTo>
                  <a:pt x="4219" y="0"/>
                </a:lnTo>
                <a:lnTo>
                  <a:pt x="0" y="4251"/>
                </a:lnTo>
                <a:lnTo>
                  <a:pt x="0" y="14795"/>
                </a:lnTo>
                <a:lnTo>
                  <a:pt x="4219"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153" name="object 153"/>
          <p:cNvSpPr/>
          <p:nvPr/>
        </p:nvSpPr>
        <p:spPr>
          <a:xfrm>
            <a:off x="6659746" y="5080236"/>
            <a:ext cx="22225" cy="22860"/>
          </a:xfrm>
          <a:custGeom>
            <a:avLst/>
            <a:gdLst/>
            <a:ahLst/>
            <a:cxnLst/>
            <a:rect l="l" t="t" r="r" b="b"/>
            <a:pathLst>
              <a:path w="22225" h="22860">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154" name="object 154"/>
          <p:cNvSpPr/>
          <p:nvPr/>
        </p:nvSpPr>
        <p:spPr>
          <a:xfrm>
            <a:off x="8342710" y="5906656"/>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155" name="object 155"/>
          <p:cNvSpPr/>
          <p:nvPr/>
        </p:nvSpPr>
        <p:spPr>
          <a:xfrm>
            <a:off x="7366699" y="5729168"/>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56" name="object 156"/>
          <p:cNvSpPr/>
          <p:nvPr/>
        </p:nvSpPr>
        <p:spPr>
          <a:xfrm>
            <a:off x="5469529" y="6763074"/>
            <a:ext cx="20320" cy="20320"/>
          </a:xfrm>
          <a:custGeom>
            <a:avLst/>
            <a:gdLst/>
            <a:ahLst/>
            <a:cxnLst/>
            <a:rect l="l" t="t" r="r" b="b"/>
            <a:pathLst>
              <a:path w="20320"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157" name="object 157"/>
          <p:cNvSpPr/>
          <p:nvPr/>
        </p:nvSpPr>
        <p:spPr>
          <a:xfrm>
            <a:off x="7148575" y="6216137"/>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158" name="object 158"/>
          <p:cNvSpPr/>
          <p:nvPr/>
        </p:nvSpPr>
        <p:spPr>
          <a:xfrm>
            <a:off x="9167909" y="478753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59" name="object 159"/>
          <p:cNvSpPr/>
          <p:nvPr/>
        </p:nvSpPr>
        <p:spPr>
          <a:xfrm>
            <a:off x="8291931" y="4943557"/>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60" name="object 160"/>
          <p:cNvSpPr/>
          <p:nvPr/>
        </p:nvSpPr>
        <p:spPr>
          <a:xfrm>
            <a:off x="8255920" y="6652259"/>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61" name="object 161"/>
          <p:cNvSpPr/>
          <p:nvPr/>
        </p:nvSpPr>
        <p:spPr>
          <a:xfrm>
            <a:off x="8731680" y="4018013"/>
            <a:ext cx="27305" cy="27940"/>
          </a:xfrm>
          <a:custGeom>
            <a:avLst/>
            <a:gdLst/>
            <a:ahLst/>
            <a:cxnLst/>
            <a:rect l="l" t="t" r="r" b="b"/>
            <a:pathLst>
              <a:path w="27304"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29998"/>
            </a:srgbClr>
          </a:solidFill>
        </p:spPr>
        <p:txBody>
          <a:bodyPr wrap="square" lIns="0" tIns="0" rIns="0" bIns="0" rtlCol="0"/>
          <a:lstStyle/>
          <a:p>
            <a:endParaRPr/>
          </a:p>
        </p:txBody>
      </p:sp>
      <p:sp>
        <p:nvSpPr>
          <p:cNvPr id="162" name="object 162"/>
          <p:cNvSpPr/>
          <p:nvPr/>
        </p:nvSpPr>
        <p:spPr>
          <a:xfrm>
            <a:off x="8767991" y="3812851"/>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63" name="object 163"/>
          <p:cNvSpPr/>
          <p:nvPr/>
        </p:nvSpPr>
        <p:spPr>
          <a:xfrm>
            <a:off x="7342075" y="5709487"/>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64" name="object 164"/>
          <p:cNvSpPr/>
          <p:nvPr/>
        </p:nvSpPr>
        <p:spPr>
          <a:xfrm>
            <a:off x="5197971" y="5623828"/>
            <a:ext cx="12065" cy="12065"/>
          </a:xfrm>
          <a:custGeom>
            <a:avLst/>
            <a:gdLst/>
            <a:ahLst/>
            <a:cxnLst/>
            <a:rect l="l" t="t" r="r" b="b"/>
            <a:pathLst>
              <a:path w="12064" h="12064">
                <a:moveTo>
                  <a:pt x="9277" y="0"/>
                </a:moveTo>
                <a:lnTo>
                  <a:pt x="2701" y="0"/>
                </a:lnTo>
                <a:lnTo>
                  <a:pt x="0" y="2701"/>
                </a:lnTo>
                <a:lnTo>
                  <a:pt x="0" y="9329"/>
                </a:lnTo>
                <a:lnTo>
                  <a:pt x="2701" y="12031"/>
                </a:lnTo>
                <a:lnTo>
                  <a:pt x="9277" y="1203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165" name="object 165"/>
          <p:cNvSpPr/>
          <p:nvPr/>
        </p:nvSpPr>
        <p:spPr>
          <a:xfrm>
            <a:off x="6222441" y="4518221"/>
            <a:ext cx="19050" cy="19050"/>
          </a:xfrm>
          <a:custGeom>
            <a:avLst/>
            <a:gdLst/>
            <a:ahLst/>
            <a:cxnLst/>
            <a:rect l="l" t="t" r="r" b="b"/>
            <a:pathLst>
              <a:path w="19050" h="19050">
                <a:moveTo>
                  <a:pt x="14512" y="0"/>
                </a:moveTo>
                <a:lnTo>
                  <a:pt x="4177" y="0"/>
                </a:lnTo>
                <a:lnTo>
                  <a:pt x="0" y="4219"/>
                </a:lnTo>
                <a:lnTo>
                  <a:pt x="0" y="14638"/>
                </a:lnTo>
                <a:lnTo>
                  <a:pt x="417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166" name="object 166"/>
          <p:cNvSpPr/>
          <p:nvPr/>
        </p:nvSpPr>
        <p:spPr>
          <a:xfrm>
            <a:off x="7138437" y="5319833"/>
            <a:ext cx="23495" cy="23495"/>
          </a:xfrm>
          <a:custGeom>
            <a:avLst/>
            <a:gdLst/>
            <a:ahLst/>
            <a:cxnLst/>
            <a:rect l="l" t="t" r="r" b="b"/>
            <a:pathLst>
              <a:path w="23495" h="23495">
                <a:moveTo>
                  <a:pt x="17842" y="0"/>
                </a:moveTo>
                <a:lnTo>
                  <a:pt x="5141" y="0"/>
                </a:lnTo>
                <a:lnTo>
                  <a:pt x="0" y="5183"/>
                </a:lnTo>
                <a:lnTo>
                  <a:pt x="0" y="17978"/>
                </a:lnTo>
                <a:lnTo>
                  <a:pt x="514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167" name="object 167"/>
          <p:cNvSpPr/>
          <p:nvPr/>
        </p:nvSpPr>
        <p:spPr>
          <a:xfrm>
            <a:off x="7294348" y="5102968"/>
            <a:ext cx="13335" cy="13335"/>
          </a:xfrm>
          <a:custGeom>
            <a:avLst/>
            <a:gdLst/>
            <a:ahLst/>
            <a:cxnLst/>
            <a:rect l="l" t="t" r="r" b="b"/>
            <a:pathLst>
              <a:path w="13334" h="13335">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168" name="object 168"/>
          <p:cNvSpPr/>
          <p:nvPr/>
        </p:nvSpPr>
        <p:spPr>
          <a:xfrm>
            <a:off x="8535833" y="509448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69" name="object 169"/>
          <p:cNvSpPr/>
          <p:nvPr/>
        </p:nvSpPr>
        <p:spPr>
          <a:xfrm>
            <a:off x="8868736" y="4392031"/>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70" name="object 170"/>
          <p:cNvSpPr/>
          <p:nvPr/>
        </p:nvSpPr>
        <p:spPr>
          <a:xfrm>
            <a:off x="7268286" y="4591575"/>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FFFFFF">
              <a:alpha val="39999"/>
            </a:srgbClr>
          </a:solidFill>
        </p:spPr>
        <p:txBody>
          <a:bodyPr wrap="square" lIns="0" tIns="0" rIns="0" bIns="0" rtlCol="0"/>
          <a:lstStyle/>
          <a:p>
            <a:endParaRPr/>
          </a:p>
        </p:txBody>
      </p:sp>
      <p:sp>
        <p:nvSpPr>
          <p:cNvPr id="171" name="object 171"/>
          <p:cNvSpPr/>
          <p:nvPr/>
        </p:nvSpPr>
        <p:spPr>
          <a:xfrm>
            <a:off x="8178074" y="4459158"/>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72" name="object 172"/>
          <p:cNvSpPr/>
          <p:nvPr/>
        </p:nvSpPr>
        <p:spPr>
          <a:xfrm>
            <a:off x="8439955" y="4333855"/>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73" name="object 173"/>
          <p:cNvSpPr/>
          <p:nvPr/>
        </p:nvSpPr>
        <p:spPr>
          <a:xfrm>
            <a:off x="8041492" y="395746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174" name="object 174"/>
          <p:cNvSpPr/>
          <p:nvPr/>
        </p:nvSpPr>
        <p:spPr>
          <a:xfrm>
            <a:off x="9079305" y="3979696"/>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9999"/>
            </a:srgbClr>
          </a:solidFill>
        </p:spPr>
        <p:txBody>
          <a:bodyPr wrap="square" lIns="0" tIns="0" rIns="0" bIns="0" rtlCol="0"/>
          <a:lstStyle/>
          <a:p>
            <a:endParaRPr/>
          </a:p>
        </p:txBody>
      </p:sp>
      <p:sp>
        <p:nvSpPr>
          <p:cNvPr id="175" name="object 175"/>
          <p:cNvSpPr/>
          <p:nvPr/>
        </p:nvSpPr>
        <p:spPr>
          <a:xfrm>
            <a:off x="7959927" y="4311997"/>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76" name="object 176"/>
          <p:cNvSpPr/>
          <p:nvPr/>
        </p:nvSpPr>
        <p:spPr>
          <a:xfrm>
            <a:off x="7688154" y="3727907"/>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177" name="object 177"/>
          <p:cNvSpPr/>
          <p:nvPr/>
        </p:nvSpPr>
        <p:spPr>
          <a:xfrm>
            <a:off x="7575599" y="3834477"/>
            <a:ext cx="10160" cy="10160"/>
          </a:xfrm>
          <a:custGeom>
            <a:avLst/>
            <a:gdLst/>
            <a:ahLst/>
            <a:cxnLst/>
            <a:rect l="l" t="t" r="r" b="b"/>
            <a:pathLst>
              <a:path w="10159" h="10160">
                <a:moveTo>
                  <a:pt x="7664" y="0"/>
                </a:moveTo>
                <a:lnTo>
                  <a:pt x="2219" y="0"/>
                </a:lnTo>
                <a:lnTo>
                  <a:pt x="0" y="2240"/>
                </a:lnTo>
                <a:lnTo>
                  <a:pt x="0" y="7737"/>
                </a:lnTo>
                <a:lnTo>
                  <a:pt x="2219" y="9978"/>
                </a:lnTo>
                <a:lnTo>
                  <a:pt x="7664" y="9978"/>
                </a:lnTo>
                <a:lnTo>
                  <a:pt x="9884" y="773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78" name="object 178"/>
          <p:cNvSpPr/>
          <p:nvPr/>
        </p:nvSpPr>
        <p:spPr>
          <a:xfrm>
            <a:off x="7663093" y="3180718"/>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79" name="object 179"/>
          <p:cNvSpPr/>
          <p:nvPr/>
        </p:nvSpPr>
        <p:spPr>
          <a:xfrm>
            <a:off x="6798571" y="459003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180" name="object 180"/>
          <p:cNvSpPr/>
          <p:nvPr/>
        </p:nvSpPr>
        <p:spPr>
          <a:xfrm>
            <a:off x="5594853" y="4581922"/>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FFFFFF">
              <a:alpha val="39999"/>
            </a:srgbClr>
          </a:solidFill>
        </p:spPr>
        <p:txBody>
          <a:bodyPr wrap="square" lIns="0" tIns="0" rIns="0" bIns="0" rtlCol="0"/>
          <a:lstStyle/>
          <a:p>
            <a:endParaRPr/>
          </a:p>
        </p:txBody>
      </p:sp>
      <p:sp>
        <p:nvSpPr>
          <p:cNvPr id="181" name="object 181"/>
          <p:cNvSpPr/>
          <p:nvPr/>
        </p:nvSpPr>
        <p:spPr>
          <a:xfrm>
            <a:off x="5844335" y="426361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82" name="object 182"/>
          <p:cNvSpPr/>
          <p:nvPr/>
        </p:nvSpPr>
        <p:spPr>
          <a:xfrm>
            <a:off x="5932397" y="4939429"/>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183" name="object 183"/>
          <p:cNvSpPr/>
          <p:nvPr/>
        </p:nvSpPr>
        <p:spPr>
          <a:xfrm>
            <a:off x="6291643" y="5460153"/>
            <a:ext cx="10160" cy="10160"/>
          </a:xfrm>
          <a:custGeom>
            <a:avLst/>
            <a:gdLst/>
            <a:ahLst/>
            <a:cxnLst/>
            <a:rect l="l" t="t" r="r" b="b"/>
            <a:pathLst>
              <a:path w="10160"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84" name="object 184"/>
          <p:cNvSpPr/>
          <p:nvPr/>
        </p:nvSpPr>
        <p:spPr>
          <a:xfrm>
            <a:off x="7657709" y="6757652"/>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185" name="object 185"/>
          <p:cNvSpPr/>
          <p:nvPr/>
        </p:nvSpPr>
        <p:spPr>
          <a:xfrm>
            <a:off x="9059199" y="3684728"/>
            <a:ext cx="10795" cy="10795"/>
          </a:xfrm>
          <a:custGeom>
            <a:avLst/>
            <a:gdLst/>
            <a:ahLst/>
            <a:cxnLst/>
            <a:rect l="l" t="t" r="r" b="b"/>
            <a:pathLst>
              <a:path w="10795" h="10795">
                <a:moveTo>
                  <a:pt x="8041" y="0"/>
                </a:moveTo>
                <a:lnTo>
                  <a:pt x="2303" y="0"/>
                </a:lnTo>
                <a:lnTo>
                  <a:pt x="0" y="2355"/>
                </a:lnTo>
                <a:lnTo>
                  <a:pt x="0" y="8114"/>
                </a:lnTo>
                <a:lnTo>
                  <a:pt x="2303" y="10460"/>
                </a:lnTo>
                <a:lnTo>
                  <a:pt x="8041" y="10460"/>
                </a:lnTo>
                <a:lnTo>
                  <a:pt x="10366" y="8114"/>
                </a:lnTo>
                <a:lnTo>
                  <a:pt x="10366" y="5235"/>
                </a:lnTo>
                <a:lnTo>
                  <a:pt x="10366" y="2355"/>
                </a:lnTo>
                <a:lnTo>
                  <a:pt x="8041" y="0"/>
                </a:lnTo>
                <a:close/>
              </a:path>
            </a:pathLst>
          </a:custGeom>
          <a:solidFill>
            <a:srgbClr val="FFFFFF">
              <a:alpha val="23999"/>
            </a:srgbClr>
          </a:solidFill>
        </p:spPr>
        <p:txBody>
          <a:bodyPr wrap="square" lIns="0" tIns="0" rIns="0" bIns="0" rtlCol="0"/>
          <a:lstStyle/>
          <a:p>
            <a:endParaRPr/>
          </a:p>
        </p:txBody>
      </p:sp>
      <p:sp>
        <p:nvSpPr>
          <p:cNvPr id="186" name="object 186"/>
          <p:cNvSpPr/>
          <p:nvPr/>
        </p:nvSpPr>
        <p:spPr>
          <a:xfrm>
            <a:off x="8086186" y="5476065"/>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87" name="object 187"/>
          <p:cNvSpPr/>
          <p:nvPr/>
        </p:nvSpPr>
        <p:spPr>
          <a:xfrm>
            <a:off x="9237448" y="3600000"/>
            <a:ext cx="13335" cy="13335"/>
          </a:xfrm>
          <a:custGeom>
            <a:avLst/>
            <a:gdLst/>
            <a:ahLst/>
            <a:cxnLst/>
            <a:rect l="l" t="t" r="r" b="b"/>
            <a:pathLst>
              <a:path w="13334" h="13335">
                <a:moveTo>
                  <a:pt x="10125" y="0"/>
                </a:moveTo>
                <a:lnTo>
                  <a:pt x="2910" y="0"/>
                </a:lnTo>
                <a:lnTo>
                  <a:pt x="0" y="2952"/>
                </a:lnTo>
                <a:lnTo>
                  <a:pt x="0" y="10188"/>
                </a:lnTo>
                <a:lnTo>
                  <a:pt x="291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188" name="object 188"/>
          <p:cNvSpPr/>
          <p:nvPr/>
        </p:nvSpPr>
        <p:spPr>
          <a:xfrm>
            <a:off x="6794945" y="4105857"/>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189" name="object 189"/>
          <p:cNvSpPr/>
          <p:nvPr/>
        </p:nvSpPr>
        <p:spPr>
          <a:xfrm>
            <a:off x="8036649" y="6441012"/>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190" name="object 190"/>
          <p:cNvSpPr/>
          <p:nvPr/>
        </p:nvSpPr>
        <p:spPr>
          <a:xfrm>
            <a:off x="9271563" y="5481445"/>
            <a:ext cx="20320" cy="20320"/>
          </a:xfrm>
          <a:custGeom>
            <a:avLst/>
            <a:gdLst/>
            <a:ahLst/>
            <a:cxnLst/>
            <a:rect l="l" t="t" r="r" b="b"/>
            <a:pathLst>
              <a:path w="20320"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191" name="object 191"/>
          <p:cNvSpPr/>
          <p:nvPr/>
        </p:nvSpPr>
        <p:spPr>
          <a:xfrm>
            <a:off x="5922904" y="3246419"/>
            <a:ext cx="27305" cy="27940"/>
          </a:xfrm>
          <a:custGeom>
            <a:avLst/>
            <a:gdLst/>
            <a:ahLst/>
            <a:cxnLst/>
            <a:rect l="l" t="t" r="r" b="b"/>
            <a:pathLst>
              <a:path w="27304"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10398"/>
            </a:srgbClr>
          </a:solidFill>
        </p:spPr>
        <p:txBody>
          <a:bodyPr wrap="square" lIns="0" tIns="0" rIns="0" bIns="0" rtlCol="0"/>
          <a:lstStyle/>
          <a:p>
            <a:endParaRPr/>
          </a:p>
        </p:txBody>
      </p:sp>
      <p:sp>
        <p:nvSpPr>
          <p:cNvPr id="192" name="object 192"/>
          <p:cNvSpPr/>
          <p:nvPr/>
        </p:nvSpPr>
        <p:spPr>
          <a:xfrm>
            <a:off x="6263860" y="4063643"/>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93" name="object 193"/>
          <p:cNvSpPr/>
          <p:nvPr/>
        </p:nvSpPr>
        <p:spPr>
          <a:xfrm>
            <a:off x="6055343" y="6270690"/>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194" name="object 194"/>
          <p:cNvSpPr/>
          <p:nvPr/>
        </p:nvSpPr>
        <p:spPr>
          <a:xfrm>
            <a:off x="6287106" y="5855542"/>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195" name="object 195"/>
          <p:cNvSpPr/>
          <p:nvPr/>
        </p:nvSpPr>
        <p:spPr>
          <a:xfrm>
            <a:off x="5972081" y="6146639"/>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196" name="object 196"/>
          <p:cNvSpPr/>
          <p:nvPr/>
        </p:nvSpPr>
        <p:spPr>
          <a:xfrm>
            <a:off x="6010107" y="5935141"/>
            <a:ext cx="5715" cy="5715"/>
          </a:xfrm>
          <a:custGeom>
            <a:avLst/>
            <a:gdLst/>
            <a:ahLst/>
            <a:cxnLst/>
            <a:rect l="l" t="t" r="r" b="b"/>
            <a:pathLst>
              <a:path w="5714" h="5714">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197" name="object 197"/>
          <p:cNvSpPr/>
          <p:nvPr/>
        </p:nvSpPr>
        <p:spPr>
          <a:xfrm>
            <a:off x="5541920" y="5986667"/>
            <a:ext cx="19685" cy="19685"/>
          </a:xfrm>
          <a:custGeom>
            <a:avLst/>
            <a:gdLst/>
            <a:ahLst/>
            <a:cxnLst/>
            <a:rect l="l" t="t" r="r" b="b"/>
            <a:pathLst>
              <a:path w="19685"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198" name="object 198"/>
          <p:cNvSpPr/>
          <p:nvPr/>
        </p:nvSpPr>
        <p:spPr>
          <a:xfrm>
            <a:off x="7546880" y="3648174"/>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199" name="object 199"/>
          <p:cNvSpPr/>
          <p:nvPr/>
        </p:nvSpPr>
        <p:spPr>
          <a:xfrm>
            <a:off x="5547063" y="5094118"/>
            <a:ext cx="8890" cy="9525"/>
          </a:xfrm>
          <a:custGeom>
            <a:avLst/>
            <a:gdLst/>
            <a:ahLst/>
            <a:cxnLst/>
            <a:rect l="l" t="t" r="r" b="b"/>
            <a:pathLst>
              <a:path w="8889" h="9525">
                <a:moveTo>
                  <a:pt x="6889" y="0"/>
                </a:moveTo>
                <a:lnTo>
                  <a:pt x="1989" y="0"/>
                </a:lnTo>
                <a:lnTo>
                  <a:pt x="0" y="2031"/>
                </a:lnTo>
                <a:lnTo>
                  <a:pt x="0" y="6973"/>
                </a:lnTo>
                <a:lnTo>
                  <a:pt x="1989" y="8973"/>
                </a:lnTo>
                <a:lnTo>
                  <a:pt x="6889" y="8973"/>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200" name="object 200"/>
          <p:cNvSpPr/>
          <p:nvPr/>
        </p:nvSpPr>
        <p:spPr>
          <a:xfrm>
            <a:off x="6974366" y="5407930"/>
            <a:ext cx="14604" cy="14604"/>
          </a:xfrm>
          <a:custGeom>
            <a:avLst/>
            <a:gdLst/>
            <a:ahLst/>
            <a:cxnLst/>
            <a:rect l="l" t="t" r="r" b="b"/>
            <a:pathLst>
              <a:path w="14604" h="14604">
                <a:moveTo>
                  <a:pt x="11141" y="0"/>
                </a:moveTo>
                <a:lnTo>
                  <a:pt x="3183" y="0"/>
                </a:lnTo>
                <a:lnTo>
                  <a:pt x="0" y="3235"/>
                </a:lnTo>
                <a:lnTo>
                  <a:pt x="0" y="11245"/>
                </a:lnTo>
                <a:lnTo>
                  <a:pt x="3183"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201" name="object 201"/>
          <p:cNvSpPr/>
          <p:nvPr/>
        </p:nvSpPr>
        <p:spPr>
          <a:xfrm>
            <a:off x="7807277" y="498056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02" name="object 202"/>
          <p:cNvSpPr/>
          <p:nvPr/>
        </p:nvSpPr>
        <p:spPr>
          <a:xfrm>
            <a:off x="5302064" y="6044806"/>
            <a:ext cx="17145" cy="17780"/>
          </a:xfrm>
          <a:custGeom>
            <a:avLst/>
            <a:gdLst/>
            <a:ahLst/>
            <a:cxnLst/>
            <a:rect l="l" t="t" r="r" b="b"/>
            <a:pathLst>
              <a:path w="17145" h="17779">
                <a:moveTo>
                  <a:pt x="13224" y="0"/>
                </a:moveTo>
                <a:lnTo>
                  <a:pt x="3821" y="0"/>
                </a:lnTo>
                <a:lnTo>
                  <a:pt x="0" y="3874"/>
                </a:lnTo>
                <a:lnTo>
                  <a:pt x="0" y="13381"/>
                </a:lnTo>
                <a:lnTo>
                  <a:pt x="3821" y="17235"/>
                </a:lnTo>
                <a:lnTo>
                  <a:pt x="13224" y="17235"/>
                </a:lnTo>
                <a:lnTo>
                  <a:pt x="17088" y="13381"/>
                </a:lnTo>
                <a:lnTo>
                  <a:pt x="17088" y="8607"/>
                </a:lnTo>
                <a:lnTo>
                  <a:pt x="17088" y="3874"/>
                </a:lnTo>
                <a:lnTo>
                  <a:pt x="13224" y="0"/>
                </a:lnTo>
                <a:close/>
              </a:path>
            </a:pathLst>
          </a:custGeom>
          <a:solidFill>
            <a:srgbClr val="FFFFFF">
              <a:alpha val="31198"/>
            </a:srgbClr>
          </a:solidFill>
        </p:spPr>
        <p:txBody>
          <a:bodyPr wrap="square" lIns="0" tIns="0" rIns="0" bIns="0" rtlCol="0"/>
          <a:lstStyle/>
          <a:p>
            <a:endParaRPr/>
          </a:p>
        </p:txBody>
      </p:sp>
      <p:sp>
        <p:nvSpPr>
          <p:cNvPr id="203" name="object 203"/>
          <p:cNvSpPr/>
          <p:nvPr/>
        </p:nvSpPr>
        <p:spPr>
          <a:xfrm>
            <a:off x="5517225" y="6976302"/>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204" name="object 204"/>
          <p:cNvSpPr/>
          <p:nvPr/>
        </p:nvSpPr>
        <p:spPr>
          <a:xfrm>
            <a:off x="7744301" y="485919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05" name="object 205"/>
          <p:cNvSpPr/>
          <p:nvPr/>
        </p:nvSpPr>
        <p:spPr>
          <a:xfrm>
            <a:off x="9777386" y="3992838"/>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206" name="object 206"/>
          <p:cNvSpPr/>
          <p:nvPr/>
        </p:nvSpPr>
        <p:spPr>
          <a:xfrm>
            <a:off x="10377216" y="5365437"/>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07" name="object 207"/>
          <p:cNvSpPr/>
          <p:nvPr/>
        </p:nvSpPr>
        <p:spPr>
          <a:xfrm>
            <a:off x="9044068" y="6663188"/>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08" name="object 208"/>
          <p:cNvSpPr/>
          <p:nvPr/>
        </p:nvSpPr>
        <p:spPr>
          <a:xfrm>
            <a:off x="10296219" y="5174298"/>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09" name="object 209"/>
          <p:cNvSpPr/>
          <p:nvPr/>
        </p:nvSpPr>
        <p:spPr>
          <a:xfrm>
            <a:off x="5003553" y="4187788"/>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210" name="object 210"/>
          <p:cNvSpPr/>
          <p:nvPr/>
        </p:nvSpPr>
        <p:spPr>
          <a:xfrm>
            <a:off x="9069258" y="6410147"/>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11" name="object 211"/>
          <p:cNvSpPr/>
          <p:nvPr/>
        </p:nvSpPr>
        <p:spPr>
          <a:xfrm>
            <a:off x="9514117" y="6931721"/>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212" name="object 212"/>
          <p:cNvSpPr/>
          <p:nvPr/>
        </p:nvSpPr>
        <p:spPr>
          <a:xfrm>
            <a:off x="9981559" y="5427628"/>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213" name="object 213"/>
          <p:cNvSpPr/>
          <p:nvPr/>
        </p:nvSpPr>
        <p:spPr>
          <a:xfrm>
            <a:off x="9309864" y="5767001"/>
            <a:ext cx="23495" cy="23495"/>
          </a:xfrm>
          <a:custGeom>
            <a:avLst/>
            <a:gdLst/>
            <a:ahLst/>
            <a:cxnLst/>
            <a:rect l="l" t="t" r="r" b="b"/>
            <a:pathLst>
              <a:path w="23495"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214" name="object 214"/>
          <p:cNvSpPr/>
          <p:nvPr/>
        </p:nvSpPr>
        <p:spPr>
          <a:xfrm>
            <a:off x="9933824" y="4821108"/>
            <a:ext cx="13335" cy="13335"/>
          </a:xfrm>
          <a:custGeom>
            <a:avLst/>
            <a:gdLst/>
            <a:ahLst/>
            <a:cxnLst/>
            <a:rect l="l" t="t" r="r" b="b"/>
            <a:pathLst>
              <a:path w="13334" h="13335">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215" name="object 215"/>
          <p:cNvSpPr/>
          <p:nvPr/>
        </p:nvSpPr>
        <p:spPr>
          <a:xfrm>
            <a:off x="9313157" y="6561073"/>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16" name="object 216"/>
          <p:cNvSpPr/>
          <p:nvPr/>
        </p:nvSpPr>
        <p:spPr>
          <a:xfrm>
            <a:off x="4704372" y="3792283"/>
            <a:ext cx="10160" cy="10160"/>
          </a:xfrm>
          <a:custGeom>
            <a:avLst/>
            <a:gdLst/>
            <a:ahLst/>
            <a:cxnLst/>
            <a:rect l="l" t="t" r="r" b="b"/>
            <a:pathLst>
              <a:path w="10160" h="10160">
                <a:moveTo>
                  <a:pt x="7675" y="0"/>
                </a:moveTo>
                <a:lnTo>
                  <a:pt x="2230" y="0"/>
                </a:lnTo>
                <a:lnTo>
                  <a:pt x="0" y="2240"/>
                </a:lnTo>
                <a:lnTo>
                  <a:pt x="0" y="7727"/>
                </a:lnTo>
                <a:lnTo>
                  <a:pt x="2230" y="9968"/>
                </a:lnTo>
                <a:lnTo>
                  <a:pt x="7675" y="996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217" name="object 217"/>
          <p:cNvSpPr/>
          <p:nvPr/>
        </p:nvSpPr>
        <p:spPr>
          <a:xfrm>
            <a:off x="9907773" y="4309706"/>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218" name="object 218"/>
          <p:cNvSpPr/>
          <p:nvPr/>
        </p:nvSpPr>
        <p:spPr>
          <a:xfrm>
            <a:off x="8955399" y="5925748"/>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19" name="object 219"/>
          <p:cNvSpPr/>
          <p:nvPr/>
        </p:nvSpPr>
        <p:spPr>
          <a:xfrm>
            <a:off x="9217283" y="5800443"/>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20" name="object 220"/>
          <p:cNvSpPr/>
          <p:nvPr/>
        </p:nvSpPr>
        <p:spPr>
          <a:xfrm>
            <a:off x="4721283" y="2287170"/>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221" name="object 221"/>
          <p:cNvSpPr/>
          <p:nvPr/>
        </p:nvSpPr>
        <p:spPr>
          <a:xfrm>
            <a:off x="4933271" y="258333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222" name="object 222"/>
          <p:cNvSpPr/>
          <p:nvPr/>
        </p:nvSpPr>
        <p:spPr>
          <a:xfrm>
            <a:off x="8737254" y="5778587"/>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223" name="object 223"/>
          <p:cNvSpPr/>
          <p:nvPr/>
        </p:nvSpPr>
        <p:spPr>
          <a:xfrm>
            <a:off x="10327639" y="3446047"/>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224" name="object 224"/>
          <p:cNvSpPr/>
          <p:nvPr/>
        </p:nvSpPr>
        <p:spPr>
          <a:xfrm>
            <a:off x="10215086" y="3552619"/>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225" name="object 225"/>
          <p:cNvSpPr/>
          <p:nvPr/>
        </p:nvSpPr>
        <p:spPr>
          <a:xfrm>
            <a:off x="10302577" y="2898859"/>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26" name="object 226"/>
          <p:cNvSpPr/>
          <p:nvPr/>
        </p:nvSpPr>
        <p:spPr>
          <a:xfrm>
            <a:off x="8863513" y="6942653"/>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27" name="object 227"/>
          <p:cNvSpPr/>
          <p:nvPr/>
        </p:nvSpPr>
        <p:spPr>
          <a:xfrm>
            <a:off x="5107208" y="4881695"/>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228" name="object 228"/>
          <p:cNvSpPr/>
          <p:nvPr/>
        </p:nvSpPr>
        <p:spPr>
          <a:xfrm>
            <a:off x="9613862" y="5126081"/>
            <a:ext cx="14604" cy="14604"/>
          </a:xfrm>
          <a:custGeom>
            <a:avLst/>
            <a:gdLst/>
            <a:ahLst/>
            <a:cxnLst/>
            <a:rect l="l" t="t" r="r" b="b"/>
            <a:pathLst>
              <a:path w="14604"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229" name="object 229"/>
          <p:cNvSpPr/>
          <p:nvPr/>
        </p:nvSpPr>
        <p:spPr>
          <a:xfrm>
            <a:off x="10446762" y="469870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30" name="object 230"/>
          <p:cNvSpPr/>
          <p:nvPr/>
        </p:nvSpPr>
        <p:spPr>
          <a:xfrm>
            <a:off x="10383786" y="4566484"/>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31" name="object 231"/>
          <p:cNvSpPr/>
          <p:nvPr/>
        </p:nvSpPr>
        <p:spPr>
          <a:xfrm>
            <a:off x="4681375" y="2329500"/>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32" name="object 232"/>
          <p:cNvSpPr/>
          <p:nvPr/>
        </p:nvSpPr>
        <p:spPr>
          <a:xfrm>
            <a:off x="5218577" y="1176589"/>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33" name="object 233"/>
          <p:cNvSpPr/>
          <p:nvPr/>
        </p:nvSpPr>
        <p:spPr>
          <a:xfrm>
            <a:off x="5286358" y="2588859"/>
            <a:ext cx="31750" cy="32384"/>
          </a:xfrm>
          <a:custGeom>
            <a:avLst/>
            <a:gdLst/>
            <a:ahLst/>
            <a:cxnLst/>
            <a:rect l="l" t="t" r="r" b="b"/>
            <a:pathLst>
              <a:path w="31750" h="32385">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234" name="object 234"/>
          <p:cNvSpPr/>
          <p:nvPr/>
        </p:nvSpPr>
        <p:spPr>
          <a:xfrm>
            <a:off x="5243765" y="923546"/>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35" name="object 235"/>
          <p:cNvSpPr/>
          <p:nvPr/>
        </p:nvSpPr>
        <p:spPr>
          <a:xfrm>
            <a:off x="10054007" y="7073944"/>
            <a:ext cx="10795" cy="10795"/>
          </a:xfrm>
          <a:custGeom>
            <a:avLst/>
            <a:gdLst/>
            <a:ahLst/>
            <a:cxnLst/>
            <a:rect l="l" t="t" r="r" b="b"/>
            <a:pathLst>
              <a:path w="10795" h="10795">
                <a:moveTo>
                  <a:pt x="8271" y="0"/>
                </a:moveTo>
                <a:lnTo>
                  <a:pt x="2376" y="0"/>
                </a:lnTo>
                <a:lnTo>
                  <a:pt x="0" y="2429"/>
                </a:lnTo>
                <a:lnTo>
                  <a:pt x="0" y="8334"/>
                </a:lnTo>
                <a:lnTo>
                  <a:pt x="2376" y="10764"/>
                </a:lnTo>
                <a:lnTo>
                  <a:pt x="8271" y="10764"/>
                </a:lnTo>
                <a:lnTo>
                  <a:pt x="10638" y="8334"/>
                </a:lnTo>
                <a:lnTo>
                  <a:pt x="10638" y="5382"/>
                </a:lnTo>
                <a:lnTo>
                  <a:pt x="10638" y="2429"/>
                </a:lnTo>
                <a:lnTo>
                  <a:pt x="8271" y="0"/>
                </a:lnTo>
                <a:close/>
              </a:path>
            </a:pathLst>
          </a:custGeom>
          <a:solidFill>
            <a:srgbClr val="FFFFFF">
              <a:alpha val="39999"/>
            </a:srgbClr>
          </a:solidFill>
        </p:spPr>
        <p:txBody>
          <a:bodyPr wrap="square" lIns="0" tIns="0" rIns="0" bIns="0" rtlCol="0"/>
          <a:lstStyle/>
          <a:p>
            <a:endParaRPr/>
          </a:p>
        </p:txBody>
      </p:sp>
      <p:sp>
        <p:nvSpPr>
          <p:cNvPr id="236" name="object 236"/>
          <p:cNvSpPr/>
          <p:nvPr/>
        </p:nvSpPr>
        <p:spPr>
          <a:xfrm>
            <a:off x="10103612" y="6328056"/>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37" name="object 237"/>
          <p:cNvSpPr/>
          <p:nvPr/>
        </p:nvSpPr>
        <p:spPr>
          <a:xfrm>
            <a:off x="9979282" y="587589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38" name="object 238"/>
          <p:cNvSpPr/>
          <p:nvPr/>
        </p:nvSpPr>
        <p:spPr>
          <a:xfrm>
            <a:off x="4748075" y="464436"/>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239" name="object 239"/>
          <p:cNvSpPr/>
          <p:nvPr/>
        </p:nvSpPr>
        <p:spPr>
          <a:xfrm>
            <a:off x="8883294" y="3379189"/>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40" name="object 240"/>
          <p:cNvSpPr/>
          <p:nvPr/>
        </p:nvSpPr>
        <p:spPr>
          <a:xfrm>
            <a:off x="9710100" y="2348394"/>
            <a:ext cx="17145" cy="17145"/>
          </a:xfrm>
          <a:custGeom>
            <a:avLst/>
            <a:gdLst/>
            <a:ahLst/>
            <a:cxnLst/>
            <a:rect l="l" t="t" r="r" b="b"/>
            <a:pathLst>
              <a:path w="17145" h="17144">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241" name="object 241"/>
          <p:cNvSpPr/>
          <p:nvPr/>
        </p:nvSpPr>
        <p:spPr>
          <a:xfrm>
            <a:off x="9045898" y="1986790"/>
            <a:ext cx="15875" cy="15875"/>
          </a:xfrm>
          <a:custGeom>
            <a:avLst/>
            <a:gdLst/>
            <a:ahLst/>
            <a:cxnLst/>
            <a:rect l="l" t="t" r="r" b="b"/>
            <a:pathLst>
              <a:path w="15875" h="15875">
                <a:moveTo>
                  <a:pt x="11873" y="0"/>
                </a:moveTo>
                <a:lnTo>
                  <a:pt x="3413" y="0"/>
                </a:lnTo>
                <a:lnTo>
                  <a:pt x="0" y="3486"/>
                </a:lnTo>
                <a:lnTo>
                  <a:pt x="0" y="11999"/>
                </a:lnTo>
                <a:lnTo>
                  <a:pt x="341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242" name="object 242"/>
          <p:cNvSpPr/>
          <p:nvPr/>
        </p:nvSpPr>
        <p:spPr>
          <a:xfrm>
            <a:off x="6113493" y="233675"/>
            <a:ext cx="18415" cy="19050"/>
          </a:xfrm>
          <a:custGeom>
            <a:avLst/>
            <a:gdLst/>
            <a:ahLst/>
            <a:cxnLst/>
            <a:rect l="l" t="t" r="r" b="b"/>
            <a:pathLst>
              <a:path w="18414"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243" name="object 243"/>
          <p:cNvSpPr/>
          <p:nvPr/>
        </p:nvSpPr>
        <p:spPr>
          <a:xfrm>
            <a:off x="9412306" y="2928491"/>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44" name="object 244"/>
          <p:cNvSpPr/>
          <p:nvPr/>
        </p:nvSpPr>
        <p:spPr>
          <a:xfrm>
            <a:off x="4688046" y="417107"/>
            <a:ext cx="19050" cy="19685"/>
          </a:xfrm>
          <a:custGeom>
            <a:avLst/>
            <a:gdLst/>
            <a:ahLst/>
            <a:cxnLst/>
            <a:rect l="l" t="t" r="r" b="b"/>
            <a:pathLst>
              <a:path w="19050" h="19684">
                <a:moveTo>
                  <a:pt x="14659" y="0"/>
                </a:moveTo>
                <a:lnTo>
                  <a:pt x="4219" y="0"/>
                </a:lnTo>
                <a:lnTo>
                  <a:pt x="0" y="4251"/>
                </a:lnTo>
                <a:lnTo>
                  <a:pt x="0" y="14795"/>
                </a:lnTo>
                <a:lnTo>
                  <a:pt x="4219" y="19077"/>
                </a:lnTo>
                <a:lnTo>
                  <a:pt x="14659" y="19077"/>
                </a:lnTo>
                <a:lnTo>
                  <a:pt x="18899" y="14795"/>
                </a:lnTo>
                <a:lnTo>
                  <a:pt x="18899" y="9538"/>
                </a:lnTo>
                <a:lnTo>
                  <a:pt x="18899" y="4251"/>
                </a:lnTo>
                <a:lnTo>
                  <a:pt x="14659" y="0"/>
                </a:lnTo>
                <a:close/>
              </a:path>
            </a:pathLst>
          </a:custGeom>
          <a:solidFill>
            <a:srgbClr val="FFFFFF">
              <a:alpha val="39999"/>
            </a:srgbClr>
          </a:solidFill>
        </p:spPr>
        <p:txBody>
          <a:bodyPr wrap="square" lIns="0" tIns="0" rIns="0" bIns="0" rtlCol="0"/>
          <a:lstStyle/>
          <a:p>
            <a:endParaRPr/>
          </a:p>
        </p:txBody>
      </p:sp>
      <p:sp>
        <p:nvSpPr>
          <p:cNvPr id="245" name="object 245"/>
          <p:cNvSpPr/>
          <p:nvPr/>
        </p:nvSpPr>
        <p:spPr>
          <a:xfrm>
            <a:off x="9986161" y="858630"/>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246" name="object 246"/>
          <p:cNvSpPr/>
          <p:nvPr/>
        </p:nvSpPr>
        <p:spPr>
          <a:xfrm>
            <a:off x="9488274" y="3638546"/>
            <a:ext cx="31750" cy="32384"/>
          </a:xfrm>
          <a:custGeom>
            <a:avLst/>
            <a:gdLst/>
            <a:ahLst/>
            <a:cxnLst/>
            <a:rect l="l" t="t" r="r" b="b"/>
            <a:pathLst>
              <a:path w="31750" h="32385">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247" name="object 247"/>
          <p:cNvSpPr/>
          <p:nvPr/>
        </p:nvSpPr>
        <p:spPr>
          <a:xfrm>
            <a:off x="4733408" y="119122"/>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48" name="object 248"/>
          <p:cNvSpPr/>
          <p:nvPr/>
        </p:nvSpPr>
        <p:spPr>
          <a:xfrm>
            <a:off x="5162849" y="1935204"/>
            <a:ext cx="27305" cy="27940"/>
          </a:xfrm>
          <a:custGeom>
            <a:avLst/>
            <a:gdLst/>
            <a:ahLst/>
            <a:cxnLst/>
            <a:rect l="l" t="t" r="r" b="b"/>
            <a:pathLst>
              <a:path w="27304"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249" name="object 249"/>
          <p:cNvSpPr/>
          <p:nvPr/>
        </p:nvSpPr>
        <p:spPr>
          <a:xfrm>
            <a:off x="5989985" y="755460"/>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50" name="object 250"/>
          <p:cNvSpPr/>
          <p:nvPr/>
        </p:nvSpPr>
        <p:spPr>
          <a:xfrm>
            <a:off x="5908988" y="564320"/>
            <a:ext cx="13335" cy="13335"/>
          </a:xfrm>
          <a:custGeom>
            <a:avLst/>
            <a:gdLst/>
            <a:ahLst/>
            <a:cxnLst/>
            <a:rect l="l" t="t" r="r" b="b"/>
            <a:pathLst>
              <a:path w="13335"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51" name="object 251"/>
          <p:cNvSpPr/>
          <p:nvPr/>
        </p:nvSpPr>
        <p:spPr>
          <a:xfrm>
            <a:off x="5594331" y="817652"/>
            <a:ext cx="17145" cy="17145"/>
          </a:xfrm>
          <a:custGeom>
            <a:avLst/>
            <a:gdLst/>
            <a:ahLst/>
            <a:cxnLst/>
            <a:rect l="l" t="t" r="r" b="b"/>
            <a:pathLst>
              <a:path w="17145"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252" name="object 252"/>
          <p:cNvSpPr/>
          <p:nvPr/>
        </p:nvSpPr>
        <p:spPr>
          <a:xfrm>
            <a:off x="6276857" y="570743"/>
            <a:ext cx="10160" cy="10160"/>
          </a:xfrm>
          <a:custGeom>
            <a:avLst/>
            <a:gdLst/>
            <a:ahLst/>
            <a:cxnLst/>
            <a:rect l="l" t="t" r="r" b="b"/>
            <a:pathLst>
              <a:path w="10160"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253" name="object 253"/>
          <p:cNvSpPr/>
          <p:nvPr/>
        </p:nvSpPr>
        <p:spPr>
          <a:xfrm>
            <a:off x="5672701" y="2792"/>
            <a:ext cx="12700" cy="12700"/>
          </a:xfrm>
          <a:custGeom>
            <a:avLst/>
            <a:gdLst/>
            <a:ahLst/>
            <a:cxnLst/>
            <a:rect l="l" t="t" r="r" b="b"/>
            <a:pathLst>
              <a:path w="12700" h="12700">
                <a:moveTo>
                  <a:pt x="9402" y="0"/>
                </a:moveTo>
                <a:lnTo>
                  <a:pt x="2701" y="0"/>
                </a:lnTo>
                <a:lnTo>
                  <a:pt x="0" y="2732"/>
                </a:lnTo>
                <a:lnTo>
                  <a:pt x="0" y="9444"/>
                </a:lnTo>
                <a:lnTo>
                  <a:pt x="2701" y="12188"/>
                </a:lnTo>
                <a:lnTo>
                  <a:pt x="9402" y="12188"/>
                </a:lnTo>
                <a:lnTo>
                  <a:pt x="12114" y="9444"/>
                </a:lnTo>
                <a:lnTo>
                  <a:pt x="12114" y="6083"/>
                </a:lnTo>
                <a:lnTo>
                  <a:pt x="12114" y="2732"/>
                </a:lnTo>
                <a:lnTo>
                  <a:pt x="9402" y="0"/>
                </a:lnTo>
                <a:close/>
              </a:path>
            </a:pathLst>
          </a:custGeom>
          <a:solidFill>
            <a:srgbClr val="FFFFFF">
              <a:alpha val="39999"/>
            </a:srgbClr>
          </a:solidFill>
        </p:spPr>
        <p:txBody>
          <a:bodyPr wrap="square" lIns="0" tIns="0" rIns="0" bIns="0" rtlCol="0"/>
          <a:lstStyle/>
          <a:p>
            <a:endParaRPr/>
          </a:p>
        </p:txBody>
      </p:sp>
      <p:sp>
        <p:nvSpPr>
          <p:cNvPr id="254" name="object 254"/>
          <p:cNvSpPr/>
          <p:nvPr/>
        </p:nvSpPr>
        <p:spPr>
          <a:xfrm>
            <a:off x="5188898" y="2661568"/>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255" name="object 255"/>
          <p:cNvSpPr/>
          <p:nvPr/>
        </p:nvSpPr>
        <p:spPr>
          <a:xfrm>
            <a:off x="5076335" y="2768138"/>
            <a:ext cx="10160" cy="10160"/>
          </a:xfrm>
          <a:custGeom>
            <a:avLst/>
            <a:gdLst/>
            <a:ahLst/>
            <a:cxnLst/>
            <a:rect l="l" t="t" r="r" b="b"/>
            <a:pathLst>
              <a:path w="10160"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256" name="object 256"/>
          <p:cNvSpPr/>
          <p:nvPr/>
        </p:nvSpPr>
        <p:spPr>
          <a:xfrm>
            <a:off x="5233718" y="36267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57" name="object 257"/>
          <p:cNvSpPr/>
          <p:nvPr/>
        </p:nvSpPr>
        <p:spPr>
          <a:xfrm>
            <a:off x="5199168" y="1730043"/>
            <a:ext cx="8255" cy="8255"/>
          </a:xfrm>
          <a:custGeom>
            <a:avLst/>
            <a:gdLst/>
            <a:ahLst/>
            <a:cxnLst/>
            <a:rect l="l" t="t" r="r" b="b"/>
            <a:pathLst>
              <a:path w="8254" h="8255">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258" name="object 258"/>
          <p:cNvSpPr/>
          <p:nvPr/>
        </p:nvSpPr>
        <p:spPr>
          <a:xfrm>
            <a:off x="4708784" y="99443"/>
            <a:ext cx="17145" cy="17145"/>
          </a:xfrm>
          <a:custGeom>
            <a:avLst/>
            <a:gdLst/>
            <a:ahLst/>
            <a:cxnLst/>
            <a:rect l="l" t="t" r="r" b="b"/>
            <a:pathLst>
              <a:path w="17145" h="17144">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259" name="object 259"/>
          <p:cNvSpPr/>
          <p:nvPr/>
        </p:nvSpPr>
        <p:spPr>
          <a:xfrm>
            <a:off x="10464851" y="1098226"/>
            <a:ext cx="23495" cy="23495"/>
          </a:xfrm>
          <a:custGeom>
            <a:avLst/>
            <a:gdLst/>
            <a:ahLst/>
            <a:cxnLst/>
            <a:rect l="l" t="t" r="r" b="b"/>
            <a:pathLst>
              <a:path w="23495" h="23494">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260" name="object 260"/>
          <p:cNvSpPr/>
          <p:nvPr/>
        </p:nvSpPr>
        <p:spPr>
          <a:xfrm>
            <a:off x="9681394" y="2826376"/>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61" name="object 261"/>
          <p:cNvSpPr/>
          <p:nvPr/>
        </p:nvSpPr>
        <p:spPr>
          <a:xfrm>
            <a:off x="9618060" y="1238546"/>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262" name="object 262"/>
          <p:cNvSpPr/>
          <p:nvPr/>
        </p:nvSpPr>
        <p:spPr>
          <a:xfrm>
            <a:off x="5024420" y="1147609"/>
            <a:ext cx="10795" cy="11430"/>
          </a:xfrm>
          <a:custGeom>
            <a:avLst/>
            <a:gdLst/>
            <a:ahLst/>
            <a:cxnLst/>
            <a:rect l="l" t="t" r="r" b="b"/>
            <a:pathLst>
              <a:path w="10795"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263" name="object 263"/>
          <p:cNvSpPr/>
          <p:nvPr/>
        </p:nvSpPr>
        <p:spPr>
          <a:xfrm>
            <a:off x="9231750" y="3207956"/>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64" name="object 264"/>
          <p:cNvSpPr/>
          <p:nvPr/>
        </p:nvSpPr>
        <p:spPr>
          <a:xfrm>
            <a:off x="4842821" y="1791141"/>
            <a:ext cx="13335" cy="13335"/>
          </a:xfrm>
          <a:custGeom>
            <a:avLst/>
            <a:gdLst/>
            <a:ahLst/>
            <a:cxnLst/>
            <a:rect l="l" t="t" r="r" b="b"/>
            <a:pathLst>
              <a:path w="13335"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265" name="object 265"/>
          <p:cNvSpPr/>
          <p:nvPr/>
        </p:nvSpPr>
        <p:spPr>
          <a:xfrm>
            <a:off x="9182215" y="4172905"/>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266" name="object 266"/>
          <p:cNvSpPr/>
          <p:nvPr/>
        </p:nvSpPr>
        <p:spPr>
          <a:xfrm>
            <a:off x="9381758" y="2049075"/>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267" name="object 267"/>
          <p:cNvSpPr/>
          <p:nvPr/>
        </p:nvSpPr>
        <p:spPr>
          <a:xfrm>
            <a:off x="9613523" y="1633934"/>
            <a:ext cx="19050" cy="13970"/>
          </a:xfrm>
          <a:custGeom>
            <a:avLst/>
            <a:gdLst/>
            <a:ahLst/>
            <a:cxnLst/>
            <a:rect l="l" t="t" r="r" b="b"/>
            <a:pathLst>
              <a:path w="19050" h="13969">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268" name="object 268"/>
          <p:cNvSpPr/>
          <p:nvPr/>
        </p:nvSpPr>
        <p:spPr>
          <a:xfrm>
            <a:off x="9298495" y="1925033"/>
            <a:ext cx="25400" cy="25400"/>
          </a:xfrm>
          <a:custGeom>
            <a:avLst/>
            <a:gdLst/>
            <a:ahLst/>
            <a:cxnLst/>
            <a:rect l="l" t="t" r="r" b="b"/>
            <a:pathLst>
              <a:path w="25400" h="25400">
                <a:moveTo>
                  <a:pt x="19475" y="0"/>
                </a:moveTo>
                <a:lnTo>
                  <a:pt x="5612" y="0"/>
                </a:lnTo>
                <a:lnTo>
                  <a:pt x="0" y="5654"/>
                </a:lnTo>
                <a:lnTo>
                  <a:pt x="0" y="19622"/>
                </a:lnTo>
                <a:lnTo>
                  <a:pt x="5612" y="25297"/>
                </a:lnTo>
                <a:lnTo>
                  <a:pt x="19475" y="25297"/>
                </a:lnTo>
                <a:lnTo>
                  <a:pt x="25088" y="19622"/>
                </a:lnTo>
                <a:lnTo>
                  <a:pt x="25088" y="12638"/>
                </a:lnTo>
                <a:lnTo>
                  <a:pt x="25088" y="5654"/>
                </a:lnTo>
                <a:lnTo>
                  <a:pt x="19475" y="0"/>
                </a:lnTo>
                <a:close/>
              </a:path>
            </a:pathLst>
          </a:custGeom>
          <a:solidFill>
            <a:srgbClr val="FFFFFF">
              <a:alpha val="39999"/>
            </a:srgbClr>
          </a:solidFill>
        </p:spPr>
        <p:txBody>
          <a:bodyPr wrap="square" lIns="0" tIns="0" rIns="0" bIns="0" rtlCol="0"/>
          <a:lstStyle/>
          <a:p>
            <a:endParaRPr/>
          </a:p>
        </p:txBody>
      </p:sp>
      <p:sp>
        <p:nvSpPr>
          <p:cNvPr id="269" name="object 269"/>
          <p:cNvSpPr/>
          <p:nvPr/>
        </p:nvSpPr>
        <p:spPr>
          <a:xfrm>
            <a:off x="9336523" y="1713534"/>
            <a:ext cx="5715" cy="5715"/>
          </a:xfrm>
          <a:custGeom>
            <a:avLst/>
            <a:gdLst/>
            <a:ahLst/>
            <a:cxnLst/>
            <a:rect l="l" t="t" r="r" b="b"/>
            <a:pathLst>
              <a:path w="5715" h="5714">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270" name="object 270"/>
          <p:cNvSpPr/>
          <p:nvPr/>
        </p:nvSpPr>
        <p:spPr>
          <a:xfrm>
            <a:off x="8868336" y="1765059"/>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271" name="object 271"/>
          <p:cNvSpPr/>
          <p:nvPr/>
        </p:nvSpPr>
        <p:spPr>
          <a:xfrm>
            <a:off x="9937761" y="2953805"/>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272" name="object 272"/>
          <p:cNvSpPr/>
          <p:nvPr/>
        </p:nvSpPr>
        <p:spPr>
          <a:xfrm>
            <a:off x="8873479" y="872522"/>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273" name="object 273"/>
          <p:cNvSpPr/>
          <p:nvPr/>
        </p:nvSpPr>
        <p:spPr>
          <a:xfrm>
            <a:off x="10300782" y="1186334"/>
            <a:ext cx="14604" cy="14604"/>
          </a:xfrm>
          <a:custGeom>
            <a:avLst/>
            <a:gdLst/>
            <a:ahLst/>
            <a:cxnLst/>
            <a:rect l="l" t="t" r="r" b="b"/>
            <a:pathLst>
              <a:path w="14604" h="14605">
                <a:moveTo>
                  <a:pt x="11141" y="0"/>
                </a:moveTo>
                <a:lnTo>
                  <a:pt x="3183" y="0"/>
                </a:lnTo>
                <a:lnTo>
                  <a:pt x="0" y="3214"/>
                </a:lnTo>
                <a:lnTo>
                  <a:pt x="0" y="11235"/>
                </a:lnTo>
                <a:lnTo>
                  <a:pt x="3183" y="14481"/>
                </a:lnTo>
                <a:lnTo>
                  <a:pt x="11141" y="14481"/>
                </a:lnTo>
                <a:lnTo>
                  <a:pt x="14345" y="11235"/>
                </a:lnTo>
                <a:lnTo>
                  <a:pt x="14345" y="7224"/>
                </a:lnTo>
                <a:lnTo>
                  <a:pt x="14345" y="3214"/>
                </a:lnTo>
                <a:lnTo>
                  <a:pt x="11141" y="0"/>
                </a:lnTo>
                <a:close/>
              </a:path>
            </a:pathLst>
          </a:custGeom>
          <a:solidFill>
            <a:srgbClr val="FFFFFF">
              <a:alpha val="39999"/>
            </a:srgbClr>
          </a:solidFill>
        </p:spPr>
        <p:txBody>
          <a:bodyPr wrap="square" lIns="0" tIns="0" rIns="0" bIns="0" rtlCol="0"/>
          <a:lstStyle/>
          <a:p>
            <a:endParaRPr/>
          </a:p>
        </p:txBody>
      </p:sp>
      <p:sp>
        <p:nvSpPr>
          <p:cNvPr id="274" name="object 274"/>
          <p:cNvSpPr/>
          <p:nvPr/>
        </p:nvSpPr>
        <p:spPr>
          <a:xfrm>
            <a:off x="8843641" y="2754696"/>
            <a:ext cx="20320" cy="20955"/>
          </a:xfrm>
          <a:custGeom>
            <a:avLst/>
            <a:gdLst/>
            <a:ahLst/>
            <a:cxnLst/>
            <a:rect l="l" t="t" r="r" b="b"/>
            <a:pathLst>
              <a:path w="20320" h="20955">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275" name="object 275"/>
          <p:cNvSpPr/>
          <p:nvPr/>
        </p:nvSpPr>
        <p:spPr>
          <a:xfrm>
            <a:off x="8744589" y="383772"/>
            <a:ext cx="19050" cy="19050"/>
          </a:xfrm>
          <a:custGeom>
            <a:avLst/>
            <a:gdLst/>
            <a:ahLst/>
            <a:cxnLst/>
            <a:rect l="l" t="t" r="r" b="b"/>
            <a:pathLst>
              <a:path w="19050" h="19050">
                <a:moveTo>
                  <a:pt x="14366" y="0"/>
                </a:moveTo>
                <a:lnTo>
                  <a:pt x="4146" y="0"/>
                </a:lnTo>
                <a:lnTo>
                  <a:pt x="0" y="4167"/>
                </a:lnTo>
                <a:lnTo>
                  <a:pt x="0" y="14470"/>
                </a:lnTo>
                <a:lnTo>
                  <a:pt x="414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276" name="object 276"/>
          <p:cNvSpPr/>
          <p:nvPr/>
        </p:nvSpPr>
        <p:spPr>
          <a:xfrm>
            <a:off x="7185359" y="1127454"/>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77" name="object 277"/>
          <p:cNvSpPr/>
          <p:nvPr/>
        </p:nvSpPr>
        <p:spPr>
          <a:xfrm>
            <a:off x="9104548" y="40491"/>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278" name="object 278"/>
          <p:cNvSpPr/>
          <p:nvPr/>
        </p:nvSpPr>
        <p:spPr>
          <a:xfrm>
            <a:off x="8132687" y="1026455"/>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79" name="object 279"/>
          <p:cNvSpPr/>
          <p:nvPr/>
        </p:nvSpPr>
        <p:spPr>
          <a:xfrm>
            <a:off x="7655405" y="1395996"/>
            <a:ext cx="22225" cy="22225"/>
          </a:xfrm>
          <a:custGeom>
            <a:avLst/>
            <a:gdLst/>
            <a:ahLst/>
            <a:cxnLst/>
            <a:rect l="l" t="t" r="r" b="b"/>
            <a:pathLst>
              <a:path w="22225" h="22225">
                <a:moveTo>
                  <a:pt x="16826" y="0"/>
                </a:moveTo>
                <a:lnTo>
                  <a:pt x="4858" y="0"/>
                </a:lnTo>
                <a:lnTo>
                  <a:pt x="0" y="4889"/>
                </a:lnTo>
                <a:lnTo>
                  <a:pt x="0" y="16952"/>
                </a:lnTo>
                <a:lnTo>
                  <a:pt x="485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280" name="object 280"/>
          <p:cNvSpPr/>
          <p:nvPr/>
        </p:nvSpPr>
        <p:spPr>
          <a:xfrm>
            <a:off x="8544029" y="3234828"/>
            <a:ext cx="23495" cy="23495"/>
          </a:xfrm>
          <a:custGeom>
            <a:avLst/>
            <a:gdLst/>
            <a:ahLst/>
            <a:cxnLst/>
            <a:rect l="l" t="t" r="r" b="b"/>
            <a:pathLst>
              <a:path w="23495" h="23495">
                <a:moveTo>
                  <a:pt x="17842" y="0"/>
                </a:moveTo>
                <a:lnTo>
                  <a:pt x="5151" y="0"/>
                </a:lnTo>
                <a:lnTo>
                  <a:pt x="0" y="5193"/>
                </a:lnTo>
                <a:lnTo>
                  <a:pt x="0" y="17968"/>
                </a:lnTo>
                <a:lnTo>
                  <a:pt x="5151" y="23182"/>
                </a:lnTo>
                <a:lnTo>
                  <a:pt x="17842" y="23182"/>
                </a:lnTo>
                <a:lnTo>
                  <a:pt x="22983" y="1796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281" name="object 281"/>
          <p:cNvSpPr/>
          <p:nvPr/>
        </p:nvSpPr>
        <p:spPr>
          <a:xfrm>
            <a:off x="7454448" y="1025338"/>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82" name="object 282"/>
          <p:cNvSpPr/>
          <p:nvPr/>
        </p:nvSpPr>
        <p:spPr>
          <a:xfrm>
            <a:off x="7096690" y="39001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83" name="object 283"/>
          <p:cNvSpPr/>
          <p:nvPr/>
        </p:nvSpPr>
        <p:spPr>
          <a:xfrm>
            <a:off x="7358571" y="26470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84" name="object 284"/>
          <p:cNvSpPr/>
          <p:nvPr/>
        </p:nvSpPr>
        <p:spPr>
          <a:xfrm>
            <a:off x="9882816" y="3510488"/>
            <a:ext cx="22225" cy="22225"/>
          </a:xfrm>
          <a:custGeom>
            <a:avLst/>
            <a:gdLst/>
            <a:ahLst/>
            <a:cxnLst/>
            <a:rect l="l" t="t" r="r" b="b"/>
            <a:pathLst>
              <a:path w="22225" h="22225">
                <a:moveTo>
                  <a:pt x="16826" y="0"/>
                </a:moveTo>
                <a:lnTo>
                  <a:pt x="4858" y="0"/>
                </a:lnTo>
                <a:lnTo>
                  <a:pt x="0" y="4889"/>
                </a:lnTo>
                <a:lnTo>
                  <a:pt x="0" y="16952"/>
                </a:lnTo>
                <a:lnTo>
                  <a:pt x="485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285" name="object 285"/>
          <p:cNvSpPr/>
          <p:nvPr/>
        </p:nvSpPr>
        <p:spPr>
          <a:xfrm>
            <a:off x="7004802" y="1406918"/>
            <a:ext cx="10795" cy="10795"/>
          </a:xfrm>
          <a:custGeom>
            <a:avLst/>
            <a:gdLst/>
            <a:ahLst/>
            <a:cxnLst/>
            <a:rect l="l" t="t" r="r" b="b"/>
            <a:pathLst>
              <a:path w="10795" h="10794">
                <a:moveTo>
                  <a:pt x="8282" y="0"/>
                </a:moveTo>
                <a:lnTo>
                  <a:pt x="2387" y="0"/>
                </a:lnTo>
                <a:lnTo>
                  <a:pt x="0" y="2429"/>
                </a:lnTo>
                <a:lnTo>
                  <a:pt x="0" y="8334"/>
                </a:lnTo>
                <a:lnTo>
                  <a:pt x="2387"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86" name="object 286"/>
          <p:cNvSpPr/>
          <p:nvPr/>
        </p:nvSpPr>
        <p:spPr>
          <a:xfrm>
            <a:off x="9208203" y="734398"/>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287" name="object 287"/>
          <p:cNvSpPr/>
          <p:nvPr/>
        </p:nvSpPr>
        <p:spPr>
          <a:xfrm>
            <a:off x="6914491" y="228988"/>
            <a:ext cx="14604" cy="14604"/>
          </a:xfrm>
          <a:custGeom>
            <a:avLst/>
            <a:gdLst/>
            <a:ahLst/>
            <a:cxnLst/>
            <a:rect l="l" t="t" r="r" b="b"/>
            <a:pathLst>
              <a:path w="14604" h="14604">
                <a:moveTo>
                  <a:pt x="11067" y="0"/>
                </a:moveTo>
                <a:lnTo>
                  <a:pt x="3151" y="0"/>
                </a:lnTo>
                <a:lnTo>
                  <a:pt x="0" y="3183"/>
                </a:lnTo>
                <a:lnTo>
                  <a:pt x="0" y="11120"/>
                </a:lnTo>
                <a:lnTo>
                  <a:pt x="3151" y="14334"/>
                </a:lnTo>
                <a:lnTo>
                  <a:pt x="11067" y="14334"/>
                </a:lnTo>
                <a:lnTo>
                  <a:pt x="14250" y="11120"/>
                </a:lnTo>
                <a:lnTo>
                  <a:pt x="14250" y="7151"/>
                </a:lnTo>
                <a:lnTo>
                  <a:pt x="14250" y="3183"/>
                </a:lnTo>
                <a:lnTo>
                  <a:pt x="11067" y="0"/>
                </a:lnTo>
                <a:close/>
              </a:path>
            </a:pathLst>
          </a:custGeom>
          <a:solidFill>
            <a:srgbClr val="FFFFFF">
              <a:alpha val="39999"/>
            </a:srgbClr>
          </a:solidFill>
        </p:spPr>
        <p:txBody>
          <a:bodyPr wrap="square" lIns="0" tIns="0" rIns="0" bIns="0" rtlCol="0"/>
          <a:lstStyle/>
          <a:p>
            <a:endParaRPr/>
          </a:p>
        </p:txBody>
      </p:sp>
      <p:sp>
        <p:nvSpPr>
          <p:cNvPr id="288" name="object 288"/>
          <p:cNvSpPr/>
          <p:nvPr/>
        </p:nvSpPr>
        <p:spPr>
          <a:xfrm>
            <a:off x="7942541" y="2691873"/>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89" name="object 289"/>
          <p:cNvSpPr/>
          <p:nvPr/>
        </p:nvSpPr>
        <p:spPr>
          <a:xfrm>
            <a:off x="7861544" y="2500731"/>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90" name="object 290"/>
          <p:cNvSpPr/>
          <p:nvPr/>
        </p:nvSpPr>
        <p:spPr>
          <a:xfrm>
            <a:off x="8528584" y="2902671"/>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1198"/>
            </a:srgbClr>
          </a:solidFill>
        </p:spPr>
        <p:txBody>
          <a:bodyPr wrap="square" lIns="0" tIns="0" rIns="0" bIns="0" rtlCol="0"/>
          <a:lstStyle/>
          <a:p>
            <a:endParaRPr/>
          </a:p>
        </p:txBody>
      </p:sp>
      <p:sp>
        <p:nvSpPr>
          <p:cNvPr id="291" name="object 291"/>
          <p:cNvSpPr/>
          <p:nvPr/>
        </p:nvSpPr>
        <p:spPr>
          <a:xfrm>
            <a:off x="7546888" y="2754063"/>
            <a:ext cx="17145" cy="17145"/>
          </a:xfrm>
          <a:custGeom>
            <a:avLst/>
            <a:gdLst/>
            <a:ahLst/>
            <a:cxnLst/>
            <a:rect l="l" t="t" r="r" b="b"/>
            <a:pathLst>
              <a:path w="17145"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292" name="object 292"/>
          <p:cNvSpPr/>
          <p:nvPr/>
        </p:nvSpPr>
        <p:spPr>
          <a:xfrm>
            <a:off x="8229412" y="2507155"/>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293" name="object 293"/>
          <p:cNvSpPr/>
          <p:nvPr/>
        </p:nvSpPr>
        <p:spPr>
          <a:xfrm>
            <a:off x="7179178" y="2452505"/>
            <a:ext cx="14604" cy="14604"/>
          </a:xfrm>
          <a:custGeom>
            <a:avLst/>
            <a:gdLst/>
            <a:ahLst/>
            <a:cxnLst/>
            <a:rect l="l" t="t" r="r" b="b"/>
            <a:pathLst>
              <a:path w="14604" h="14605">
                <a:moveTo>
                  <a:pt x="11141" y="0"/>
                </a:moveTo>
                <a:lnTo>
                  <a:pt x="3183" y="0"/>
                </a:lnTo>
                <a:lnTo>
                  <a:pt x="0" y="3235"/>
                </a:lnTo>
                <a:lnTo>
                  <a:pt x="0" y="11245"/>
                </a:lnTo>
                <a:lnTo>
                  <a:pt x="3183"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294" name="object 294"/>
          <p:cNvSpPr/>
          <p:nvPr/>
        </p:nvSpPr>
        <p:spPr>
          <a:xfrm>
            <a:off x="7846838" y="170944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95" name="object 295"/>
          <p:cNvSpPr/>
          <p:nvPr/>
        </p:nvSpPr>
        <p:spPr>
          <a:xfrm>
            <a:off x="9393876" y="580846"/>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96" name="object 296"/>
          <p:cNvSpPr/>
          <p:nvPr/>
        </p:nvSpPr>
        <p:spPr>
          <a:xfrm>
            <a:off x="8451818" y="1968800"/>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297" name="object 297"/>
          <p:cNvSpPr/>
          <p:nvPr/>
        </p:nvSpPr>
        <p:spPr>
          <a:xfrm>
            <a:off x="9419066" y="327802"/>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98" name="object 298"/>
          <p:cNvSpPr/>
          <p:nvPr/>
        </p:nvSpPr>
        <p:spPr>
          <a:xfrm>
            <a:off x="8644941" y="1156629"/>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99" name="object 299"/>
          <p:cNvSpPr/>
          <p:nvPr/>
        </p:nvSpPr>
        <p:spPr>
          <a:xfrm>
            <a:off x="8195295" y="1538209"/>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00" name="object 300"/>
          <p:cNvSpPr/>
          <p:nvPr/>
        </p:nvSpPr>
        <p:spPr>
          <a:xfrm>
            <a:off x="8244900" y="79232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01" name="object 301"/>
          <p:cNvSpPr/>
          <p:nvPr/>
        </p:nvSpPr>
        <p:spPr>
          <a:xfrm>
            <a:off x="7462646" y="211592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02" name="object 302"/>
          <p:cNvSpPr/>
          <p:nvPr/>
        </p:nvSpPr>
        <p:spPr>
          <a:xfrm>
            <a:off x="5473006" y="220011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03" name="object 303"/>
          <p:cNvSpPr/>
          <p:nvPr/>
        </p:nvSpPr>
        <p:spPr>
          <a:xfrm>
            <a:off x="5384404" y="1392268"/>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304" name="object 304"/>
          <p:cNvSpPr/>
          <p:nvPr/>
        </p:nvSpPr>
        <p:spPr>
          <a:xfrm>
            <a:off x="6082486" y="1405428"/>
            <a:ext cx="21590" cy="21590"/>
          </a:xfrm>
          <a:custGeom>
            <a:avLst/>
            <a:gdLst/>
            <a:ahLst/>
            <a:cxnLst/>
            <a:rect l="l" t="t" r="r" b="b"/>
            <a:pathLst>
              <a:path w="21589"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305" name="object 305"/>
          <p:cNvSpPr/>
          <p:nvPr/>
        </p:nvSpPr>
        <p:spPr>
          <a:xfrm>
            <a:off x="6682311" y="2778018"/>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06" name="object 306"/>
          <p:cNvSpPr/>
          <p:nvPr/>
        </p:nvSpPr>
        <p:spPr>
          <a:xfrm>
            <a:off x="6908394" y="3332077"/>
            <a:ext cx="19050" cy="19050"/>
          </a:xfrm>
          <a:custGeom>
            <a:avLst/>
            <a:gdLst/>
            <a:ahLst/>
            <a:cxnLst/>
            <a:rect l="l" t="t" r="r" b="b"/>
            <a:pathLst>
              <a:path w="19050" h="19050">
                <a:moveTo>
                  <a:pt x="14366" y="0"/>
                </a:moveTo>
                <a:lnTo>
                  <a:pt x="4156" y="0"/>
                </a:lnTo>
                <a:lnTo>
                  <a:pt x="0" y="4177"/>
                </a:lnTo>
                <a:lnTo>
                  <a:pt x="0" y="14481"/>
                </a:lnTo>
                <a:lnTo>
                  <a:pt x="415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307" name="object 307"/>
          <p:cNvSpPr/>
          <p:nvPr/>
        </p:nvSpPr>
        <p:spPr>
          <a:xfrm>
            <a:off x="5349168" y="4075767"/>
            <a:ext cx="24130" cy="24765"/>
          </a:xfrm>
          <a:custGeom>
            <a:avLst/>
            <a:gdLst/>
            <a:ahLst/>
            <a:cxnLst/>
            <a:rect l="l" t="t" r="r" b="b"/>
            <a:pathLst>
              <a:path w="24129" h="24764">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308" name="object 308"/>
          <p:cNvSpPr/>
          <p:nvPr/>
        </p:nvSpPr>
        <p:spPr>
          <a:xfrm>
            <a:off x="6601316" y="2586878"/>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09" name="object 309"/>
          <p:cNvSpPr/>
          <p:nvPr/>
        </p:nvSpPr>
        <p:spPr>
          <a:xfrm>
            <a:off x="5374358" y="3822728"/>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10" name="object 310"/>
          <p:cNvSpPr/>
          <p:nvPr/>
        </p:nvSpPr>
        <p:spPr>
          <a:xfrm>
            <a:off x="6286658" y="2840207"/>
            <a:ext cx="17145" cy="17145"/>
          </a:xfrm>
          <a:custGeom>
            <a:avLst/>
            <a:gdLst/>
            <a:ahLst/>
            <a:cxnLst/>
            <a:rect l="l" t="t" r="r" b="b"/>
            <a:pathLst>
              <a:path w="17145"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11" name="object 311"/>
          <p:cNvSpPr/>
          <p:nvPr/>
        </p:nvSpPr>
        <p:spPr>
          <a:xfrm>
            <a:off x="5614961" y="3179582"/>
            <a:ext cx="23495" cy="23495"/>
          </a:xfrm>
          <a:custGeom>
            <a:avLst/>
            <a:gdLst/>
            <a:ahLst/>
            <a:cxnLst/>
            <a:rect l="l" t="t" r="r" b="b"/>
            <a:pathLst>
              <a:path w="23495" h="23494">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312" name="object 312"/>
          <p:cNvSpPr/>
          <p:nvPr/>
        </p:nvSpPr>
        <p:spPr>
          <a:xfrm>
            <a:off x="6238924" y="2233690"/>
            <a:ext cx="13335" cy="13335"/>
          </a:xfrm>
          <a:custGeom>
            <a:avLst/>
            <a:gdLst/>
            <a:ahLst/>
            <a:cxnLst/>
            <a:rect l="l" t="t" r="r" b="b"/>
            <a:pathLst>
              <a:path w="13335"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313" name="object 313"/>
          <p:cNvSpPr/>
          <p:nvPr/>
        </p:nvSpPr>
        <p:spPr>
          <a:xfrm>
            <a:off x="5618257" y="3973655"/>
            <a:ext cx="8255" cy="8255"/>
          </a:xfrm>
          <a:custGeom>
            <a:avLst/>
            <a:gdLst/>
            <a:ahLst/>
            <a:cxnLst/>
            <a:rect l="l" t="t" r="r" b="b"/>
            <a:pathLst>
              <a:path w="8254" h="8254">
                <a:moveTo>
                  <a:pt x="6366" y="0"/>
                </a:moveTo>
                <a:lnTo>
                  <a:pt x="1853" y="0"/>
                </a:lnTo>
                <a:lnTo>
                  <a:pt x="0" y="1842"/>
                </a:lnTo>
                <a:lnTo>
                  <a:pt x="0" y="6397"/>
                </a:lnTo>
                <a:lnTo>
                  <a:pt x="1853" y="8251"/>
                </a:lnTo>
                <a:lnTo>
                  <a:pt x="6366" y="8251"/>
                </a:lnTo>
                <a:lnTo>
                  <a:pt x="8198" y="6397"/>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14" name="object 314"/>
          <p:cNvSpPr/>
          <p:nvPr/>
        </p:nvSpPr>
        <p:spPr>
          <a:xfrm>
            <a:off x="6202190" y="1733055"/>
            <a:ext cx="21590" cy="21590"/>
          </a:xfrm>
          <a:custGeom>
            <a:avLst/>
            <a:gdLst/>
            <a:ahLst/>
            <a:cxnLst/>
            <a:rect l="l" t="t" r="r" b="b"/>
            <a:pathLst>
              <a:path w="21589"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315" name="object 315"/>
          <p:cNvSpPr/>
          <p:nvPr/>
        </p:nvSpPr>
        <p:spPr>
          <a:xfrm>
            <a:off x="5260498" y="3338327"/>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316" name="object 316"/>
          <p:cNvSpPr/>
          <p:nvPr/>
        </p:nvSpPr>
        <p:spPr>
          <a:xfrm>
            <a:off x="6632738" y="858627"/>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317" name="object 317"/>
          <p:cNvSpPr/>
          <p:nvPr/>
        </p:nvSpPr>
        <p:spPr>
          <a:xfrm>
            <a:off x="6520183" y="965198"/>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18" name="object 318"/>
          <p:cNvSpPr/>
          <p:nvPr/>
        </p:nvSpPr>
        <p:spPr>
          <a:xfrm>
            <a:off x="6607677" y="311440"/>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19" name="object 319"/>
          <p:cNvSpPr/>
          <p:nvPr/>
        </p:nvSpPr>
        <p:spPr>
          <a:xfrm>
            <a:off x="5918950" y="2538651"/>
            <a:ext cx="14604" cy="14604"/>
          </a:xfrm>
          <a:custGeom>
            <a:avLst/>
            <a:gdLst/>
            <a:ahLst/>
            <a:cxnLst/>
            <a:rect l="l" t="t" r="r" b="b"/>
            <a:pathLst>
              <a:path w="14604" h="14605">
                <a:moveTo>
                  <a:pt x="11141" y="0"/>
                </a:moveTo>
                <a:lnTo>
                  <a:pt x="3183" y="0"/>
                </a:lnTo>
                <a:lnTo>
                  <a:pt x="0" y="3225"/>
                </a:lnTo>
                <a:lnTo>
                  <a:pt x="0" y="11245"/>
                </a:lnTo>
                <a:lnTo>
                  <a:pt x="3183" y="14491"/>
                </a:lnTo>
                <a:lnTo>
                  <a:pt x="11141" y="14491"/>
                </a:lnTo>
                <a:lnTo>
                  <a:pt x="14345" y="11245"/>
                </a:lnTo>
                <a:lnTo>
                  <a:pt x="14345" y="7235"/>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320" name="object 320"/>
          <p:cNvSpPr/>
          <p:nvPr/>
        </p:nvSpPr>
        <p:spPr>
          <a:xfrm>
            <a:off x="6751863" y="2111284"/>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21" name="object 321"/>
          <p:cNvSpPr/>
          <p:nvPr/>
        </p:nvSpPr>
        <p:spPr>
          <a:xfrm>
            <a:off x="6688885" y="198991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22" name="object 322"/>
          <p:cNvSpPr/>
          <p:nvPr/>
        </p:nvSpPr>
        <p:spPr>
          <a:xfrm>
            <a:off x="6808749" y="410494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23" name="object 323"/>
          <p:cNvSpPr/>
          <p:nvPr/>
        </p:nvSpPr>
        <p:spPr>
          <a:xfrm>
            <a:off x="6408709" y="3740636"/>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24" name="object 324"/>
          <p:cNvSpPr/>
          <p:nvPr/>
        </p:nvSpPr>
        <p:spPr>
          <a:xfrm>
            <a:off x="6284381" y="3288471"/>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25" name="object 325"/>
          <p:cNvSpPr/>
          <p:nvPr/>
        </p:nvSpPr>
        <p:spPr>
          <a:xfrm>
            <a:off x="696721" y="8495761"/>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326" name="object 326"/>
          <p:cNvSpPr/>
          <p:nvPr/>
        </p:nvSpPr>
        <p:spPr>
          <a:xfrm>
            <a:off x="940184" y="10295536"/>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327" name="object 327"/>
          <p:cNvSpPr/>
          <p:nvPr/>
        </p:nvSpPr>
        <p:spPr>
          <a:xfrm>
            <a:off x="1296550" y="986835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28" name="object 328"/>
          <p:cNvSpPr/>
          <p:nvPr/>
        </p:nvSpPr>
        <p:spPr>
          <a:xfrm>
            <a:off x="1825564" y="9417654"/>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329" name="object 329"/>
          <p:cNvSpPr/>
          <p:nvPr/>
        </p:nvSpPr>
        <p:spPr>
          <a:xfrm>
            <a:off x="880157" y="10248206"/>
            <a:ext cx="19050" cy="19685"/>
          </a:xfrm>
          <a:custGeom>
            <a:avLst/>
            <a:gdLst/>
            <a:ahLst/>
            <a:cxnLst/>
            <a:rect l="l" t="t" r="r" b="b"/>
            <a:pathLst>
              <a:path w="19050" h="19684">
                <a:moveTo>
                  <a:pt x="14659" y="0"/>
                </a:moveTo>
                <a:lnTo>
                  <a:pt x="4219" y="0"/>
                </a:lnTo>
                <a:lnTo>
                  <a:pt x="0" y="4251"/>
                </a:lnTo>
                <a:lnTo>
                  <a:pt x="0" y="14795"/>
                </a:lnTo>
                <a:lnTo>
                  <a:pt x="4219" y="19077"/>
                </a:lnTo>
                <a:lnTo>
                  <a:pt x="14659" y="19077"/>
                </a:lnTo>
                <a:lnTo>
                  <a:pt x="18899" y="14795"/>
                </a:lnTo>
                <a:lnTo>
                  <a:pt x="18899" y="9538"/>
                </a:lnTo>
                <a:lnTo>
                  <a:pt x="18899" y="4251"/>
                </a:lnTo>
                <a:lnTo>
                  <a:pt x="14659" y="0"/>
                </a:lnTo>
                <a:close/>
              </a:path>
            </a:pathLst>
          </a:custGeom>
          <a:solidFill>
            <a:srgbClr val="FFFFFF">
              <a:alpha val="39999"/>
            </a:srgbClr>
          </a:solidFill>
        </p:spPr>
        <p:txBody>
          <a:bodyPr wrap="square" lIns="0" tIns="0" rIns="0" bIns="0" rtlCol="0"/>
          <a:lstStyle/>
          <a:p>
            <a:endParaRPr/>
          </a:p>
        </p:txBody>
      </p:sp>
      <p:sp>
        <p:nvSpPr>
          <p:cNvPr id="330" name="object 330"/>
          <p:cNvSpPr/>
          <p:nvPr/>
        </p:nvSpPr>
        <p:spPr>
          <a:xfrm>
            <a:off x="218568" y="9301291"/>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331" name="object 331"/>
          <p:cNvSpPr/>
          <p:nvPr/>
        </p:nvSpPr>
        <p:spPr>
          <a:xfrm>
            <a:off x="1901532" y="10127710"/>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332" name="object 332"/>
          <p:cNvSpPr/>
          <p:nvPr/>
        </p:nvSpPr>
        <p:spPr>
          <a:xfrm>
            <a:off x="925519" y="9950221"/>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33" name="object 333"/>
          <p:cNvSpPr/>
          <p:nvPr/>
        </p:nvSpPr>
        <p:spPr>
          <a:xfrm>
            <a:off x="707397" y="10437190"/>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334" name="object 334"/>
          <p:cNvSpPr/>
          <p:nvPr/>
        </p:nvSpPr>
        <p:spPr>
          <a:xfrm>
            <a:off x="2726728" y="9008590"/>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35" name="object 335"/>
          <p:cNvSpPr/>
          <p:nvPr/>
        </p:nvSpPr>
        <p:spPr>
          <a:xfrm>
            <a:off x="1850754" y="9164613"/>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36" name="object 336"/>
          <p:cNvSpPr/>
          <p:nvPr/>
        </p:nvSpPr>
        <p:spPr>
          <a:xfrm>
            <a:off x="1814741" y="10873313"/>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37" name="object 337"/>
          <p:cNvSpPr/>
          <p:nvPr/>
        </p:nvSpPr>
        <p:spPr>
          <a:xfrm>
            <a:off x="2290502" y="8239068"/>
            <a:ext cx="27305" cy="27940"/>
          </a:xfrm>
          <a:custGeom>
            <a:avLst/>
            <a:gdLst/>
            <a:ahLst/>
            <a:cxnLst/>
            <a:rect l="l" t="t" r="r" b="b"/>
            <a:pathLst>
              <a:path w="27305"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338" name="object 338"/>
          <p:cNvSpPr/>
          <p:nvPr/>
        </p:nvSpPr>
        <p:spPr>
          <a:xfrm>
            <a:off x="2326813" y="8033904"/>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339" name="object 339"/>
          <p:cNvSpPr/>
          <p:nvPr/>
        </p:nvSpPr>
        <p:spPr>
          <a:xfrm>
            <a:off x="900895" y="9930543"/>
            <a:ext cx="17145" cy="17145"/>
          </a:xfrm>
          <a:custGeom>
            <a:avLst/>
            <a:gdLst/>
            <a:ahLst/>
            <a:cxnLst/>
            <a:rect l="l" t="t" r="r" b="b"/>
            <a:pathLst>
              <a:path w="17144" h="17145">
                <a:moveTo>
                  <a:pt x="13109" y="0"/>
                </a:moveTo>
                <a:lnTo>
                  <a:pt x="3727" y="0"/>
                </a:lnTo>
                <a:lnTo>
                  <a:pt x="0" y="3842"/>
                </a:lnTo>
                <a:lnTo>
                  <a:pt x="0" y="13256"/>
                </a:lnTo>
                <a:lnTo>
                  <a:pt x="3727" y="17088"/>
                </a:lnTo>
                <a:lnTo>
                  <a:pt x="13109" y="17088"/>
                </a:lnTo>
                <a:lnTo>
                  <a:pt x="16900" y="1325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340" name="object 340"/>
          <p:cNvSpPr/>
          <p:nvPr/>
        </p:nvSpPr>
        <p:spPr>
          <a:xfrm>
            <a:off x="697257" y="9540887"/>
            <a:ext cx="23495" cy="23495"/>
          </a:xfrm>
          <a:custGeom>
            <a:avLst/>
            <a:gdLst/>
            <a:ahLst/>
            <a:cxnLst/>
            <a:rect l="l" t="t" r="r" b="b"/>
            <a:pathLst>
              <a:path w="23495"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341" name="object 341"/>
          <p:cNvSpPr/>
          <p:nvPr/>
        </p:nvSpPr>
        <p:spPr>
          <a:xfrm>
            <a:off x="853170" y="9324023"/>
            <a:ext cx="13335" cy="13335"/>
          </a:xfrm>
          <a:custGeom>
            <a:avLst/>
            <a:gdLst/>
            <a:ahLst/>
            <a:cxnLst/>
            <a:rect l="l" t="t" r="r" b="b"/>
            <a:pathLst>
              <a:path w="13334" h="13334">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342" name="object 342"/>
          <p:cNvSpPr/>
          <p:nvPr/>
        </p:nvSpPr>
        <p:spPr>
          <a:xfrm>
            <a:off x="2094654" y="9315539"/>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43" name="object 343"/>
          <p:cNvSpPr/>
          <p:nvPr/>
        </p:nvSpPr>
        <p:spPr>
          <a:xfrm>
            <a:off x="2427558" y="8613085"/>
            <a:ext cx="10160" cy="10160"/>
          </a:xfrm>
          <a:custGeom>
            <a:avLst/>
            <a:gdLst/>
            <a:ahLst/>
            <a:cxnLst/>
            <a:rect l="l" t="t" r="r" b="b"/>
            <a:pathLst>
              <a:path w="10160"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44" name="object 344"/>
          <p:cNvSpPr/>
          <p:nvPr/>
        </p:nvSpPr>
        <p:spPr>
          <a:xfrm>
            <a:off x="827108" y="8812621"/>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345" name="object 345"/>
          <p:cNvSpPr/>
          <p:nvPr/>
        </p:nvSpPr>
        <p:spPr>
          <a:xfrm>
            <a:off x="1736894" y="8680212"/>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46" name="object 346"/>
          <p:cNvSpPr/>
          <p:nvPr/>
        </p:nvSpPr>
        <p:spPr>
          <a:xfrm>
            <a:off x="1998775" y="855490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47" name="object 347"/>
          <p:cNvSpPr/>
          <p:nvPr/>
        </p:nvSpPr>
        <p:spPr>
          <a:xfrm>
            <a:off x="1600314" y="817852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348" name="object 348"/>
          <p:cNvSpPr/>
          <p:nvPr/>
        </p:nvSpPr>
        <p:spPr>
          <a:xfrm>
            <a:off x="2638128" y="820074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349" name="object 349"/>
          <p:cNvSpPr/>
          <p:nvPr/>
        </p:nvSpPr>
        <p:spPr>
          <a:xfrm>
            <a:off x="1518749" y="853305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50" name="object 350"/>
          <p:cNvSpPr/>
          <p:nvPr/>
        </p:nvSpPr>
        <p:spPr>
          <a:xfrm>
            <a:off x="1134422" y="8055523"/>
            <a:ext cx="10160" cy="10160"/>
          </a:xfrm>
          <a:custGeom>
            <a:avLst/>
            <a:gdLst/>
            <a:ahLst/>
            <a:cxnLst/>
            <a:rect l="l" t="t" r="r" b="b"/>
            <a:pathLst>
              <a:path w="10159" h="10159">
                <a:moveTo>
                  <a:pt x="7664" y="0"/>
                </a:moveTo>
                <a:lnTo>
                  <a:pt x="2219" y="0"/>
                </a:lnTo>
                <a:lnTo>
                  <a:pt x="0" y="2251"/>
                </a:lnTo>
                <a:lnTo>
                  <a:pt x="0" y="7737"/>
                </a:lnTo>
                <a:lnTo>
                  <a:pt x="2219" y="9978"/>
                </a:lnTo>
                <a:lnTo>
                  <a:pt x="7664" y="9978"/>
                </a:lnTo>
                <a:lnTo>
                  <a:pt x="9884" y="7737"/>
                </a:lnTo>
                <a:lnTo>
                  <a:pt x="9884" y="5005"/>
                </a:lnTo>
                <a:lnTo>
                  <a:pt x="9884" y="2251"/>
                </a:lnTo>
                <a:lnTo>
                  <a:pt x="7664" y="0"/>
                </a:lnTo>
                <a:close/>
              </a:path>
            </a:pathLst>
          </a:custGeom>
          <a:solidFill>
            <a:srgbClr val="FFFFFF">
              <a:alpha val="39999"/>
            </a:srgbClr>
          </a:solidFill>
        </p:spPr>
        <p:txBody>
          <a:bodyPr wrap="square" lIns="0" tIns="0" rIns="0" bIns="0" rtlCol="0"/>
          <a:lstStyle/>
          <a:p>
            <a:endParaRPr/>
          </a:p>
        </p:txBody>
      </p:sp>
      <p:sp>
        <p:nvSpPr>
          <p:cNvPr id="351" name="object 351"/>
          <p:cNvSpPr/>
          <p:nvPr/>
        </p:nvSpPr>
        <p:spPr>
          <a:xfrm>
            <a:off x="1650342" y="732938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352" name="object 352"/>
          <p:cNvSpPr/>
          <p:nvPr/>
        </p:nvSpPr>
        <p:spPr>
          <a:xfrm>
            <a:off x="357394" y="881108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353" name="object 353"/>
          <p:cNvSpPr/>
          <p:nvPr/>
        </p:nvSpPr>
        <p:spPr>
          <a:xfrm>
            <a:off x="1216531" y="10978708"/>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354" name="object 354"/>
          <p:cNvSpPr/>
          <p:nvPr/>
        </p:nvSpPr>
        <p:spPr>
          <a:xfrm>
            <a:off x="2618020" y="7905791"/>
            <a:ext cx="10795" cy="10795"/>
          </a:xfrm>
          <a:custGeom>
            <a:avLst/>
            <a:gdLst/>
            <a:ahLst/>
            <a:cxnLst/>
            <a:rect l="l" t="t" r="r" b="b"/>
            <a:pathLst>
              <a:path w="10794" h="10795">
                <a:moveTo>
                  <a:pt x="8031" y="0"/>
                </a:moveTo>
                <a:lnTo>
                  <a:pt x="2303" y="0"/>
                </a:lnTo>
                <a:lnTo>
                  <a:pt x="0" y="2345"/>
                </a:lnTo>
                <a:lnTo>
                  <a:pt x="0" y="8104"/>
                </a:lnTo>
                <a:lnTo>
                  <a:pt x="2303" y="10460"/>
                </a:lnTo>
                <a:lnTo>
                  <a:pt x="8031" y="10460"/>
                </a:lnTo>
                <a:lnTo>
                  <a:pt x="10366" y="8104"/>
                </a:lnTo>
                <a:lnTo>
                  <a:pt x="10366" y="5224"/>
                </a:lnTo>
                <a:lnTo>
                  <a:pt x="10366" y="2345"/>
                </a:lnTo>
                <a:lnTo>
                  <a:pt x="8031" y="0"/>
                </a:lnTo>
                <a:close/>
              </a:path>
            </a:pathLst>
          </a:custGeom>
          <a:solidFill>
            <a:srgbClr val="FFFFFF">
              <a:alpha val="23999"/>
            </a:srgbClr>
          </a:solidFill>
        </p:spPr>
        <p:txBody>
          <a:bodyPr wrap="square" lIns="0" tIns="0" rIns="0" bIns="0" rtlCol="0"/>
          <a:lstStyle/>
          <a:p>
            <a:endParaRPr/>
          </a:p>
        </p:txBody>
      </p:sp>
      <p:sp>
        <p:nvSpPr>
          <p:cNvPr id="355" name="object 355"/>
          <p:cNvSpPr/>
          <p:nvPr/>
        </p:nvSpPr>
        <p:spPr>
          <a:xfrm>
            <a:off x="1645008" y="9697119"/>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56" name="object 356"/>
          <p:cNvSpPr/>
          <p:nvPr/>
        </p:nvSpPr>
        <p:spPr>
          <a:xfrm>
            <a:off x="2796281" y="7821055"/>
            <a:ext cx="13335" cy="13335"/>
          </a:xfrm>
          <a:custGeom>
            <a:avLst/>
            <a:gdLst/>
            <a:ahLst/>
            <a:cxnLst/>
            <a:rect l="l" t="t" r="r" b="b"/>
            <a:pathLst>
              <a:path w="13335"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357" name="object 357"/>
          <p:cNvSpPr/>
          <p:nvPr/>
        </p:nvSpPr>
        <p:spPr>
          <a:xfrm>
            <a:off x="353768" y="8326911"/>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358" name="object 358"/>
          <p:cNvSpPr/>
          <p:nvPr/>
        </p:nvSpPr>
        <p:spPr>
          <a:xfrm>
            <a:off x="1595470" y="10662067"/>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359" name="object 359"/>
          <p:cNvSpPr/>
          <p:nvPr/>
        </p:nvSpPr>
        <p:spPr>
          <a:xfrm>
            <a:off x="2830382" y="9702496"/>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360" name="object 360"/>
          <p:cNvSpPr/>
          <p:nvPr/>
        </p:nvSpPr>
        <p:spPr>
          <a:xfrm>
            <a:off x="17181" y="10154647"/>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361" name="object 361"/>
          <p:cNvSpPr/>
          <p:nvPr/>
        </p:nvSpPr>
        <p:spPr>
          <a:xfrm>
            <a:off x="1105702" y="7869226"/>
            <a:ext cx="13335" cy="13335"/>
          </a:xfrm>
          <a:custGeom>
            <a:avLst/>
            <a:gdLst/>
            <a:ahLst/>
            <a:cxnLst/>
            <a:rect l="l" t="t" r="r" b="b"/>
            <a:pathLst>
              <a:path w="13334" h="13334">
                <a:moveTo>
                  <a:pt x="10114" y="0"/>
                </a:moveTo>
                <a:lnTo>
                  <a:pt x="2921" y="0"/>
                </a:lnTo>
                <a:lnTo>
                  <a:pt x="0" y="2952"/>
                </a:lnTo>
                <a:lnTo>
                  <a:pt x="0" y="10209"/>
                </a:lnTo>
                <a:lnTo>
                  <a:pt x="2921"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362" name="object 362"/>
          <p:cNvSpPr/>
          <p:nvPr/>
        </p:nvSpPr>
        <p:spPr>
          <a:xfrm>
            <a:off x="1366098" y="920161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63" name="object 363"/>
          <p:cNvSpPr/>
          <p:nvPr/>
        </p:nvSpPr>
        <p:spPr>
          <a:xfrm>
            <a:off x="1303123" y="9080247"/>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64" name="object 364"/>
          <p:cNvSpPr/>
          <p:nvPr/>
        </p:nvSpPr>
        <p:spPr>
          <a:xfrm>
            <a:off x="3336208" y="8213892"/>
            <a:ext cx="21590" cy="21590"/>
          </a:xfrm>
          <a:custGeom>
            <a:avLst/>
            <a:gdLst/>
            <a:ahLst/>
            <a:cxnLst/>
            <a:rect l="l" t="t" r="r" b="b"/>
            <a:pathLst>
              <a:path w="21589"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365" name="object 365"/>
          <p:cNvSpPr/>
          <p:nvPr/>
        </p:nvSpPr>
        <p:spPr>
          <a:xfrm>
            <a:off x="3936036" y="9586493"/>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66" name="object 366"/>
          <p:cNvSpPr/>
          <p:nvPr/>
        </p:nvSpPr>
        <p:spPr>
          <a:xfrm>
            <a:off x="4162120" y="10140560"/>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367" name="object 367"/>
          <p:cNvSpPr/>
          <p:nvPr/>
        </p:nvSpPr>
        <p:spPr>
          <a:xfrm>
            <a:off x="2602891" y="10884243"/>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368" name="object 368"/>
          <p:cNvSpPr/>
          <p:nvPr/>
        </p:nvSpPr>
        <p:spPr>
          <a:xfrm>
            <a:off x="3855039" y="9395350"/>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69" name="object 369"/>
          <p:cNvSpPr/>
          <p:nvPr/>
        </p:nvSpPr>
        <p:spPr>
          <a:xfrm>
            <a:off x="4522080" y="979727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70" name="object 370"/>
          <p:cNvSpPr/>
          <p:nvPr/>
        </p:nvSpPr>
        <p:spPr>
          <a:xfrm>
            <a:off x="2628080" y="10631200"/>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71" name="object 371"/>
          <p:cNvSpPr/>
          <p:nvPr/>
        </p:nvSpPr>
        <p:spPr>
          <a:xfrm>
            <a:off x="3072936" y="11152776"/>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72" name="object 372"/>
          <p:cNvSpPr/>
          <p:nvPr/>
        </p:nvSpPr>
        <p:spPr>
          <a:xfrm>
            <a:off x="3540382" y="9648683"/>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373" name="object 373"/>
          <p:cNvSpPr/>
          <p:nvPr/>
        </p:nvSpPr>
        <p:spPr>
          <a:xfrm>
            <a:off x="2868686" y="9988055"/>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374" name="object 374"/>
          <p:cNvSpPr/>
          <p:nvPr/>
        </p:nvSpPr>
        <p:spPr>
          <a:xfrm>
            <a:off x="3492646" y="9042163"/>
            <a:ext cx="13335" cy="13335"/>
          </a:xfrm>
          <a:custGeom>
            <a:avLst/>
            <a:gdLst/>
            <a:ahLst/>
            <a:cxnLst/>
            <a:rect l="l" t="t" r="r" b="b"/>
            <a:pathLst>
              <a:path w="13335" h="13334">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375" name="object 375"/>
          <p:cNvSpPr/>
          <p:nvPr/>
        </p:nvSpPr>
        <p:spPr>
          <a:xfrm>
            <a:off x="2871979" y="10782127"/>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376" name="object 376"/>
          <p:cNvSpPr/>
          <p:nvPr/>
        </p:nvSpPr>
        <p:spPr>
          <a:xfrm>
            <a:off x="4222908" y="9401776"/>
            <a:ext cx="10160" cy="10160"/>
          </a:xfrm>
          <a:custGeom>
            <a:avLst/>
            <a:gdLst/>
            <a:ahLst/>
            <a:cxnLst/>
            <a:rect l="l" t="t" r="r" b="b"/>
            <a:pathLst>
              <a:path w="10160"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77" name="object 377"/>
          <p:cNvSpPr/>
          <p:nvPr/>
        </p:nvSpPr>
        <p:spPr>
          <a:xfrm>
            <a:off x="3466593" y="8530759"/>
            <a:ext cx="21590" cy="21590"/>
          </a:xfrm>
          <a:custGeom>
            <a:avLst/>
            <a:gdLst/>
            <a:ahLst/>
            <a:cxnLst/>
            <a:rect l="l" t="t" r="r" b="b"/>
            <a:pathLst>
              <a:path w="21589" h="21590">
                <a:moveTo>
                  <a:pt x="16575" y="0"/>
                </a:moveTo>
                <a:lnTo>
                  <a:pt x="4795" y="0"/>
                </a:lnTo>
                <a:lnTo>
                  <a:pt x="0" y="4816"/>
                </a:lnTo>
                <a:lnTo>
                  <a:pt x="0" y="16711"/>
                </a:lnTo>
                <a:lnTo>
                  <a:pt x="479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378" name="object 378"/>
          <p:cNvSpPr/>
          <p:nvPr/>
        </p:nvSpPr>
        <p:spPr>
          <a:xfrm>
            <a:off x="2514221" y="10146802"/>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79" name="object 379"/>
          <p:cNvSpPr/>
          <p:nvPr/>
        </p:nvSpPr>
        <p:spPr>
          <a:xfrm>
            <a:off x="2776102" y="10021496"/>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80" name="object 380"/>
          <p:cNvSpPr/>
          <p:nvPr/>
        </p:nvSpPr>
        <p:spPr>
          <a:xfrm>
            <a:off x="4239810" y="7896662"/>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381" name="object 381"/>
          <p:cNvSpPr/>
          <p:nvPr/>
        </p:nvSpPr>
        <p:spPr>
          <a:xfrm>
            <a:off x="4451797" y="8192827"/>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382" name="object 382"/>
          <p:cNvSpPr/>
          <p:nvPr/>
        </p:nvSpPr>
        <p:spPr>
          <a:xfrm>
            <a:off x="2296076" y="9999640"/>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83" name="object 383"/>
          <p:cNvSpPr/>
          <p:nvPr/>
        </p:nvSpPr>
        <p:spPr>
          <a:xfrm>
            <a:off x="3886461" y="7667101"/>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384" name="object 384"/>
          <p:cNvSpPr/>
          <p:nvPr/>
        </p:nvSpPr>
        <p:spPr>
          <a:xfrm>
            <a:off x="3773907" y="7773673"/>
            <a:ext cx="10160" cy="10160"/>
          </a:xfrm>
          <a:custGeom>
            <a:avLst/>
            <a:gdLst/>
            <a:ahLst/>
            <a:cxnLst/>
            <a:rect l="l" t="t" r="r" b="b"/>
            <a:pathLst>
              <a:path w="10160"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85" name="object 385"/>
          <p:cNvSpPr/>
          <p:nvPr/>
        </p:nvSpPr>
        <p:spPr>
          <a:xfrm>
            <a:off x="3861391" y="7119914"/>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386" name="object 386"/>
          <p:cNvSpPr/>
          <p:nvPr/>
        </p:nvSpPr>
        <p:spPr>
          <a:xfrm>
            <a:off x="2422333" y="11163708"/>
            <a:ext cx="10795" cy="10795"/>
          </a:xfrm>
          <a:custGeom>
            <a:avLst/>
            <a:gdLst/>
            <a:ahLst/>
            <a:cxnLst/>
            <a:rect l="l" t="t" r="r" b="b"/>
            <a:pathLst>
              <a:path w="10794" h="10795">
                <a:moveTo>
                  <a:pt x="8282" y="0"/>
                </a:moveTo>
                <a:lnTo>
                  <a:pt x="2387" y="0"/>
                </a:lnTo>
                <a:lnTo>
                  <a:pt x="0" y="2429"/>
                </a:lnTo>
                <a:lnTo>
                  <a:pt x="0" y="8334"/>
                </a:lnTo>
                <a:lnTo>
                  <a:pt x="2387"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87" name="object 387"/>
          <p:cNvSpPr/>
          <p:nvPr/>
        </p:nvSpPr>
        <p:spPr>
          <a:xfrm>
            <a:off x="4625732" y="10491188"/>
            <a:ext cx="20320" cy="20320"/>
          </a:xfrm>
          <a:custGeom>
            <a:avLst/>
            <a:gdLst/>
            <a:ahLst/>
            <a:cxnLst/>
            <a:rect l="l" t="t" r="r" b="b"/>
            <a:pathLst>
              <a:path w="20320" h="20320">
                <a:moveTo>
                  <a:pt x="15653" y="0"/>
                </a:moveTo>
                <a:lnTo>
                  <a:pt x="4512" y="0"/>
                </a:lnTo>
                <a:lnTo>
                  <a:pt x="0" y="4523"/>
                </a:lnTo>
                <a:lnTo>
                  <a:pt x="0" y="15769"/>
                </a:lnTo>
                <a:lnTo>
                  <a:pt x="4512" y="20323"/>
                </a:lnTo>
                <a:lnTo>
                  <a:pt x="15653" y="20323"/>
                </a:lnTo>
                <a:lnTo>
                  <a:pt x="20166" y="15769"/>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388" name="object 388"/>
          <p:cNvSpPr/>
          <p:nvPr/>
        </p:nvSpPr>
        <p:spPr>
          <a:xfrm>
            <a:off x="3172683" y="9347135"/>
            <a:ext cx="14604" cy="14604"/>
          </a:xfrm>
          <a:custGeom>
            <a:avLst/>
            <a:gdLst/>
            <a:ahLst/>
            <a:cxnLst/>
            <a:rect l="l" t="t" r="r" b="b"/>
            <a:pathLst>
              <a:path w="14605"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389" name="object 389"/>
          <p:cNvSpPr/>
          <p:nvPr/>
        </p:nvSpPr>
        <p:spPr>
          <a:xfrm>
            <a:off x="4005583" y="891975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90" name="object 390"/>
          <p:cNvSpPr/>
          <p:nvPr/>
        </p:nvSpPr>
        <p:spPr>
          <a:xfrm>
            <a:off x="3942608" y="8798388"/>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91" name="object 391"/>
          <p:cNvSpPr/>
          <p:nvPr/>
        </p:nvSpPr>
        <p:spPr>
          <a:xfrm>
            <a:off x="4199902" y="7938993"/>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92" name="object 392"/>
          <p:cNvSpPr/>
          <p:nvPr/>
        </p:nvSpPr>
        <p:spPr>
          <a:xfrm>
            <a:off x="4804883" y="8198352"/>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393" name="object 393"/>
          <p:cNvSpPr/>
          <p:nvPr/>
        </p:nvSpPr>
        <p:spPr>
          <a:xfrm>
            <a:off x="4062473" y="10913418"/>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394" name="object 394"/>
          <p:cNvSpPr/>
          <p:nvPr/>
        </p:nvSpPr>
        <p:spPr>
          <a:xfrm>
            <a:off x="3612827" y="11294998"/>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95" name="object 395"/>
          <p:cNvSpPr/>
          <p:nvPr/>
        </p:nvSpPr>
        <p:spPr>
          <a:xfrm>
            <a:off x="3662431" y="10549108"/>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96" name="object 396"/>
          <p:cNvSpPr/>
          <p:nvPr/>
        </p:nvSpPr>
        <p:spPr>
          <a:xfrm>
            <a:off x="3538104" y="10096947"/>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97" name="object 397"/>
          <p:cNvSpPr/>
          <p:nvPr/>
        </p:nvSpPr>
        <p:spPr>
          <a:xfrm>
            <a:off x="2442113" y="7600243"/>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98" name="object 398"/>
          <p:cNvSpPr/>
          <p:nvPr/>
        </p:nvSpPr>
        <p:spPr>
          <a:xfrm>
            <a:off x="3268920" y="6569449"/>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399" name="object 399"/>
          <p:cNvSpPr/>
          <p:nvPr/>
        </p:nvSpPr>
        <p:spPr>
          <a:xfrm>
            <a:off x="2971128" y="7149545"/>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400" name="object 400"/>
          <p:cNvSpPr/>
          <p:nvPr/>
        </p:nvSpPr>
        <p:spPr>
          <a:xfrm>
            <a:off x="3047094" y="7859601"/>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401" name="object 401"/>
          <p:cNvSpPr/>
          <p:nvPr/>
        </p:nvSpPr>
        <p:spPr>
          <a:xfrm>
            <a:off x="4681372" y="7544698"/>
            <a:ext cx="27305" cy="27940"/>
          </a:xfrm>
          <a:custGeom>
            <a:avLst/>
            <a:gdLst/>
            <a:ahLst/>
            <a:cxnLst/>
            <a:rect l="l" t="t" r="r" b="b"/>
            <a:pathLst>
              <a:path w="27304" h="27940">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402" name="object 402"/>
          <p:cNvSpPr/>
          <p:nvPr/>
        </p:nvSpPr>
        <p:spPr>
          <a:xfrm>
            <a:off x="4707425" y="8271061"/>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403" name="object 403"/>
          <p:cNvSpPr/>
          <p:nvPr/>
        </p:nvSpPr>
        <p:spPr>
          <a:xfrm>
            <a:off x="4594870" y="8377632"/>
            <a:ext cx="10160" cy="10160"/>
          </a:xfrm>
          <a:custGeom>
            <a:avLst/>
            <a:gdLst/>
            <a:ahLst/>
            <a:cxnLst/>
            <a:rect l="l" t="t" r="r" b="b"/>
            <a:pathLst>
              <a:path w="10160"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04" name="object 404"/>
          <p:cNvSpPr/>
          <p:nvPr/>
        </p:nvSpPr>
        <p:spPr>
          <a:xfrm>
            <a:off x="4717694" y="7339536"/>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405" name="object 405"/>
          <p:cNvSpPr/>
          <p:nvPr/>
        </p:nvSpPr>
        <p:spPr>
          <a:xfrm>
            <a:off x="3240217" y="7047430"/>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06" name="object 406"/>
          <p:cNvSpPr/>
          <p:nvPr/>
        </p:nvSpPr>
        <p:spPr>
          <a:xfrm>
            <a:off x="4542945" y="6757102"/>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407" name="object 407"/>
          <p:cNvSpPr/>
          <p:nvPr/>
        </p:nvSpPr>
        <p:spPr>
          <a:xfrm>
            <a:off x="2790570" y="7429010"/>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08" name="object 408"/>
          <p:cNvSpPr/>
          <p:nvPr/>
        </p:nvSpPr>
        <p:spPr>
          <a:xfrm>
            <a:off x="4361344" y="7400631"/>
            <a:ext cx="13335" cy="13335"/>
          </a:xfrm>
          <a:custGeom>
            <a:avLst/>
            <a:gdLst/>
            <a:ahLst/>
            <a:cxnLst/>
            <a:rect l="l" t="t" r="r" b="b"/>
            <a:pathLst>
              <a:path w="13335"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409" name="object 409"/>
          <p:cNvSpPr/>
          <p:nvPr/>
        </p:nvSpPr>
        <p:spPr>
          <a:xfrm>
            <a:off x="2741034" y="8393948"/>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410" name="object 410"/>
          <p:cNvSpPr/>
          <p:nvPr/>
        </p:nvSpPr>
        <p:spPr>
          <a:xfrm>
            <a:off x="3496583" y="7174858"/>
            <a:ext cx="13335" cy="13335"/>
          </a:xfrm>
          <a:custGeom>
            <a:avLst/>
            <a:gdLst/>
            <a:ahLst/>
            <a:cxnLst/>
            <a:rect l="l" t="t" r="r" b="b"/>
            <a:pathLst>
              <a:path w="13335"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411" name="object 411"/>
          <p:cNvSpPr/>
          <p:nvPr/>
        </p:nvSpPr>
        <p:spPr>
          <a:xfrm>
            <a:off x="2352417" y="7051020"/>
            <a:ext cx="20320" cy="20955"/>
          </a:xfrm>
          <a:custGeom>
            <a:avLst/>
            <a:gdLst/>
            <a:ahLst/>
            <a:cxnLst/>
            <a:rect l="l" t="t" r="r" b="b"/>
            <a:pathLst>
              <a:path w="20319" h="20954">
                <a:moveTo>
                  <a:pt x="15748" y="0"/>
                </a:moveTo>
                <a:lnTo>
                  <a:pt x="4554" y="0"/>
                </a:lnTo>
                <a:lnTo>
                  <a:pt x="0" y="4617"/>
                </a:lnTo>
                <a:lnTo>
                  <a:pt x="0" y="15884"/>
                </a:lnTo>
                <a:lnTo>
                  <a:pt x="4554"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412" name="object 412"/>
          <p:cNvSpPr/>
          <p:nvPr/>
        </p:nvSpPr>
        <p:spPr>
          <a:xfrm>
            <a:off x="2102852" y="7455882"/>
            <a:ext cx="23495" cy="23495"/>
          </a:xfrm>
          <a:custGeom>
            <a:avLst/>
            <a:gdLst/>
            <a:ahLst/>
            <a:cxnLst/>
            <a:rect l="l" t="t" r="r" b="b"/>
            <a:pathLst>
              <a:path w="23494" h="23495">
                <a:moveTo>
                  <a:pt x="17842" y="0"/>
                </a:moveTo>
                <a:lnTo>
                  <a:pt x="5141" y="0"/>
                </a:lnTo>
                <a:lnTo>
                  <a:pt x="0" y="5183"/>
                </a:lnTo>
                <a:lnTo>
                  <a:pt x="0" y="17978"/>
                </a:lnTo>
                <a:lnTo>
                  <a:pt x="514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413" name="object 413"/>
          <p:cNvSpPr/>
          <p:nvPr/>
        </p:nvSpPr>
        <p:spPr>
          <a:xfrm>
            <a:off x="3441636" y="7731531"/>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43" y="16962"/>
                </a:lnTo>
                <a:lnTo>
                  <a:pt x="21643" y="10921"/>
                </a:lnTo>
                <a:lnTo>
                  <a:pt x="21643" y="4900"/>
                </a:lnTo>
                <a:lnTo>
                  <a:pt x="16837" y="0"/>
                </a:lnTo>
                <a:close/>
              </a:path>
            </a:pathLst>
          </a:custGeom>
          <a:solidFill>
            <a:srgbClr val="FFFFFF">
              <a:alpha val="39999"/>
            </a:srgbClr>
          </a:solidFill>
        </p:spPr>
        <p:txBody>
          <a:bodyPr wrap="square" lIns="0" tIns="0" rIns="0" bIns="0" rtlCol="0"/>
          <a:lstStyle/>
          <a:p>
            <a:endParaRPr/>
          </a:p>
        </p:txBody>
      </p:sp>
      <p:sp>
        <p:nvSpPr>
          <p:cNvPr id="414" name="object 414"/>
          <p:cNvSpPr/>
          <p:nvPr/>
        </p:nvSpPr>
        <p:spPr>
          <a:xfrm>
            <a:off x="1501363" y="691292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15" name="object 415"/>
          <p:cNvSpPr/>
          <p:nvPr/>
        </p:nvSpPr>
        <p:spPr>
          <a:xfrm>
            <a:off x="1420366" y="6721788"/>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16" name="object 416"/>
          <p:cNvSpPr/>
          <p:nvPr/>
        </p:nvSpPr>
        <p:spPr>
          <a:xfrm>
            <a:off x="2095402" y="676168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417" name="object 417"/>
          <p:cNvSpPr/>
          <p:nvPr/>
        </p:nvSpPr>
        <p:spPr>
          <a:xfrm>
            <a:off x="1105708" y="6975117"/>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418" name="object 418"/>
          <p:cNvSpPr/>
          <p:nvPr/>
        </p:nvSpPr>
        <p:spPr>
          <a:xfrm>
            <a:off x="738011" y="6673569"/>
            <a:ext cx="14604" cy="14604"/>
          </a:xfrm>
          <a:custGeom>
            <a:avLst/>
            <a:gdLst/>
            <a:ahLst/>
            <a:cxnLst/>
            <a:rect l="l" t="t" r="r" b="b"/>
            <a:pathLst>
              <a:path w="14604"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419" name="object 419"/>
          <p:cNvSpPr/>
          <p:nvPr/>
        </p:nvSpPr>
        <p:spPr>
          <a:xfrm>
            <a:off x="1021469" y="633697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20" name="object 420"/>
          <p:cNvSpPr/>
          <p:nvPr/>
        </p:nvSpPr>
        <p:spPr>
          <a:xfrm>
            <a:off x="241134" y="6999072"/>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21" name="object 421"/>
          <p:cNvSpPr/>
          <p:nvPr/>
        </p:nvSpPr>
        <p:spPr>
          <a:xfrm>
            <a:off x="366519" y="7262376"/>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422" name="object 422"/>
          <p:cNvSpPr/>
          <p:nvPr/>
        </p:nvSpPr>
        <p:spPr>
          <a:xfrm>
            <a:off x="160138" y="6807931"/>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23" name="object 423"/>
          <p:cNvSpPr/>
          <p:nvPr/>
        </p:nvSpPr>
        <p:spPr>
          <a:xfrm>
            <a:off x="310683" y="6332338"/>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24" name="object 424"/>
          <p:cNvSpPr/>
          <p:nvPr/>
        </p:nvSpPr>
        <p:spPr>
          <a:xfrm>
            <a:off x="367572" y="8325999"/>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25" name="object 425"/>
          <p:cNvSpPr/>
          <p:nvPr/>
        </p:nvSpPr>
        <p:spPr>
          <a:xfrm>
            <a:off x="7137900" y="8495761"/>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426" name="object 426"/>
          <p:cNvSpPr/>
          <p:nvPr/>
        </p:nvSpPr>
        <p:spPr>
          <a:xfrm>
            <a:off x="7381362" y="10295536"/>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427" name="object 427"/>
          <p:cNvSpPr/>
          <p:nvPr/>
        </p:nvSpPr>
        <p:spPr>
          <a:xfrm>
            <a:off x="7737727" y="986835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28" name="object 428"/>
          <p:cNvSpPr/>
          <p:nvPr/>
        </p:nvSpPr>
        <p:spPr>
          <a:xfrm>
            <a:off x="6383686" y="10791056"/>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429" name="object 429"/>
          <p:cNvSpPr/>
          <p:nvPr/>
        </p:nvSpPr>
        <p:spPr>
          <a:xfrm>
            <a:off x="5719480" y="10429451"/>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430" name="object 430"/>
          <p:cNvSpPr/>
          <p:nvPr/>
        </p:nvSpPr>
        <p:spPr>
          <a:xfrm>
            <a:off x="8807946" y="9351871"/>
            <a:ext cx="19050" cy="19050"/>
          </a:xfrm>
          <a:custGeom>
            <a:avLst/>
            <a:gdLst/>
            <a:ahLst/>
            <a:cxnLst/>
            <a:rect l="l" t="t" r="r" b="b"/>
            <a:pathLst>
              <a:path w="19050" h="19050">
                <a:moveTo>
                  <a:pt x="14366" y="0"/>
                </a:moveTo>
                <a:lnTo>
                  <a:pt x="4156" y="0"/>
                </a:lnTo>
                <a:lnTo>
                  <a:pt x="0" y="4177"/>
                </a:lnTo>
                <a:lnTo>
                  <a:pt x="0" y="14470"/>
                </a:lnTo>
                <a:lnTo>
                  <a:pt x="415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431" name="object 431"/>
          <p:cNvSpPr/>
          <p:nvPr/>
        </p:nvSpPr>
        <p:spPr>
          <a:xfrm>
            <a:off x="8266743" y="9417654"/>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432" name="object 432"/>
          <p:cNvSpPr/>
          <p:nvPr/>
        </p:nvSpPr>
        <p:spPr>
          <a:xfrm>
            <a:off x="7321326" y="10248206"/>
            <a:ext cx="19050" cy="19685"/>
          </a:xfrm>
          <a:custGeom>
            <a:avLst/>
            <a:gdLst/>
            <a:ahLst/>
            <a:cxnLst/>
            <a:rect l="l" t="t" r="r" b="b"/>
            <a:pathLst>
              <a:path w="19050" h="19684">
                <a:moveTo>
                  <a:pt x="14669" y="0"/>
                </a:moveTo>
                <a:lnTo>
                  <a:pt x="4219" y="0"/>
                </a:lnTo>
                <a:lnTo>
                  <a:pt x="0" y="4251"/>
                </a:lnTo>
                <a:lnTo>
                  <a:pt x="0" y="14795"/>
                </a:lnTo>
                <a:lnTo>
                  <a:pt x="4219"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433" name="object 433"/>
          <p:cNvSpPr/>
          <p:nvPr/>
        </p:nvSpPr>
        <p:spPr>
          <a:xfrm>
            <a:off x="6659746" y="9301291"/>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434" name="object 434"/>
          <p:cNvSpPr/>
          <p:nvPr/>
        </p:nvSpPr>
        <p:spPr>
          <a:xfrm>
            <a:off x="8342710" y="10127710"/>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435" name="object 435"/>
          <p:cNvSpPr/>
          <p:nvPr/>
        </p:nvSpPr>
        <p:spPr>
          <a:xfrm>
            <a:off x="7366699" y="9950221"/>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36" name="object 436"/>
          <p:cNvSpPr/>
          <p:nvPr/>
        </p:nvSpPr>
        <p:spPr>
          <a:xfrm>
            <a:off x="5469529" y="10984127"/>
            <a:ext cx="20320" cy="20320"/>
          </a:xfrm>
          <a:custGeom>
            <a:avLst/>
            <a:gdLst/>
            <a:ahLst/>
            <a:cxnLst/>
            <a:rect l="l" t="t" r="r" b="b"/>
            <a:pathLst>
              <a:path w="20320"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437" name="object 437"/>
          <p:cNvSpPr/>
          <p:nvPr/>
        </p:nvSpPr>
        <p:spPr>
          <a:xfrm>
            <a:off x="7148575" y="10437190"/>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438" name="object 438"/>
          <p:cNvSpPr/>
          <p:nvPr/>
        </p:nvSpPr>
        <p:spPr>
          <a:xfrm>
            <a:off x="9167909" y="9008590"/>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439" name="object 439"/>
          <p:cNvSpPr/>
          <p:nvPr/>
        </p:nvSpPr>
        <p:spPr>
          <a:xfrm>
            <a:off x="8291931" y="9164613"/>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40" name="object 440"/>
          <p:cNvSpPr/>
          <p:nvPr/>
        </p:nvSpPr>
        <p:spPr>
          <a:xfrm>
            <a:off x="8255920" y="10873313"/>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41" name="object 441"/>
          <p:cNvSpPr/>
          <p:nvPr/>
        </p:nvSpPr>
        <p:spPr>
          <a:xfrm>
            <a:off x="8731680" y="8239068"/>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442" name="object 442"/>
          <p:cNvSpPr/>
          <p:nvPr/>
        </p:nvSpPr>
        <p:spPr>
          <a:xfrm>
            <a:off x="8767991" y="8033904"/>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443" name="object 443"/>
          <p:cNvSpPr/>
          <p:nvPr/>
        </p:nvSpPr>
        <p:spPr>
          <a:xfrm>
            <a:off x="7342075" y="9930543"/>
            <a:ext cx="17145" cy="17145"/>
          </a:xfrm>
          <a:custGeom>
            <a:avLst/>
            <a:gdLst/>
            <a:ahLst/>
            <a:cxnLst/>
            <a:rect l="l" t="t" r="r" b="b"/>
            <a:pathLst>
              <a:path w="17145" h="17145">
                <a:moveTo>
                  <a:pt x="13099" y="0"/>
                </a:moveTo>
                <a:lnTo>
                  <a:pt x="3727" y="0"/>
                </a:lnTo>
                <a:lnTo>
                  <a:pt x="0" y="3842"/>
                </a:lnTo>
                <a:lnTo>
                  <a:pt x="0" y="13256"/>
                </a:lnTo>
                <a:lnTo>
                  <a:pt x="3727" y="17088"/>
                </a:lnTo>
                <a:lnTo>
                  <a:pt x="13099" y="17088"/>
                </a:lnTo>
                <a:lnTo>
                  <a:pt x="16900" y="1325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444" name="object 444"/>
          <p:cNvSpPr/>
          <p:nvPr/>
        </p:nvSpPr>
        <p:spPr>
          <a:xfrm>
            <a:off x="5197971" y="9844883"/>
            <a:ext cx="12065" cy="12065"/>
          </a:xfrm>
          <a:custGeom>
            <a:avLst/>
            <a:gdLst/>
            <a:ahLst/>
            <a:cxnLst/>
            <a:rect l="l" t="t" r="r" b="b"/>
            <a:pathLst>
              <a:path w="12064" h="12065">
                <a:moveTo>
                  <a:pt x="9277" y="0"/>
                </a:moveTo>
                <a:lnTo>
                  <a:pt x="2701" y="0"/>
                </a:lnTo>
                <a:lnTo>
                  <a:pt x="0" y="2701"/>
                </a:lnTo>
                <a:lnTo>
                  <a:pt x="0" y="9329"/>
                </a:lnTo>
                <a:lnTo>
                  <a:pt x="2701" y="12041"/>
                </a:lnTo>
                <a:lnTo>
                  <a:pt x="9277" y="1204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445" name="object 445"/>
          <p:cNvSpPr/>
          <p:nvPr/>
        </p:nvSpPr>
        <p:spPr>
          <a:xfrm>
            <a:off x="6222441" y="8739276"/>
            <a:ext cx="19050" cy="19050"/>
          </a:xfrm>
          <a:custGeom>
            <a:avLst/>
            <a:gdLst/>
            <a:ahLst/>
            <a:cxnLst/>
            <a:rect l="l" t="t" r="r" b="b"/>
            <a:pathLst>
              <a:path w="19050" h="19050">
                <a:moveTo>
                  <a:pt x="14512" y="0"/>
                </a:moveTo>
                <a:lnTo>
                  <a:pt x="4177" y="0"/>
                </a:lnTo>
                <a:lnTo>
                  <a:pt x="0" y="4219"/>
                </a:lnTo>
                <a:lnTo>
                  <a:pt x="0" y="14648"/>
                </a:lnTo>
                <a:lnTo>
                  <a:pt x="4177" y="18868"/>
                </a:lnTo>
                <a:lnTo>
                  <a:pt x="14512" y="18868"/>
                </a:lnTo>
                <a:lnTo>
                  <a:pt x="18711" y="1464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446" name="object 446"/>
          <p:cNvSpPr/>
          <p:nvPr/>
        </p:nvSpPr>
        <p:spPr>
          <a:xfrm>
            <a:off x="7138437" y="9540887"/>
            <a:ext cx="23495" cy="23495"/>
          </a:xfrm>
          <a:custGeom>
            <a:avLst/>
            <a:gdLst/>
            <a:ahLst/>
            <a:cxnLst/>
            <a:rect l="l" t="t" r="r" b="b"/>
            <a:pathLst>
              <a:path w="23495" h="23495">
                <a:moveTo>
                  <a:pt x="17842" y="0"/>
                </a:moveTo>
                <a:lnTo>
                  <a:pt x="5141" y="0"/>
                </a:lnTo>
                <a:lnTo>
                  <a:pt x="0" y="5193"/>
                </a:lnTo>
                <a:lnTo>
                  <a:pt x="0" y="17978"/>
                </a:lnTo>
                <a:lnTo>
                  <a:pt x="514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447" name="object 447"/>
          <p:cNvSpPr/>
          <p:nvPr/>
        </p:nvSpPr>
        <p:spPr>
          <a:xfrm>
            <a:off x="7294348" y="9324023"/>
            <a:ext cx="13335" cy="13335"/>
          </a:xfrm>
          <a:custGeom>
            <a:avLst/>
            <a:gdLst/>
            <a:ahLst/>
            <a:cxnLst/>
            <a:rect l="l" t="t" r="r" b="b"/>
            <a:pathLst>
              <a:path w="13334" h="13334">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448" name="object 448"/>
          <p:cNvSpPr/>
          <p:nvPr/>
        </p:nvSpPr>
        <p:spPr>
          <a:xfrm>
            <a:off x="8535833" y="9315539"/>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49" name="object 449"/>
          <p:cNvSpPr/>
          <p:nvPr/>
        </p:nvSpPr>
        <p:spPr>
          <a:xfrm>
            <a:off x="8868736" y="8613085"/>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50" name="object 450"/>
          <p:cNvSpPr/>
          <p:nvPr/>
        </p:nvSpPr>
        <p:spPr>
          <a:xfrm>
            <a:off x="7268286" y="8812621"/>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451" name="object 451"/>
          <p:cNvSpPr/>
          <p:nvPr/>
        </p:nvSpPr>
        <p:spPr>
          <a:xfrm>
            <a:off x="8178074" y="8680212"/>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52" name="object 452"/>
          <p:cNvSpPr/>
          <p:nvPr/>
        </p:nvSpPr>
        <p:spPr>
          <a:xfrm>
            <a:off x="8439955" y="855490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453" name="object 453"/>
          <p:cNvSpPr/>
          <p:nvPr/>
        </p:nvSpPr>
        <p:spPr>
          <a:xfrm>
            <a:off x="8041492" y="817852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454" name="object 454"/>
          <p:cNvSpPr/>
          <p:nvPr/>
        </p:nvSpPr>
        <p:spPr>
          <a:xfrm>
            <a:off x="9079305" y="820074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455" name="object 455"/>
          <p:cNvSpPr/>
          <p:nvPr/>
        </p:nvSpPr>
        <p:spPr>
          <a:xfrm>
            <a:off x="7959927" y="853305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56" name="object 456"/>
          <p:cNvSpPr/>
          <p:nvPr/>
        </p:nvSpPr>
        <p:spPr>
          <a:xfrm>
            <a:off x="7688154" y="7948961"/>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457" name="object 457"/>
          <p:cNvSpPr/>
          <p:nvPr/>
        </p:nvSpPr>
        <p:spPr>
          <a:xfrm>
            <a:off x="7575599" y="8055523"/>
            <a:ext cx="10160" cy="10160"/>
          </a:xfrm>
          <a:custGeom>
            <a:avLst/>
            <a:gdLst/>
            <a:ahLst/>
            <a:cxnLst/>
            <a:rect l="l" t="t" r="r" b="b"/>
            <a:pathLst>
              <a:path w="10159" h="10159">
                <a:moveTo>
                  <a:pt x="7664" y="0"/>
                </a:moveTo>
                <a:lnTo>
                  <a:pt x="2219" y="0"/>
                </a:lnTo>
                <a:lnTo>
                  <a:pt x="0" y="2251"/>
                </a:lnTo>
                <a:lnTo>
                  <a:pt x="0" y="7737"/>
                </a:lnTo>
                <a:lnTo>
                  <a:pt x="2219" y="9978"/>
                </a:lnTo>
                <a:lnTo>
                  <a:pt x="7664" y="9978"/>
                </a:lnTo>
                <a:lnTo>
                  <a:pt x="9884" y="7737"/>
                </a:lnTo>
                <a:lnTo>
                  <a:pt x="9884" y="5005"/>
                </a:lnTo>
                <a:lnTo>
                  <a:pt x="9884" y="2251"/>
                </a:lnTo>
                <a:lnTo>
                  <a:pt x="7664" y="0"/>
                </a:lnTo>
                <a:close/>
              </a:path>
            </a:pathLst>
          </a:custGeom>
          <a:solidFill>
            <a:srgbClr val="FFFFFF">
              <a:alpha val="39999"/>
            </a:srgbClr>
          </a:solidFill>
        </p:spPr>
        <p:txBody>
          <a:bodyPr wrap="square" lIns="0" tIns="0" rIns="0" bIns="0" rtlCol="0"/>
          <a:lstStyle/>
          <a:p>
            <a:endParaRPr/>
          </a:p>
        </p:txBody>
      </p:sp>
      <p:sp>
        <p:nvSpPr>
          <p:cNvPr id="458" name="object 458"/>
          <p:cNvSpPr/>
          <p:nvPr/>
        </p:nvSpPr>
        <p:spPr>
          <a:xfrm>
            <a:off x="7663093" y="7401774"/>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459" name="object 459"/>
          <p:cNvSpPr/>
          <p:nvPr/>
        </p:nvSpPr>
        <p:spPr>
          <a:xfrm>
            <a:off x="6798571" y="881108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460" name="object 460"/>
          <p:cNvSpPr/>
          <p:nvPr/>
        </p:nvSpPr>
        <p:spPr>
          <a:xfrm>
            <a:off x="5594853" y="8802977"/>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FFFFFF">
              <a:alpha val="39999"/>
            </a:srgbClr>
          </a:solidFill>
        </p:spPr>
        <p:txBody>
          <a:bodyPr wrap="square" lIns="0" tIns="0" rIns="0" bIns="0" rtlCol="0"/>
          <a:lstStyle/>
          <a:p>
            <a:endParaRPr/>
          </a:p>
        </p:txBody>
      </p:sp>
      <p:sp>
        <p:nvSpPr>
          <p:cNvPr id="461" name="object 461"/>
          <p:cNvSpPr/>
          <p:nvPr/>
        </p:nvSpPr>
        <p:spPr>
          <a:xfrm>
            <a:off x="5844335" y="8484668"/>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62" name="object 462"/>
          <p:cNvSpPr/>
          <p:nvPr/>
        </p:nvSpPr>
        <p:spPr>
          <a:xfrm>
            <a:off x="5932397" y="9160483"/>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463" name="object 463"/>
          <p:cNvSpPr/>
          <p:nvPr/>
        </p:nvSpPr>
        <p:spPr>
          <a:xfrm>
            <a:off x="6291643" y="9681206"/>
            <a:ext cx="10160" cy="10160"/>
          </a:xfrm>
          <a:custGeom>
            <a:avLst/>
            <a:gdLst/>
            <a:ahLst/>
            <a:cxnLst/>
            <a:rect l="l" t="t" r="r" b="b"/>
            <a:pathLst>
              <a:path w="10160"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64" name="object 464"/>
          <p:cNvSpPr/>
          <p:nvPr/>
        </p:nvSpPr>
        <p:spPr>
          <a:xfrm>
            <a:off x="7657709" y="10978708"/>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465" name="object 465"/>
          <p:cNvSpPr/>
          <p:nvPr/>
        </p:nvSpPr>
        <p:spPr>
          <a:xfrm>
            <a:off x="9059199" y="7905791"/>
            <a:ext cx="10795" cy="10795"/>
          </a:xfrm>
          <a:custGeom>
            <a:avLst/>
            <a:gdLst/>
            <a:ahLst/>
            <a:cxnLst/>
            <a:rect l="l" t="t" r="r" b="b"/>
            <a:pathLst>
              <a:path w="10795" h="10795">
                <a:moveTo>
                  <a:pt x="8041" y="0"/>
                </a:moveTo>
                <a:lnTo>
                  <a:pt x="2303" y="0"/>
                </a:lnTo>
                <a:lnTo>
                  <a:pt x="0" y="2345"/>
                </a:lnTo>
                <a:lnTo>
                  <a:pt x="0" y="8104"/>
                </a:lnTo>
                <a:lnTo>
                  <a:pt x="2303" y="10460"/>
                </a:lnTo>
                <a:lnTo>
                  <a:pt x="8041" y="10460"/>
                </a:lnTo>
                <a:lnTo>
                  <a:pt x="10366" y="8104"/>
                </a:lnTo>
                <a:lnTo>
                  <a:pt x="10366" y="5224"/>
                </a:lnTo>
                <a:lnTo>
                  <a:pt x="10366" y="2345"/>
                </a:lnTo>
                <a:lnTo>
                  <a:pt x="8041" y="0"/>
                </a:lnTo>
                <a:close/>
              </a:path>
            </a:pathLst>
          </a:custGeom>
          <a:solidFill>
            <a:srgbClr val="FFFFFF">
              <a:alpha val="23999"/>
            </a:srgbClr>
          </a:solidFill>
        </p:spPr>
        <p:txBody>
          <a:bodyPr wrap="square" lIns="0" tIns="0" rIns="0" bIns="0" rtlCol="0"/>
          <a:lstStyle/>
          <a:p>
            <a:endParaRPr/>
          </a:p>
        </p:txBody>
      </p:sp>
      <p:sp>
        <p:nvSpPr>
          <p:cNvPr id="466" name="object 466"/>
          <p:cNvSpPr/>
          <p:nvPr/>
        </p:nvSpPr>
        <p:spPr>
          <a:xfrm>
            <a:off x="8086186" y="9697119"/>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67" name="object 467"/>
          <p:cNvSpPr/>
          <p:nvPr/>
        </p:nvSpPr>
        <p:spPr>
          <a:xfrm>
            <a:off x="9237448" y="7821055"/>
            <a:ext cx="13335" cy="13335"/>
          </a:xfrm>
          <a:custGeom>
            <a:avLst/>
            <a:gdLst/>
            <a:ahLst/>
            <a:cxnLst/>
            <a:rect l="l" t="t" r="r" b="b"/>
            <a:pathLst>
              <a:path w="13334" h="13334">
                <a:moveTo>
                  <a:pt x="10125" y="0"/>
                </a:moveTo>
                <a:lnTo>
                  <a:pt x="2910" y="0"/>
                </a:lnTo>
                <a:lnTo>
                  <a:pt x="0" y="2952"/>
                </a:lnTo>
                <a:lnTo>
                  <a:pt x="0" y="10188"/>
                </a:lnTo>
                <a:lnTo>
                  <a:pt x="291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468" name="object 468"/>
          <p:cNvSpPr/>
          <p:nvPr/>
        </p:nvSpPr>
        <p:spPr>
          <a:xfrm>
            <a:off x="6794945" y="8326911"/>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469" name="object 469"/>
          <p:cNvSpPr/>
          <p:nvPr/>
        </p:nvSpPr>
        <p:spPr>
          <a:xfrm>
            <a:off x="8036649" y="10662067"/>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470" name="object 470"/>
          <p:cNvSpPr/>
          <p:nvPr/>
        </p:nvSpPr>
        <p:spPr>
          <a:xfrm>
            <a:off x="9271563" y="9702496"/>
            <a:ext cx="20320" cy="20320"/>
          </a:xfrm>
          <a:custGeom>
            <a:avLst/>
            <a:gdLst/>
            <a:ahLst/>
            <a:cxnLst/>
            <a:rect l="l" t="t" r="r" b="b"/>
            <a:pathLst>
              <a:path w="20320"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471" name="object 471"/>
          <p:cNvSpPr/>
          <p:nvPr/>
        </p:nvSpPr>
        <p:spPr>
          <a:xfrm>
            <a:off x="5922904" y="7467474"/>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472" name="object 472"/>
          <p:cNvSpPr/>
          <p:nvPr/>
        </p:nvSpPr>
        <p:spPr>
          <a:xfrm>
            <a:off x="6263860" y="8284699"/>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473" name="object 473"/>
          <p:cNvSpPr/>
          <p:nvPr/>
        </p:nvSpPr>
        <p:spPr>
          <a:xfrm>
            <a:off x="6055343" y="10491736"/>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474" name="object 474"/>
          <p:cNvSpPr/>
          <p:nvPr/>
        </p:nvSpPr>
        <p:spPr>
          <a:xfrm>
            <a:off x="6287106" y="10076595"/>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475" name="object 475"/>
          <p:cNvSpPr/>
          <p:nvPr/>
        </p:nvSpPr>
        <p:spPr>
          <a:xfrm>
            <a:off x="5972081" y="10367693"/>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476" name="object 476"/>
          <p:cNvSpPr/>
          <p:nvPr/>
        </p:nvSpPr>
        <p:spPr>
          <a:xfrm>
            <a:off x="6010107" y="10156195"/>
            <a:ext cx="5715" cy="5715"/>
          </a:xfrm>
          <a:custGeom>
            <a:avLst/>
            <a:gdLst/>
            <a:ahLst/>
            <a:cxnLst/>
            <a:rect l="l" t="t" r="r" b="b"/>
            <a:pathLst>
              <a:path w="5714" h="5715">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477" name="object 477"/>
          <p:cNvSpPr/>
          <p:nvPr/>
        </p:nvSpPr>
        <p:spPr>
          <a:xfrm>
            <a:off x="5541920" y="10207720"/>
            <a:ext cx="19685" cy="19685"/>
          </a:xfrm>
          <a:custGeom>
            <a:avLst/>
            <a:gdLst/>
            <a:ahLst/>
            <a:cxnLst/>
            <a:rect l="l" t="t" r="r" b="b"/>
            <a:pathLst>
              <a:path w="19685" h="19684">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478" name="object 478"/>
          <p:cNvSpPr/>
          <p:nvPr/>
        </p:nvSpPr>
        <p:spPr>
          <a:xfrm>
            <a:off x="7546880" y="7869226"/>
            <a:ext cx="13335" cy="13335"/>
          </a:xfrm>
          <a:custGeom>
            <a:avLst/>
            <a:gdLst/>
            <a:ahLst/>
            <a:cxnLst/>
            <a:rect l="l" t="t" r="r" b="b"/>
            <a:pathLst>
              <a:path w="13334" h="13334">
                <a:moveTo>
                  <a:pt x="10114" y="0"/>
                </a:moveTo>
                <a:lnTo>
                  <a:pt x="2921" y="0"/>
                </a:lnTo>
                <a:lnTo>
                  <a:pt x="0" y="2952"/>
                </a:lnTo>
                <a:lnTo>
                  <a:pt x="0" y="10209"/>
                </a:lnTo>
                <a:lnTo>
                  <a:pt x="2921"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479" name="object 479"/>
          <p:cNvSpPr/>
          <p:nvPr/>
        </p:nvSpPr>
        <p:spPr>
          <a:xfrm>
            <a:off x="5547063" y="9315183"/>
            <a:ext cx="8890" cy="9525"/>
          </a:xfrm>
          <a:custGeom>
            <a:avLst/>
            <a:gdLst/>
            <a:ahLst/>
            <a:cxnLst/>
            <a:rect l="l" t="t" r="r" b="b"/>
            <a:pathLst>
              <a:path w="8889"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480" name="object 480"/>
          <p:cNvSpPr/>
          <p:nvPr/>
        </p:nvSpPr>
        <p:spPr>
          <a:xfrm>
            <a:off x="6974366" y="9628995"/>
            <a:ext cx="14604" cy="14604"/>
          </a:xfrm>
          <a:custGeom>
            <a:avLst/>
            <a:gdLst/>
            <a:ahLst/>
            <a:cxnLst/>
            <a:rect l="l" t="t" r="r" b="b"/>
            <a:pathLst>
              <a:path w="14604"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481" name="object 481"/>
          <p:cNvSpPr/>
          <p:nvPr/>
        </p:nvSpPr>
        <p:spPr>
          <a:xfrm>
            <a:off x="7807277" y="920161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82" name="object 482"/>
          <p:cNvSpPr/>
          <p:nvPr/>
        </p:nvSpPr>
        <p:spPr>
          <a:xfrm>
            <a:off x="5302064" y="10265850"/>
            <a:ext cx="17145" cy="17780"/>
          </a:xfrm>
          <a:custGeom>
            <a:avLst/>
            <a:gdLst/>
            <a:ahLst/>
            <a:cxnLst/>
            <a:rect l="l" t="t" r="r" b="b"/>
            <a:pathLst>
              <a:path w="17145" h="17779">
                <a:moveTo>
                  <a:pt x="13224" y="0"/>
                </a:moveTo>
                <a:lnTo>
                  <a:pt x="3821" y="0"/>
                </a:lnTo>
                <a:lnTo>
                  <a:pt x="0" y="3884"/>
                </a:lnTo>
                <a:lnTo>
                  <a:pt x="0" y="13392"/>
                </a:lnTo>
                <a:lnTo>
                  <a:pt x="3821" y="17245"/>
                </a:lnTo>
                <a:lnTo>
                  <a:pt x="13224" y="17245"/>
                </a:lnTo>
                <a:lnTo>
                  <a:pt x="17088" y="13392"/>
                </a:lnTo>
                <a:lnTo>
                  <a:pt x="17088" y="8617"/>
                </a:lnTo>
                <a:lnTo>
                  <a:pt x="17088" y="3884"/>
                </a:lnTo>
                <a:lnTo>
                  <a:pt x="13224" y="0"/>
                </a:lnTo>
                <a:close/>
              </a:path>
            </a:pathLst>
          </a:custGeom>
          <a:solidFill>
            <a:srgbClr val="FFFFFF">
              <a:alpha val="31198"/>
            </a:srgbClr>
          </a:solidFill>
        </p:spPr>
        <p:txBody>
          <a:bodyPr wrap="square" lIns="0" tIns="0" rIns="0" bIns="0" rtlCol="0"/>
          <a:lstStyle/>
          <a:p>
            <a:endParaRPr/>
          </a:p>
        </p:txBody>
      </p:sp>
      <p:sp>
        <p:nvSpPr>
          <p:cNvPr id="483" name="object 483"/>
          <p:cNvSpPr/>
          <p:nvPr/>
        </p:nvSpPr>
        <p:spPr>
          <a:xfrm>
            <a:off x="5517225" y="11197357"/>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484" name="object 484"/>
          <p:cNvSpPr/>
          <p:nvPr/>
        </p:nvSpPr>
        <p:spPr>
          <a:xfrm>
            <a:off x="7744301" y="9080247"/>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85" name="object 485"/>
          <p:cNvSpPr/>
          <p:nvPr/>
        </p:nvSpPr>
        <p:spPr>
          <a:xfrm>
            <a:off x="9777386" y="8213892"/>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486" name="object 486"/>
          <p:cNvSpPr/>
          <p:nvPr/>
        </p:nvSpPr>
        <p:spPr>
          <a:xfrm>
            <a:off x="10377216" y="9586493"/>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87" name="object 487"/>
          <p:cNvSpPr/>
          <p:nvPr/>
        </p:nvSpPr>
        <p:spPr>
          <a:xfrm>
            <a:off x="9044068" y="10884243"/>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488" name="object 488"/>
          <p:cNvSpPr/>
          <p:nvPr/>
        </p:nvSpPr>
        <p:spPr>
          <a:xfrm>
            <a:off x="10296219" y="9395350"/>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89" name="object 489"/>
          <p:cNvSpPr/>
          <p:nvPr/>
        </p:nvSpPr>
        <p:spPr>
          <a:xfrm>
            <a:off x="5003553" y="8408843"/>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490" name="object 490"/>
          <p:cNvSpPr/>
          <p:nvPr/>
        </p:nvSpPr>
        <p:spPr>
          <a:xfrm>
            <a:off x="9069258" y="10631200"/>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91" name="object 491"/>
          <p:cNvSpPr/>
          <p:nvPr/>
        </p:nvSpPr>
        <p:spPr>
          <a:xfrm>
            <a:off x="9514117" y="11152776"/>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92" name="object 492"/>
          <p:cNvSpPr/>
          <p:nvPr/>
        </p:nvSpPr>
        <p:spPr>
          <a:xfrm>
            <a:off x="9981559" y="9648683"/>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493" name="object 493"/>
          <p:cNvSpPr/>
          <p:nvPr/>
        </p:nvSpPr>
        <p:spPr>
          <a:xfrm>
            <a:off x="9309864" y="9988055"/>
            <a:ext cx="23495" cy="23495"/>
          </a:xfrm>
          <a:custGeom>
            <a:avLst/>
            <a:gdLst/>
            <a:ahLst/>
            <a:cxnLst/>
            <a:rect l="l" t="t" r="r" b="b"/>
            <a:pathLst>
              <a:path w="23495"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494" name="object 494"/>
          <p:cNvSpPr/>
          <p:nvPr/>
        </p:nvSpPr>
        <p:spPr>
          <a:xfrm>
            <a:off x="9933824" y="9042163"/>
            <a:ext cx="13335" cy="13335"/>
          </a:xfrm>
          <a:custGeom>
            <a:avLst/>
            <a:gdLst/>
            <a:ahLst/>
            <a:cxnLst/>
            <a:rect l="l" t="t" r="r" b="b"/>
            <a:pathLst>
              <a:path w="13334" h="13334">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495" name="object 495"/>
          <p:cNvSpPr/>
          <p:nvPr/>
        </p:nvSpPr>
        <p:spPr>
          <a:xfrm>
            <a:off x="9313157" y="10782127"/>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496" name="object 496"/>
          <p:cNvSpPr/>
          <p:nvPr/>
        </p:nvSpPr>
        <p:spPr>
          <a:xfrm>
            <a:off x="4704372" y="8013337"/>
            <a:ext cx="10160" cy="10160"/>
          </a:xfrm>
          <a:custGeom>
            <a:avLst/>
            <a:gdLst/>
            <a:ahLst/>
            <a:cxnLst/>
            <a:rect l="l" t="t" r="r" b="b"/>
            <a:pathLst>
              <a:path w="10160" h="10159">
                <a:moveTo>
                  <a:pt x="7675" y="0"/>
                </a:moveTo>
                <a:lnTo>
                  <a:pt x="2230" y="0"/>
                </a:lnTo>
                <a:lnTo>
                  <a:pt x="0" y="2240"/>
                </a:lnTo>
                <a:lnTo>
                  <a:pt x="0" y="7727"/>
                </a:lnTo>
                <a:lnTo>
                  <a:pt x="2230" y="9978"/>
                </a:lnTo>
                <a:lnTo>
                  <a:pt x="7675" y="997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497" name="object 497"/>
          <p:cNvSpPr/>
          <p:nvPr/>
        </p:nvSpPr>
        <p:spPr>
          <a:xfrm>
            <a:off x="9907773" y="8530759"/>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498" name="object 498"/>
          <p:cNvSpPr/>
          <p:nvPr/>
        </p:nvSpPr>
        <p:spPr>
          <a:xfrm>
            <a:off x="8955399" y="10146802"/>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99" name="object 499"/>
          <p:cNvSpPr/>
          <p:nvPr/>
        </p:nvSpPr>
        <p:spPr>
          <a:xfrm>
            <a:off x="9217283" y="10021496"/>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500" name="object 500"/>
          <p:cNvSpPr/>
          <p:nvPr/>
        </p:nvSpPr>
        <p:spPr>
          <a:xfrm>
            <a:off x="4721283" y="6508223"/>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501" name="object 501"/>
          <p:cNvSpPr/>
          <p:nvPr/>
        </p:nvSpPr>
        <p:spPr>
          <a:xfrm>
            <a:off x="4933271" y="6804388"/>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502" name="object 502"/>
          <p:cNvSpPr/>
          <p:nvPr/>
        </p:nvSpPr>
        <p:spPr>
          <a:xfrm>
            <a:off x="8737254" y="9999640"/>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03" name="object 503"/>
          <p:cNvSpPr/>
          <p:nvPr/>
        </p:nvSpPr>
        <p:spPr>
          <a:xfrm>
            <a:off x="10327639" y="7667101"/>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504" name="object 504"/>
          <p:cNvSpPr/>
          <p:nvPr/>
        </p:nvSpPr>
        <p:spPr>
          <a:xfrm>
            <a:off x="10215086" y="7773673"/>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05" name="object 505"/>
          <p:cNvSpPr/>
          <p:nvPr/>
        </p:nvSpPr>
        <p:spPr>
          <a:xfrm>
            <a:off x="10302577" y="7119914"/>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506" name="object 506"/>
          <p:cNvSpPr/>
          <p:nvPr/>
        </p:nvSpPr>
        <p:spPr>
          <a:xfrm>
            <a:off x="8863513" y="11163708"/>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07" name="object 507"/>
          <p:cNvSpPr/>
          <p:nvPr/>
        </p:nvSpPr>
        <p:spPr>
          <a:xfrm>
            <a:off x="5107208" y="9102752"/>
            <a:ext cx="20320" cy="20320"/>
          </a:xfrm>
          <a:custGeom>
            <a:avLst/>
            <a:gdLst/>
            <a:ahLst/>
            <a:cxnLst/>
            <a:rect l="l" t="t" r="r" b="b"/>
            <a:pathLst>
              <a:path w="20320" h="20320">
                <a:moveTo>
                  <a:pt x="15653" y="0"/>
                </a:moveTo>
                <a:lnTo>
                  <a:pt x="4512" y="0"/>
                </a:lnTo>
                <a:lnTo>
                  <a:pt x="0" y="4523"/>
                </a:lnTo>
                <a:lnTo>
                  <a:pt x="0" y="15758"/>
                </a:lnTo>
                <a:lnTo>
                  <a:pt x="4512" y="20323"/>
                </a:lnTo>
                <a:lnTo>
                  <a:pt x="15653" y="20323"/>
                </a:lnTo>
                <a:lnTo>
                  <a:pt x="20166" y="15758"/>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508" name="object 508"/>
          <p:cNvSpPr/>
          <p:nvPr/>
        </p:nvSpPr>
        <p:spPr>
          <a:xfrm>
            <a:off x="9613862" y="9347135"/>
            <a:ext cx="14604" cy="14604"/>
          </a:xfrm>
          <a:custGeom>
            <a:avLst/>
            <a:gdLst/>
            <a:ahLst/>
            <a:cxnLst/>
            <a:rect l="l" t="t" r="r" b="b"/>
            <a:pathLst>
              <a:path w="14604"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509" name="object 509"/>
          <p:cNvSpPr/>
          <p:nvPr/>
        </p:nvSpPr>
        <p:spPr>
          <a:xfrm>
            <a:off x="10446762" y="891975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10" name="object 510"/>
          <p:cNvSpPr/>
          <p:nvPr/>
        </p:nvSpPr>
        <p:spPr>
          <a:xfrm>
            <a:off x="10383786" y="879838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11" name="object 511"/>
          <p:cNvSpPr/>
          <p:nvPr/>
        </p:nvSpPr>
        <p:spPr>
          <a:xfrm>
            <a:off x="4681375" y="6550557"/>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12" name="object 512"/>
          <p:cNvSpPr/>
          <p:nvPr/>
        </p:nvSpPr>
        <p:spPr>
          <a:xfrm>
            <a:off x="5286358" y="6809913"/>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513" name="object 513"/>
          <p:cNvSpPr/>
          <p:nvPr/>
        </p:nvSpPr>
        <p:spPr>
          <a:xfrm>
            <a:off x="10054007" y="11294998"/>
            <a:ext cx="10795" cy="10795"/>
          </a:xfrm>
          <a:custGeom>
            <a:avLst/>
            <a:gdLst/>
            <a:ahLst/>
            <a:cxnLst/>
            <a:rect l="l" t="t" r="r" b="b"/>
            <a:pathLst>
              <a:path w="10795" h="10795">
                <a:moveTo>
                  <a:pt x="8271" y="0"/>
                </a:moveTo>
                <a:lnTo>
                  <a:pt x="2376" y="0"/>
                </a:lnTo>
                <a:lnTo>
                  <a:pt x="0" y="2429"/>
                </a:lnTo>
                <a:lnTo>
                  <a:pt x="0" y="8334"/>
                </a:lnTo>
                <a:lnTo>
                  <a:pt x="2376" y="10764"/>
                </a:lnTo>
                <a:lnTo>
                  <a:pt x="8271" y="10764"/>
                </a:lnTo>
                <a:lnTo>
                  <a:pt x="10638" y="8334"/>
                </a:lnTo>
                <a:lnTo>
                  <a:pt x="10638" y="5382"/>
                </a:lnTo>
                <a:lnTo>
                  <a:pt x="10638" y="2429"/>
                </a:lnTo>
                <a:lnTo>
                  <a:pt x="8271" y="0"/>
                </a:lnTo>
                <a:close/>
              </a:path>
            </a:pathLst>
          </a:custGeom>
          <a:solidFill>
            <a:srgbClr val="FFFFFF">
              <a:alpha val="39999"/>
            </a:srgbClr>
          </a:solidFill>
        </p:spPr>
        <p:txBody>
          <a:bodyPr wrap="square" lIns="0" tIns="0" rIns="0" bIns="0" rtlCol="0"/>
          <a:lstStyle/>
          <a:p>
            <a:endParaRPr/>
          </a:p>
        </p:txBody>
      </p:sp>
      <p:sp>
        <p:nvSpPr>
          <p:cNvPr id="514" name="object 514"/>
          <p:cNvSpPr/>
          <p:nvPr/>
        </p:nvSpPr>
        <p:spPr>
          <a:xfrm>
            <a:off x="10103612" y="10549108"/>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15" name="object 515"/>
          <p:cNvSpPr/>
          <p:nvPr/>
        </p:nvSpPr>
        <p:spPr>
          <a:xfrm>
            <a:off x="9979282" y="10096947"/>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16" name="object 516"/>
          <p:cNvSpPr/>
          <p:nvPr/>
        </p:nvSpPr>
        <p:spPr>
          <a:xfrm>
            <a:off x="8883294" y="7600243"/>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17" name="object 517"/>
          <p:cNvSpPr/>
          <p:nvPr/>
        </p:nvSpPr>
        <p:spPr>
          <a:xfrm>
            <a:off x="9710100" y="6569449"/>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518" name="object 518"/>
          <p:cNvSpPr/>
          <p:nvPr/>
        </p:nvSpPr>
        <p:spPr>
          <a:xfrm>
            <a:off x="9412306" y="7149545"/>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19" name="object 519"/>
          <p:cNvSpPr/>
          <p:nvPr/>
        </p:nvSpPr>
        <p:spPr>
          <a:xfrm>
            <a:off x="9488274" y="7859601"/>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520" name="object 520"/>
          <p:cNvSpPr/>
          <p:nvPr/>
        </p:nvSpPr>
        <p:spPr>
          <a:xfrm>
            <a:off x="5188898" y="6882623"/>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521" name="object 521"/>
          <p:cNvSpPr/>
          <p:nvPr/>
        </p:nvSpPr>
        <p:spPr>
          <a:xfrm>
            <a:off x="5076335" y="6989195"/>
            <a:ext cx="10160" cy="10160"/>
          </a:xfrm>
          <a:custGeom>
            <a:avLst/>
            <a:gdLst/>
            <a:ahLst/>
            <a:cxnLst/>
            <a:rect l="l" t="t" r="r" b="b"/>
            <a:pathLst>
              <a:path w="10160" h="10159">
                <a:moveTo>
                  <a:pt x="7675" y="0"/>
                </a:moveTo>
                <a:lnTo>
                  <a:pt x="2230" y="0"/>
                </a:lnTo>
                <a:lnTo>
                  <a:pt x="0" y="2240"/>
                </a:lnTo>
                <a:lnTo>
                  <a:pt x="0" y="7727"/>
                </a:lnTo>
                <a:lnTo>
                  <a:pt x="2230" y="9968"/>
                </a:lnTo>
                <a:lnTo>
                  <a:pt x="7675" y="996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522" name="object 522"/>
          <p:cNvSpPr/>
          <p:nvPr/>
        </p:nvSpPr>
        <p:spPr>
          <a:xfrm>
            <a:off x="9681394" y="704743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23" name="object 523"/>
          <p:cNvSpPr/>
          <p:nvPr/>
        </p:nvSpPr>
        <p:spPr>
          <a:xfrm>
            <a:off x="9231750" y="7429010"/>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24" name="object 524"/>
          <p:cNvSpPr/>
          <p:nvPr/>
        </p:nvSpPr>
        <p:spPr>
          <a:xfrm>
            <a:off x="9182215" y="8393948"/>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525" name="object 525"/>
          <p:cNvSpPr/>
          <p:nvPr/>
        </p:nvSpPr>
        <p:spPr>
          <a:xfrm>
            <a:off x="9937761" y="7174858"/>
            <a:ext cx="13335" cy="13335"/>
          </a:xfrm>
          <a:custGeom>
            <a:avLst/>
            <a:gdLst/>
            <a:ahLst/>
            <a:cxnLst/>
            <a:rect l="l" t="t" r="r" b="b"/>
            <a:pathLst>
              <a:path w="13334"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526" name="object 526"/>
          <p:cNvSpPr/>
          <p:nvPr/>
        </p:nvSpPr>
        <p:spPr>
          <a:xfrm>
            <a:off x="8843641" y="6975750"/>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527" name="object 527"/>
          <p:cNvSpPr/>
          <p:nvPr/>
        </p:nvSpPr>
        <p:spPr>
          <a:xfrm>
            <a:off x="8544029" y="7455882"/>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528" name="object 528"/>
          <p:cNvSpPr/>
          <p:nvPr/>
        </p:nvSpPr>
        <p:spPr>
          <a:xfrm>
            <a:off x="9882816" y="773153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29" name="object 529"/>
          <p:cNvSpPr/>
          <p:nvPr/>
        </p:nvSpPr>
        <p:spPr>
          <a:xfrm>
            <a:off x="7942541" y="691292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30" name="object 530"/>
          <p:cNvSpPr/>
          <p:nvPr/>
        </p:nvSpPr>
        <p:spPr>
          <a:xfrm>
            <a:off x="7861544" y="6721788"/>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31" name="object 531"/>
          <p:cNvSpPr/>
          <p:nvPr/>
        </p:nvSpPr>
        <p:spPr>
          <a:xfrm>
            <a:off x="8528584" y="712371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532" name="object 532"/>
          <p:cNvSpPr/>
          <p:nvPr/>
        </p:nvSpPr>
        <p:spPr>
          <a:xfrm>
            <a:off x="7546888" y="6975117"/>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533" name="object 533"/>
          <p:cNvSpPr/>
          <p:nvPr/>
        </p:nvSpPr>
        <p:spPr>
          <a:xfrm>
            <a:off x="8229412" y="6728209"/>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34" name="object 534"/>
          <p:cNvSpPr/>
          <p:nvPr/>
        </p:nvSpPr>
        <p:spPr>
          <a:xfrm>
            <a:off x="7179178" y="6673569"/>
            <a:ext cx="14604" cy="14604"/>
          </a:xfrm>
          <a:custGeom>
            <a:avLst/>
            <a:gdLst/>
            <a:ahLst/>
            <a:cxnLst/>
            <a:rect l="l" t="t" r="r" b="b"/>
            <a:pathLst>
              <a:path w="14604"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535" name="object 535"/>
          <p:cNvSpPr/>
          <p:nvPr/>
        </p:nvSpPr>
        <p:spPr>
          <a:xfrm>
            <a:off x="7462646" y="633697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36" name="object 536"/>
          <p:cNvSpPr/>
          <p:nvPr/>
        </p:nvSpPr>
        <p:spPr>
          <a:xfrm>
            <a:off x="5473006" y="6421172"/>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537" name="object 537"/>
          <p:cNvSpPr/>
          <p:nvPr/>
        </p:nvSpPr>
        <p:spPr>
          <a:xfrm>
            <a:off x="998196" y="7085307"/>
            <a:ext cx="23495" cy="23495"/>
          </a:xfrm>
          <a:custGeom>
            <a:avLst/>
            <a:gdLst/>
            <a:ahLst/>
            <a:cxnLst/>
            <a:rect l="l" t="t" r="r" b="b"/>
            <a:pathLst>
              <a:path w="23494" h="23495">
                <a:moveTo>
                  <a:pt x="17863" y="0"/>
                </a:moveTo>
                <a:lnTo>
                  <a:pt x="5151" y="0"/>
                </a:lnTo>
                <a:lnTo>
                  <a:pt x="0" y="5162"/>
                </a:lnTo>
                <a:lnTo>
                  <a:pt x="0" y="17988"/>
                </a:lnTo>
                <a:lnTo>
                  <a:pt x="5151" y="23182"/>
                </a:lnTo>
                <a:lnTo>
                  <a:pt x="17863" y="23182"/>
                </a:lnTo>
                <a:lnTo>
                  <a:pt x="23015" y="17988"/>
                </a:lnTo>
                <a:lnTo>
                  <a:pt x="23015" y="11559"/>
                </a:lnTo>
                <a:lnTo>
                  <a:pt x="23015" y="5162"/>
                </a:lnTo>
                <a:lnTo>
                  <a:pt x="17863" y="0"/>
                </a:lnTo>
                <a:close/>
              </a:path>
            </a:pathLst>
          </a:custGeom>
          <a:solidFill>
            <a:srgbClr val="FFFFFF">
              <a:alpha val="23999"/>
            </a:srgbClr>
          </a:solidFill>
        </p:spPr>
        <p:txBody>
          <a:bodyPr wrap="square" lIns="0" tIns="0" rIns="0" bIns="0" rtlCol="0"/>
          <a:lstStyle/>
          <a:p>
            <a:endParaRPr/>
          </a:p>
        </p:txBody>
      </p:sp>
      <p:sp>
        <p:nvSpPr>
          <p:cNvPr id="538" name="object 538"/>
          <p:cNvSpPr/>
          <p:nvPr/>
        </p:nvSpPr>
        <p:spPr>
          <a:xfrm>
            <a:off x="2254334" y="6652825"/>
            <a:ext cx="17780" cy="17780"/>
          </a:xfrm>
          <a:custGeom>
            <a:avLst/>
            <a:gdLst/>
            <a:ahLst/>
            <a:cxnLst/>
            <a:rect l="l" t="t" r="r" b="b"/>
            <a:pathLst>
              <a:path w="17780" h="17779">
                <a:moveTo>
                  <a:pt x="13549" y="0"/>
                </a:moveTo>
                <a:lnTo>
                  <a:pt x="3895" y="0"/>
                </a:lnTo>
                <a:lnTo>
                  <a:pt x="0" y="3978"/>
                </a:lnTo>
                <a:lnTo>
                  <a:pt x="0" y="13695"/>
                </a:lnTo>
                <a:lnTo>
                  <a:pt x="3895" y="17643"/>
                </a:lnTo>
                <a:lnTo>
                  <a:pt x="13549" y="17643"/>
                </a:lnTo>
                <a:lnTo>
                  <a:pt x="17465" y="13695"/>
                </a:lnTo>
                <a:lnTo>
                  <a:pt x="17465" y="8826"/>
                </a:lnTo>
                <a:lnTo>
                  <a:pt x="17465" y="3978"/>
                </a:lnTo>
                <a:lnTo>
                  <a:pt x="13549" y="0"/>
                </a:lnTo>
                <a:close/>
              </a:path>
            </a:pathLst>
          </a:custGeom>
          <a:solidFill>
            <a:srgbClr val="6F4478">
              <a:alpha val="39999"/>
            </a:srgbClr>
          </a:solidFill>
        </p:spPr>
        <p:txBody>
          <a:bodyPr wrap="square" lIns="0" tIns="0" rIns="0" bIns="0" rtlCol="0"/>
          <a:lstStyle/>
          <a:p>
            <a:endParaRPr/>
          </a:p>
        </p:txBody>
      </p:sp>
      <p:sp>
        <p:nvSpPr>
          <p:cNvPr id="539" name="object 539"/>
          <p:cNvSpPr/>
          <p:nvPr/>
        </p:nvSpPr>
        <p:spPr>
          <a:xfrm>
            <a:off x="2051706" y="6399796"/>
            <a:ext cx="22225" cy="22225"/>
          </a:xfrm>
          <a:custGeom>
            <a:avLst/>
            <a:gdLst/>
            <a:ahLst/>
            <a:cxnLst/>
            <a:rect l="l" t="t" r="r" b="b"/>
            <a:pathLst>
              <a:path w="22225" h="22225">
                <a:moveTo>
                  <a:pt x="16962" y="0"/>
                </a:moveTo>
                <a:lnTo>
                  <a:pt x="4900" y="0"/>
                </a:lnTo>
                <a:lnTo>
                  <a:pt x="0" y="4942"/>
                </a:lnTo>
                <a:lnTo>
                  <a:pt x="0" y="17119"/>
                </a:lnTo>
                <a:lnTo>
                  <a:pt x="4900" y="22030"/>
                </a:lnTo>
                <a:lnTo>
                  <a:pt x="16962" y="22030"/>
                </a:lnTo>
                <a:lnTo>
                  <a:pt x="21842" y="17119"/>
                </a:lnTo>
                <a:lnTo>
                  <a:pt x="21842" y="11025"/>
                </a:lnTo>
                <a:lnTo>
                  <a:pt x="21842" y="4942"/>
                </a:lnTo>
                <a:lnTo>
                  <a:pt x="16962" y="0"/>
                </a:lnTo>
                <a:close/>
              </a:path>
            </a:pathLst>
          </a:custGeom>
          <a:solidFill>
            <a:srgbClr val="FFFFFF">
              <a:alpha val="31198"/>
            </a:srgbClr>
          </a:solidFill>
        </p:spPr>
        <p:txBody>
          <a:bodyPr wrap="square" lIns="0" tIns="0" rIns="0" bIns="0" rtlCol="0"/>
          <a:lstStyle/>
          <a:p>
            <a:endParaRPr/>
          </a:p>
        </p:txBody>
      </p:sp>
      <p:sp>
        <p:nvSpPr>
          <p:cNvPr id="540" name="object 540"/>
          <p:cNvSpPr/>
          <p:nvPr/>
        </p:nvSpPr>
        <p:spPr>
          <a:xfrm>
            <a:off x="2015531" y="7891153"/>
            <a:ext cx="23495" cy="23495"/>
          </a:xfrm>
          <a:custGeom>
            <a:avLst/>
            <a:gdLst/>
            <a:ahLst/>
            <a:cxnLst/>
            <a:rect l="l" t="t" r="r" b="b"/>
            <a:pathLst>
              <a:path w="23494" h="23495">
                <a:moveTo>
                  <a:pt x="17968" y="0"/>
                </a:moveTo>
                <a:lnTo>
                  <a:pt x="5204" y="0"/>
                </a:lnTo>
                <a:lnTo>
                  <a:pt x="0" y="5266"/>
                </a:lnTo>
                <a:lnTo>
                  <a:pt x="0" y="18125"/>
                </a:lnTo>
                <a:lnTo>
                  <a:pt x="5204" y="23371"/>
                </a:lnTo>
                <a:lnTo>
                  <a:pt x="17968" y="23371"/>
                </a:lnTo>
                <a:lnTo>
                  <a:pt x="23130" y="18125"/>
                </a:lnTo>
                <a:lnTo>
                  <a:pt x="23130" y="11695"/>
                </a:lnTo>
                <a:lnTo>
                  <a:pt x="23130" y="5266"/>
                </a:lnTo>
                <a:lnTo>
                  <a:pt x="17968" y="0"/>
                </a:lnTo>
                <a:close/>
              </a:path>
            </a:pathLst>
          </a:custGeom>
          <a:solidFill>
            <a:srgbClr val="384746">
              <a:alpha val="39999"/>
            </a:srgbClr>
          </a:solidFill>
        </p:spPr>
        <p:txBody>
          <a:bodyPr wrap="square" lIns="0" tIns="0" rIns="0" bIns="0" rtlCol="0"/>
          <a:lstStyle/>
          <a:p>
            <a:endParaRPr/>
          </a:p>
        </p:txBody>
      </p:sp>
      <p:sp>
        <p:nvSpPr>
          <p:cNvPr id="541" name="object 541"/>
          <p:cNvSpPr/>
          <p:nvPr/>
        </p:nvSpPr>
        <p:spPr>
          <a:xfrm>
            <a:off x="903722" y="7641007"/>
            <a:ext cx="12700" cy="12700"/>
          </a:xfrm>
          <a:custGeom>
            <a:avLst/>
            <a:gdLst/>
            <a:ahLst/>
            <a:cxnLst/>
            <a:rect l="l" t="t" r="r" b="b"/>
            <a:pathLst>
              <a:path w="12700" h="12700">
                <a:moveTo>
                  <a:pt x="9528" y="0"/>
                </a:moveTo>
                <a:lnTo>
                  <a:pt x="2753" y="0"/>
                </a:lnTo>
                <a:lnTo>
                  <a:pt x="0" y="2764"/>
                </a:lnTo>
                <a:lnTo>
                  <a:pt x="0" y="9591"/>
                </a:lnTo>
                <a:lnTo>
                  <a:pt x="2753" y="12376"/>
                </a:lnTo>
                <a:lnTo>
                  <a:pt x="9528" y="12376"/>
                </a:lnTo>
                <a:lnTo>
                  <a:pt x="12271" y="9591"/>
                </a:lnTo>
                <a:lnTo>
                  <a:pt x="12271" y="6177"/>
                </a:lnTo>
                <a:lnTo>
                  <a:pt x="12271" y="2764"/>
                </a:lnTo>
                <a:lnTo>
                  <a:pt x="9528" y="0"/>
                </a:lnTo>
                <a:close/>
              </a:path>
            </a:pathLst>
          </a:custGeom>
          <a:solidFill>
            <a:srgbClr val="FFFFFF">
              <a:alpha val="29998"/>
            </a:srgbClr>
          </a:solidFill>
        </p:spPr>
        <p:txBody>
          <a:bodyPr wrap="square" lIns="0" tIns="0" rIns="0" bIns="0" rtlCol="0"/>
          <a:lstStyle/>
          <a:p>
            <a:endParaRPr/>
          </a:p>
        </p:txBody>
      </p:sp>
      <p:sp>
        <p:nvSpPr>
          <p:cNvPr id="542" name="object 542"/>
          <p:cNvSpPr/>
          <p:nvPr/>
        </p:nvSpPr>
        <p:spPr>
          <a:xfrm>
            <a:off x="1410673" y="10304578"/>
            <a:ext cx="32384" cy="32384"/>
          </a:xfrm>
          <a:custGeom>
            <a:avLst/>
            <a:gdLst/>
            <a:ahLst/>
            <a:cxnLst/>
            <a:rect l="l" t="t" r="r" b="b"/>
            <a:pathLst>
              <a:path w="32384" h="32384">
                <a:moveTo>
                  <a:pt x="24910" y="0"/>
                </a:moveTo>
                <a:lnTo>
                  <a:pt x="7203" y="0"/>
                </a:lnTo>
                <a:lnTo>
                  <a:pt x="0" y="7245"/>
                </a:lnTo>
                <a:lnTo>
                  <a:pt x="0" y="25109"/>
                </a:lnTo>
                <a:lnTo>
                  <a:pt x="7203" y="32375"/>
                </a:lnTo>
                <a:lnTo>
                  <a:pt x="24910" y="32375"/>
                </a:lnTo>
                <a:lnTo>
                  <a:pt x="32093" y="25109"/>
                </a:lnTo>
                <a:lnTo>
                  <a:pt x="32093" y="16187"/>
                </a:lnTo>
                <a:lnTo>
                  <a:pt x="32093" y="7245"/>
                </a:lnTo>
                <a:lnTo>
                  <a:pt x="24910" y="0"/>
                </a:lnTo>
                <a:close/>
              </a:path>
            </a:pathLst>
          </a:custGeom>
          <a:solidFill>
            <a:srgbClr val="FFFFFF">
              <a:alpha val="31198"/>
            </a:srgbClr>
          </a:solidFill>
        </p:spPr>
        <p:txBody>
          <a:bodyPr wrap="square" lIns="0" tIns="0" rIns="0" bIns="0" rtlCol="0"/>
          <a:lstStyle/>
          <a:p>
            <a:endParaRPr/>
          </a:p>
        </p:txBody>
      </p:sp>
      <p:sp>
        <p:nvSpPr>
          <p:cNvPr id="543" name="object 543"/>
          <p:cNvSpPr/>
          <p:nvPr/>
        </p:nvSpPr>
        <p:spPr>
          <a:xfrm>
            <a:off x="1142436" y="8449908"/>
            <a:ext cx="36195" cy="36830"/>
          </a:xfrm>
          <a:custGeom>
            <a:avLst/>
            <a:gdLst/>
            <a:ahLst/>
            <a:cxnLst/>
            <a:rect l="l" t="t" r="r" b="b"/>
            <a:pathLst>
              <a:path w="36194" h="36829">
                <a:moveTo>
                  <a:pt x="18051" y="0"/>
                </a:moveTo>
                <a:lnTo>
                  <a:pt x="11012" y="1433"/>
                </a:lnTo>
                <a:lnTo>
                  <a:pt x="5276" y="5340"/>
                </a:lnTo>
                <a:lnTo>
                  <a:pt x="1414" y="11131"/>
                </a:lnTo>
                <a:lnTo>
                  <a:pt x="0" y="18219"/>
                </a:lnTo>
                <a:lnTo>
                  <a:pt x="1414" y="25311"/>
                </a:lnTo>
                <a:lnTo>
                  <a:pt x="5276" y="31114"/>
                </a:lnTo>
                <a:lnTo>
                  <a:pt x="11012" y="35031"/>
                </a:lnTo>
                <a:lnTo>
                  <a:pt x="18051" y="36470"/>
                </a:lnTo>
                <a:lnTo>
                  <a:pt x="25097" y="35031"/>
                </a:lnTo>
                <a:lnTo>
                  <a:pt x="30848" y="31114"/>
                </a:lnTo>
                <a:lnTo>
                  <a:pt x="34724" y="25311"/>
                </a:lnTo>
                <a:lnTo>
                  <a:pt x="36145" y="18219"/>
                </a:lnTo>
                <a:lnTo>
                  <a:pt x="34724" y="11131"/>
                </a:lnTo>
                <a:lnTo>
                  <a:pt x="30848" y="5340"/>
                </a:lnTo>
                <a:lnTo>
                  <a:pt x="25097" y="1433"/>
                </a:lnTo>
                <a:lnTo>
                  <a:pt x="18051" y="0"/>
                </a:lnTo>
                <a:close/>
              </a:path>
            </a:pathLst>
          </a:custGeom>
          <a:solidFill>
            <a:srgbClr val="384746">
              <a:alpha val="39999"/>
            </a:srgbClr>
          </a:solidFill>
        </p:spPr>
        <p:txBody>
          <a:bodyPr wrap="square" lIns="0" tIns="0" rIns="0" bIns="0" rtlCol="0"/>
          <a:lstStyle/>
          <a:p>
            <a:endParaRPr/>
          </a:p>
        </p:txBody>
      </p:sp>
      <p:sp>
        <p:nvSpPr>
          <p:cNvPr id="544" name="object 544"/>
          <p:cNvSpPr/>
          <p:nvPr/>
        </p:nvSpPr>
        <p:spPr>
          <a:xfrm>
            <a:off x="1547026" y="7696577"/>
            <a:ext cx="9525" cy="9525"/>
          </a:xfrm>
          <a:custGeom>
            <a:avLst/>
            <a:gdLst/>
            <a:ahLst/>
            <a:cxnLst/>
            <a:rect l="l" t="t" r="r" b="b"/>
            <a:pathLst>
              <a:path w="9525" h="9525">
                <a:moveTo>
                  <a:pt x="7266" y="0"/>
                </a:moveTo>
                <a:lnTo>
                  <a:pt x="2104" y="0"/>
                </a:lnTo>
                <a:lnTo>
                  <a:pt x="0" y="2104"/>
                </a:lnTo>
                <a:lnTo>
                  <a:pt x="0" y="7298"/>
                </a:lnTo>
                <a:lnTo>
                  <a:pt x="2104" y="9402"/>
                </a:lnTo>
                <a:lnTo>
                  <a:pt x="7266" y="9402"/>
                </a:lnTo>
                <a:lnTo>
                  <a:pt x="9350" y="7298"/>
                </a:lnTo>
                <a:lnTo>
                  <a:pt x="9350" y="4701"/>
                </a:lnTo>
                <a:lnTo>
                  <a:pt x="9350" y="2104"/>
                </a:lnTo>
                <a:lnTo>
                  <a:pt x="7266" y="0"/>
                </a:lnTo>
                <a:close/>
              </a:path>
            </a:pathLst>
          </a:custGeom>
          <a:solidFill>
            <a:srgbClr val="FFFFFF">
              <a:alpha val="39999"/>
            </a:srgbClr>
          </a:solidFill>
        </p:spPr>
        <p:txBody>
          <a:bodyPr wrap="square" lIns="0" tIns="0" rIns="0" bIns="0" rtlCol="0"/>
          <a:lstStyle/>
          <a:p>
            <a:endParaRPr/>
          </a:p>
        </p:txBody>
      </p:sp>
      <p:sp>
        <p:nvSpPr>
          <p:cNvPr id="545" name="object 545"/>
          <p:cNvSpPr/>
          <p:nvPr/>
        </p:nvSpPr>
        <p:spPr>
          <a:xfrm>
            <a:off x="223994" y="7333838"/>
            <a:ext cx="11430" cy="11430"/>
          </a:xfrm>
          <a:custGeom>
            <a:avLst/>
            <a:gdLst/>
            <a:ahLst/>
            <a:cxnLst/>
            <a:rect l="l" t="t" r="r" b="b"/>
            <a:pathLst>
              <a:path w="11429" h="11429">
                <a:moveTo>
                  <a:pt x="8753" y="0"/>
                </a:moveTo>
                <a:lnTo>
                  <a:pt x="2533" y="0"/>
                </a:lnTo>
                <a:lnTo>
                  <a:pt x="0" y="2565"/>
                </a:lnTo>
                <a:lnTo>
                  <a:pt x="0" y="8826"/>
                </a:lnTo>
                <a:lnTo>
                  <a:pt x="2533" y="11392"/>
                </a:lnTo>
                <a:lnTo>
                  <a:pt x="8753" y="11392"/>
                </a:lnTo>
                <a:lnTo>
                  <a:pt x="11287" y="8826"/>
                </a:lnTo>
                <a:lnTo>
                  <a:pt x="11287" y="5706"/>
                </a:lnTo>
                <a:lnTo>
                  <a:pt x="11287" y="2565"/>
                </a:lnTo>
                <a:lnTo>
                  <a:pt x="8753" y="0"/>
                </a:lnTo>
                <a:close/>
              </a:path>
            </a:pathLst>
          </a:custGeom>
          <a:solidFill>
            <a:srgbClr val="FFFFFF">
              <a:alpha val="39999"/>
            </a:srgbClr>
          </a:solidFill>
        </p:spPr>
        <p:txBody>
          <a:bodyPr wrap="square" lIns="0" tIns="0" rIns="0" bIns="0" rtlCol="0"/>
          <a:lstStyle/>
          <a:p>
            <a:endParaRPr/>
          </a:p>
        </p:txBody>
      </p:sp>
      <p:sp>
        <p:nvSpPr>
          <p:cNvPr id="546" name="object 546"/>
          <p:cNvSpPr/>
          <p:nvPr/>
        </p:nvSpPr>
        <p:spPr>
          <a:xfrm>
            <a:off x="1965060" y="7257667"/>
            <a:ext cx="13970" cy="14604"/>
          </a:xfrm>
          <a:custGeom>
            <a:avLst/>
            <a:gdLst/>
            <a:ahLst/>
            <a:cxnLst/>
            <a:rect l="l" t="t" r="r" b="b"/>
            <a:pathLst>
              <a:path w="13969" h="14604">
                <a:moveTo>
                  <a:pt x="10795" y="0"/>
                </a:moveTo>
                <a:lnTo>
                  <a:pt x="3109" y="0"/>
                </a:lnTo>
                <a:lnTo>
                  <a:pt x="0" y="3151"/>
                </a:lnTo>
                <a:lnTo>
                  <a:pt x="0" y="10889"/>
                </a:lnTo>
                <a:lnTo>
                  <a:pt x="3109" y="14041"/>
                </a:lnTo>
                <a:lnTo>
                  <a:pt x="10795" y="14041"/>
                </a:lnTo>
                <a:lnTo>
                  <a:pt x="13915" y="10889"/>
                </a:lnTo>
                <a:lnTo>
                  <a:pt x="13915" y="7005"/>
                </a:lnTo>
                <a:lnTo>
                  <a:pt x="13915" y="3151"/>
                </a:lnTo>
                <a:lnTo>
                  <a:pt x="10795" y="0"/>
                </a:lnTo>
                <a:close/>
              </a:path>
            </a:pathLst>
          </a:custGeom>
          <a:solidFill>
            <a:srgbClr val="FFFFFF">
              <a:alpha val="31198"/>
            </a:srgbClr>
          </a:solidFill>
        </p:spPr>
        <p:txBody>
          <a:bodyPr wrap="square" lIns="0" tIns="0" rIns="0" bIns="0" rtlCol="0"/>
          <a:lstStyle/>
          <a:p>
            <a:endParaRPr/>
          </a:p>
        </p:txBody>
      </p:sp>
      <p:sp>
        <p:nvSpPr>
          <p:cNvPr id="547" name="object 547"/>
          <p:cNvSpPr/>
          <p:nvPr/>
        </p:nvSpPr>
        <p:spPr>
          <a:xfrm>
            <a:off x="6682311" y="6999072"/>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48" name="object 548"/>
          <p:cNvSpPr/>
          <p:nvPr/>
        </p:nvSpPr>
        <p:spPr>
          <a:xfrm>
            <a:off x="6908394" y="7553131"/>
            <a:ext cx="19050" cy="19050"/>
          </a:xfrm>
          <a:custGeom>
            <a:avLst/>
            <a:gdLst/>
            <a:ahLst/>
            <a:cxnLst/>
            <a:rect l="l" t="t" r="r" b="b"/>
            <a:pathLst>
              <a:path w="19050" h="19050">
                <a:moveTo>
                  <a:pt x="14366" y="0"/>
                </a:moveTo>
                <a:lnTo>
                  <a:pt x="4156" y="0"/>
                </a:lnTo>
                <a:lnTo>
                  <a:pt x="0" y="4177"/>
                </a:lnTo>
                <a:lnTo>
                  <a:pt x="0" y="14481"/>
                </a:lnTo>
                <a:lnTo>
                  <a:pt x="4156" y="18680"/>
                </a:lnTo>
                <a:lnTo>
                  <a:pt x="14366" y="18680"/>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549" name="object 549"/>
          <p:cNvSpPr/>
          <p:nvPr/>
        </p:nvSpPr>
        <p:spPr>
          <a:xfrm>
            <a:off x="5349168" y="8296824"/>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50" name="object 550"/>
          <p:cNvSpPr/>
          <p:nvPr/>
        </p:nvSpPr>
        <p:spPr>
          <a:xfrm>
            <a:off x="6601316" y="6807931"/>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51" name="object 551"/>
          <p:cNvSpPr/>
          <p:nvPr/>
        </p:nvSpPr>
        <p:spPr>
          <a:xfrm>
            <a:off x="5374358" y="8043782"/>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52" name="object 552"/>
          <p:cNvSpPr/>
          <p:nvPr/>
        </p:nvSpPr>
        <p:spPr>
          <a:xfrm>
            <a:off x="6286658" y="7061263"/>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553" name="object 553"/>
          <p:cNvSpPr/>
          <p:nvPr/>
        </p:nvSpPr>
        <p:spPr>
          <a:xfrm>
            <a:off x="5614961" y="7400636"/>
            <a:ext cx="23495" cy="23495"/>
          </a:xfrm>
          <a:custGeom>
            <a:avLst/>
            <a:gdLst/>
            <a:ahLst/>
            <a:cxnLst/>
            <a:rect l="l" t="t" r="r" b="b"/>
            <a:pathLst>
              <a:path w="23495"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554" name="object 554"/>
          <p:cNvSpPr/>
          <p:nvPr/>
        </p:nvSpPr>
        <p:spPr>
          <a:xfrm>
            <a:off x="6238924" y="6454742"/>
            <a:ext cx="13335" cy="13335"/>
          </a:xfrm>
          <a:custGeom>
            <a:avLst/>
            <a:gdLst/>
            <a:ahLst/>
            <a:cxnLst/>
            <a:rect l="l" t="t" r="r" b="b"/>
            <a:pathLst>
              <a:path w="13335"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555" name="object 555"/>
          <p:cNvSpPr/>
          <p:nvPr/>
        </p:nvSpPr>
        <p:spPr>
          <a:xfrm>
            <a:off x="5618257" y="8194708"/>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56" name="object 556"/>
          <p:cNvSpPr/>
          <p:nvPr/>
        </p:nvSpPr>
        <p:spPr>
          <a:xfrm>
            <a:off x="5260498" y="7559383"/>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557" name="object 557"/>
          <p:cNvSpPr/>
          <p:nvPr/>
        </p:nvSpPr>
        <p:spPr>
          <a:xfrm>
            <a:off x="5918950" y="6759715"/>
            <a:ext cx="14604" cy="14604"/>
          </a:xfrm>
          <a:custGeom>
            <a:avLst/>
            <a:gdLst/>
            <a:ahLst/>
            <a:cxnLst/>
            <a:rect l="l" t="t" r="r" b="b"/>
            <a:pathLst>
              <a:path w="14604"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558" name="object 558"/>
          <p:cNvSpPr/>
          <p:nvPr/>
        </p:nvSpPr>
        <p:spPr>
          <a:xfrm>
            <a:off x="6751863" y="6332338"/>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59" name="object 559"/>
          <p:cNvSpPr/>
          <p:nvPr/>
        </p:nvSpPr>
        <p:spPr>
          <a:xfrm>
            <a:off x="3993947" y="8677663"/>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560" name="object 560"/>
          <p:cNvSpPr/>
          <p:nvPr/>
        </p:nvSpPr>
        <p:spPr>
          <a:xfrm>
            <a:off x="3665606" y="8378343"/>
            <a:ext cx="3175" cy="6350"/>
          </a:xfrm>
          <a:custGeom>
            <a:avLst/>
            <a:gdLst/>
            <a:ahLst/>
            <a:cxnLst/>
            <a:rect l="l" t="t" r="r" b="b"/>
            <a:pathLst>
              <a:path w="3175" h="6350">
                <a:moveTo>
                  <a:pt x="2952" y="0"/>
                </a:moveTo>
                <a:lnTo>
                  <a:pt x="1287" y="0"/>
                </a:lnTo>
                <a:lnTo>
                  <a:pt x="0" y="1361"/>
                </a:lnTo>
                <a:lnTo>
                  <a:pt x="0" y="4659"/>
                </a:lnTo>
                <a:lnTo>
                  <a:pt x="1287" y="5957"/>
                </a:lnTo>
                <a:lnTo>
                  <a:pt x="2952" y="5957"/>
                </a:lnTo>
                <a:lnTo>
                  <a:pt x="2952" y="0"/>
                </a:lnTo>
                <a:close/>
              </a:path>
            </a:pathLst>
          </a:custGeom>
          <a:solidFill>
            <a:srgbClr val="384746">
              <a:alpha val="39999"/>
            </a:srgbClr>
          </a:solidFill>
        </p:spPr>
        <p:txBody>
          <a:bodyPr wrap="square" lIns="0" tIns="0" rIns="0" bIns="0" rtlCol="0"/>
          <a:lstStyle/>
          <a:p>
            <a:endParaRPr/>
          </a:p>
        </p:txBody>
      </p:sp>
      <p:sp>
        <p:nvSpPr>
          <p:cNvPr id="561" name="object 561"/>
          <p:cNvSpPr/>
          <p:nvPr/>
        </p:nvSpPr>
        <p:spPr>
          <a:xfrm>
            <a:off x="3897371" y="7963203"/>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562" name="object 562"/>
          <p:cNvSpPr/>
          <p:nvPr/>
        </p:nvSpPr>
        <p:spPr>
          <a:xfrm>
            <a:off x="3582352" y="8254301"/>
            <a:ext cx="25400" cy="25400"/>
          </a:xfrm>
          <a:custGeom>
            <a:avLst/>
            <a:gdLst/>
            <a:ahLst/>
            <a:cxnLst/>
            <a:rect l="l" t="t" r="r" b="b"/>
            <a:pathLst>
              <a:path w="25400" h="25400">
                <a:moveTo>
                  <a:pt x="19475" y="0"/>
                </a:moveTo>
                <a:lnTo>
                  <a:pt x="5601" y="0"/>
                </a:lnTo>
                <a:lnTo>
                  <a:pt x="0" y="5654"/>
                </a:lnTo>
                <a:lnTo>
                  <a:pt x="0" y="19622"/>
                </a:lnTo>
                <a:lnTo>
                  <a:pt x="5601" y="25308"/>
                </a:lnTo>
                <a:lnTo>
                  <a:pt x="19475" y="25308"/>
                </a:lnTo>
                <a:lnTo>
                  <a:pt x="25077" y="19622"/>
                </a:lnTo>
                <a:lnTo>
                  <a:pt x="25077" y="12638"/>
                </a:lnTo>
                <a:lnTo>
                  <a:pt x="25077" y="5654"/>
                </a:lnTo>
                <a:lnTo>
                  <a:pt x="19475" y="0"/>
                </a:lnTo>
                <a:close/>
              </a:path>
            </a:pathLst>
          </a:custGeom>
          <a:solidFill>
            <a:srgbClr val="FFFFFF">
              <a:alpha val="39999"/>
            </a:srgbClr>
          </a:solidFill>
        </p:spPr>
        <p:txBody>
          <a:bodyPr wrap="square" lIns="0" tIns="0" rIns="0" bIns="0" rtlCol="0"/>
          <a:lstStyle/>
          <a:p>
            <a:endParaRPr/>
          </a:p>
        </p:txBody>
      </p:sp>
      <p:sp>
        <p:nvSpPr>
          <p:cNvPr id="563" name="object 563"/>
          <p:cNvSpPr/>
          <p:nvPr/>
        </p:nvSpPr>
        <p:spPr>
          <a:xfrm>
            <a:off x="3620368" y="8042803"/>
            <a:ext cx="5715" cy="5715"/>
          </a:xfrm>
          <a:custGeom>
            <a:avLst/>
            <a:gdLst/>
            <a:ahLst/>
            <a:cxnLst/>
            <a:rect l="l" t="t" r="r" b="b"/>
            <a:pathLst>
              <a:path w="5714" h="5715">
                <a:moveTo>
                  <a:pt x="4104" y="0"/>
                </a:moveTo>
                <a:lnTo>
                  <a:pt x="1183" y="0"/>
                </a:lnTo>
                <a:lnTo>
                  <a:pt x="0" y="1193"/>
                </a:lnTo>
                <a:lnTo>
                  <a:pt x="0" y="4135"/>
                </a:lnTo>
                <a:lnTo>
                  <a:pt x="1183"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564" name="object 564"/>
          <p:cNvSpPr/>
          <p:nvPr/>
        </p:nvSpPr>
        <p:spPr>
          <a:xfrm>
            <a:off x="4211578" y="8915593"/>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65" name="object 565"/>
          <p:cNvSpPr/>
          <p:nvPr/>
        </p:nvSpPr>
        <p:spPr>
          <a:xfrm>
            <a:off x="3849191" y="8562404"/>
            <a:ext cx="13335" cy="6985"/>
          </a:xfrm>
          <a:custGeom>
            <a:avLst/>
            <a:gdLst/>
            <a:ahLst/>
            <a:cxnLst/>
            <a:rect l="l" t="t" r="r" b="b"/>
            <a:pathLst>
              <a:path w="13335" h="6984">
                <a:moveTo>
                  <a:pt x="9936" y="0"/>
                </a:moveTo>
                <a:lnTo>
                  <a:pt x="2848" y="0"/>
                </a:lnTo>
                <a:lnTo>
                  <a:pt x="0" y="2879"/>
                </a:lnTo>
                <a:lnTo>
                  <a:pt x="0" y="6429"/>
                </a:lnTo>
                <a:lnTo>
                  <a:pt x="12795" y="6429"/>
                </a:lnTo>
                <a:lnTo>
                  <a:pt x="12795" y="2879"/>
                </a:lnTo>
                <a:lnTo>
                  <a:pt x="9936" y="0"/>
                </a:lnTo>
                <a:close/>
              </a:path>
            </a:pathLst>
          </a:custGeom>
          <a:solidFill>
            <a:srgbClr val="384746">
              <a:alpha val="39999"/>
            </a:srgbClr>
          </a:solidFill>
        </p:spPr>
        <p:txBody>
          <a:bodyPr wrap="square" lIns="0" tIns="0" rIns="0" bIns="0" rtlCol="0"/>
          <a:lstStyle/>
          <a:p>
            <a:endParaRPr/>
          </a:p>
        </p:txBody>
      </p:sp>
      <p:sp>
        <p:nvSpPr>
          <p:cNvPr id="566" name="object 566"/>
          <p:cNvSpPr/>
          <p:nvPr/>
        </p:nvSpPr>
        <p:spPr>
          <a:xfrm>
            <a:off x="3529212" y="8867378"/>
            <a:ext cx="14604" cy="14604"/>
          </a:xfrm>
          <a:custGeom>
            <a:avLst/>
            <a:gdLst/>
            <a:ahLst/>
            <a:cxnLst/>
            <a:rect l="l" t="t" r="r" b="b"/>
            <a:pathLst>
              <a:path w="14604"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567" name="object 567"/>
          <p:cNvSpPr/>
          <p:nvPr/>
        </p:nvSpPr>
        <p:spPr>
          <a:xfrm>
            <a:off x="4362124" y="8439999"/>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68" name="object 568"/>
          <p:cNvSpPr/>
          <p:nvPr/>
        </p:nvSpPr>
        <p:spPr>
          <a:xfrm>
            <a:off x="541440" y="10070444"/>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569" name="object 569"/>
          <p:cNvSpPr/>
          <p:nvPr/>
        </p:nvSpPr>
        <p:spPr>
          <a:xfrm>
            <a:off x="629534" y="7874807"/>
            <a:ext cx="31750" cy="32384"/>
          </a:xfrm>
          <a:custGeom>
            <a:avLst/>
            <a:gdLst/>
            <a:ahLst/>
            <a:cxnLst/>
            <a:rect l="l" t="t" r="r" b="b"/>
            <a:pathLst>
              <a:path w="31750" h="32384">
                <a:moveTo>
                  <a:pt x="24575" y="0"/>
                </a:moveTo>
                <a:lnTo>
                  <a:pt x="7057" y="0"/>
                </a:lnTo>
                <a:lnTo>
                  <a:pt x="0" y="7162"/>
                </a:lnTo>
                <a:lnTo>
                  <a:pt x="0" y="24784"/>
                </a:lnTo>
                <a:lnTo>
                  <a:pt x="7057" y="31957"/>
                </a:lnTo>
                <a:lnTo>
                  <a:pt x="24575" y="3195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570" name="object 570"/>
          <p:cNvSpPr/>
          <p:nvPr/>
        </p:nvSpPr>
        <p:spPr>
          <a:xfrm>
            <a:off x="532074" y="7947516"/>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571" name="object 571"/>
          <p:cNvSpPr/>
          <p:nvPr/>
        </p:nvSpPr>
        <p:spPr>
          <a:xfrm>
            <a:off x="419520" y="8054086"/>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72" name="object 572"/>
          <p:cNvSpPr/>
          <p:nvPr/>
        </p:nvSpPr>
        <p:spPr>
          <a:xfrm>
            <a:off x="3503891" y="10542940"/>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573" name="object 573"/>
          <p:cNvSpPr/>
          <p:nvPr/>
        </p:nvSpPr>
        <p:spPr>
          <a:xfrm>
            <a:off x="3175550" y="10243621"/>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574" name="object 574"/>
          <p:cNvSpPr/>
          <p:nvPr/>
        </p:nvSpPr>
        <p:spPr>
          <a:xfrm>
            <a:off x="3407315" y="9828479"/>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575" name="object 575"/>
          <p:cNvSpPr/>
          <p:nvPr/>
        </p:nvSpPr>
        <p:spPr>
          <a:xfrm>
            <a:off x="3092287" y="10119580"/>
            <a:ext cx="25400" cy="25400"/>
          </a:xfrm>
          <a:custGeom>
            <a:avLst/>
            <a:gdLst/>
            <a:ahLst/>
            <a:cxnLst/>
            <a:rect l="l" t="t" r="r" b="b"/>
            <a:pathLst>
              <a:path w="25400" h="25400">
                <a:moveTo>
                  <a:pt x="19486" y="0"/>
                </a:moveTo>
                <a:lnTo>
                  <a:pt x="5612" y="0"/>
                </a:lnTo>
                <a:lnTo>
                  <a:pt x="0" y="5654"/>
                </a:lnTo>
                <a:lnTo>
                  <a:pt x="0" y="19622"/>
                </a:lnTo>
                <a:lnTo>
                  <a:pt x="5612" y="25297"/>
                </a:lnTo>
                <a:lnTo>
                  <a:pt x="19486" y="25297"/>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576" name="object 576"/>
          <p:cNvSpPr/>
          <p:nvPr/>
        </p:nvSpPr>
        <p:spPr>
          <a:xfrm>
            <a:off x="3130312" y="9908082"/>
            <a:ext cx="5715" cy="5715"/>
          </a:xfrm>
          <a:custGeom>
            <a:avLst/>
            <a:gdLst/>
            <a:ahLst/>
            <a:cxnLst/>
            <a:rect l="l" t="t" r="r" b="b"/>
            <a:pathLst>
              <a:path w="5714" h="5715">
                <a:moveTo>
                  <a:pt x="4104" y="0"/>
                </a:moveTo>
                <a:lnTo>
                  <a:pt x="1183" y="0"/>
                </a:lnTo>
                <a:lnTo>
                  <a:pt x="0" y="1193"/>
                </a:lnTo>
                <a:lnTo>
                  <a:pt x="0" y="4135"/>
                </a:lnTo>
                <a:lnTo>
                  <a:pt x="1183"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577" name="object 577"/>
          <p:cNvSpPr/>
          <p:nvPr/>
        </p:nvSpPr>
        <p:spPr>
          <a:xfrm>
            <a:off x="3721524" y="10780872"/>
            <a:ext cx="13335" cy="13335"/>
          </a:xfrm>
          <a:custGeom>
            <a:avLst/>
            <a:gdLst/>
            <a:ahLst/>
            <a:cxnLst/>
            <a:rect l="l" t="t" r="r" b="b"/>
            <a:pathLst>
              <a:path w="13335" h="13334">
                <a:moveTo>
                  <a:pt x="9853" y="0"/>
                </a:moveTo>
                <a:lnTo>
                  <a:pt x="2848" y="0"/>
                </a:lnTo>
                <a:lnTo>
                  <a:pt x="0" y="2879"/>
                </a:lnTo>
                <a:lnTo>
                  <a:pt x="0" y="9957"/>
                </a:lnTo>
                <a:lnTo>
                  <a:pt x="2848" y="12837"/>
                </a:lnTo>
                <a:lnTo>
                  <a:pt x="9853" y="1283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78" name="object 578"/>
          <p:cNvSpPr/>
          <p:nvPr/>
        </p:nvSpPr>
        <p:spPr>
          <a:xfrm>
            <a:off x="3039157" y="10732655"/>
            <a:ext cx="14604" cy="14604"/>
          </a:xfrm>
          <a:custGeom>
            <a:avLst/>
            <a:gdLst/>
            <a:ahLst/>
            <a:cxnLst/>
            <a:rect l="l" t="t" r="r" b="b"/>
            <a:pathLst>
              <a:path w="14605"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579" name="object 579"/>
          <p:cNvSpPr/>
          <p:nvPr/>
        </p:nvSpPr>
        <p:spPr>
          <a:xfrm>
            <a:off x="3872068" y="1030527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80" name="object 580"/>
          <p:cNvSpPr/>
          <p:nvPr/>
        </p:nvSpPr>
        <p:spPr>
          <a:xfrm>
            <a:off x="6808749" y="8325999"/>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81" name="object 581"/>
          <p:cNvSpPr/>
          <p:nvPr/>
        </p:nvSpPr>
        <p:spPr>
          <a:xfrm>
            <a:off x="6408709" y="7961689"/>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82" name="object 582"/>
          <p:cNvSpPr/>
          <p:nvPr/>
        </p:nvSpPr>
        <p:spPr>
          <a:xfrm>
            <a:off x="6284381" y="7509528"/>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83" name="object 583"/>
          <p:cNvSpPr/>
          <p:nvPr/>
        </p:nvSpPr>
        <p:spPr>
          <a:xfrm>
            <a:off x="10888884" y="4274707"/>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584" name="object 584"/>
          <p:cNvSpPr/>
          <p:nvPr/>
        </p:nvSpPr>
        <p:spPr>
          <a:xfrm>
            <a:off x="11132347" y="6074481"/>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585" name="object 585"/>
          <p:cNvSpPr/>
          <p:nvPr/>
        </p:nvSpPr>
        <p:spPr>
          <a:xfrm>
            <a:off x="11488714" y="5647298"/>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86" name="object 586"/>
          <p:cNvSpPr/>
          <p:nvPr/>
        </p:nvSpPr>
        <p:spPr>
          <a:xfrm>
            <a:off x="10134669" y="6570002"/>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587" name="object 587"/>
          <p:cNvSpPr/>
          <p:nvPr/>
        </p:nvSpPr>
        <p:spPr>
          <a:xfrm>
            <a:off x="12558931" y="5130817"/>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588" name="object 588"/>
          <p:cNvSpPr/>
          <p:nvPr/>
        </p:nvSpPr>
        <p:spPr>
          <a:xfrm>
            <a:off x="12017728" y="5196601"/>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89" name="object 589"/>
          <p:cNvSpPr/>
          <p:nvPr/>
        </p:nvSpPr>
        <p:spPr>
          <a:xfrm>
            <a:off x="11072310" y="6027151"/>
            <a:ext cx="19050" cy="19685"/>
          </a:xfrm>
          <a:custGeom>
            <a:avLst/>
            <a:gdLst/>
            <a:ahLst/>
            <a:cxnLst/>
            <a:rect l="l" t="t" r="r" b="b"/>
            <a:pathLst>
              <a:path w="19050" h="19685">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590" name="object 590"/>
          <p:cNvSpPr/>
          <p:nvPr/>
        </p:nvSpPr>
        <p:spPr>
          <a:xfrm>
            <a:off x="10410731" y="5080236"/>
            <a:ext cx="22225" cy="22860"/>
          </a:xfrm>
          <a:custGeom>
            <a:avLst/>
            <a:gdLst/>
            <a:ahLst/>
            <a:cxnLst/>
            <a:rect l="l" t="t" r="r" b="b"/>
            <a:pathLst>
              <a:path w="22225" h="22860">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591" name="object 591"/>
          <p:cNvSpPr/>
          <p:nvPr/>
        </p:nvSpPr>
        <p:spPr>
          <a:xfrm>
            <a:off x="12093696" y="5906656"/>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592" name="object 592"/>
          <p:cNvSpPr/>
          <p:nvPr/>
        </p:nvSpPr>
        <p:spPr>
          <a:xfrm>
            <a:off x="11117683" y="5729168"/>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93" name="object 593"/>
          <p:cNvSpPr/>
          <p:nvPr/>
        </p:nvSpPr>
        <p:spPr>
          <a:xfrm>
            <a:off x="10899560" y="6216137"/>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594" name="object 594"/>
          <p:cNvSpPr/>
          <p:nvPr/>
        </p:nvSpPr>
        <p:spPr>
          <a:xfrm>
            <a:off x="12918892" y="478753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595" name="object 595"/>
          <p:cNvSpPr/>
          <p:nvPr/>
        </p:nvSpPr>
        <p:spPr>
          <a:xfrm>
            <a:off x="12042918" y="4943557"/>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96" name="object 596"/>
          <p:cNvSpPr/>
          <p:nvPr/>
        </p:nvSpPr>
        <p:spPr>
          <a:xfrm>
            <a:off x="13228431" y="8937056"/>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97" name="object 597"/>
          <p:cNvSpPr/>
          <p:nvPr/>
        </p:nvSpPr>
        <p:spPr>
          <a:xfrm>
            <a:off x="12482665" y="4018013"/>
            <a:ext cx="27305" cy="27940"/>
          </a:xfrm>
          <a:custGeom>
            <a:avLst/>
            <a:gdLst/>
            <a:ahLst/>
            <a:cxnLst/>
            <a:rect l="l" t="t" r="r" b="b"/>
            <a:pathLst>
              <a:path w="27304"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29998"/>
            </a:srgbClr>
          </a:solidFill>
        </p:spPr>
        <p:txBody>
          <a:bodyPr wrap="square" lIns="0" tIns="0" rIns="0" bIns="0" rtlCol="0"/>
          <a:lstStyle/>
          <a:p>
            <a:endParaRPr/>
          </a:p>
        </p:txBody>
      </p:sp>
      <p:sp>
        <p:nvSpPr>
          <p:cNvPr id="598" name="object 598"/>
          <p:cNvSpPr/>
          <p:nvPr/>
        </p:nvSpPr>
        <p:spPr>
          <a:xfrm>
            <a:off x="12518977" y="3812851"/>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599" name="object 599"/>
          <p:cNvSpPr/>
          <p:nvPr/>
        </p:nvSpPr>
        <p:spPr>
          <a:xfrm>
            <a:off x="11093057" y="5709487"/>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600" name="object 600"/>
          <p:cNvSpPr/>
          <p:nvPr/>
        </p:nvSpPr>
        <p:spPr>
          <a:xfrm>
            <a:off x="9973426" y="4518221"/>
            <a:ext cx="19050" cy="19050"/>
          </a:xfrm>
          <a:custGeom>
            <a:avLst/>
            <a:gdLst/>
            <a:ahLst/>
            <a:cxnLst/>
            <a:rect l="l" t="t" r="r" b="b"/>
            <a:pathLst>
              <a:path w="19050" h="19050">
                <a:moveTo>
                  <a:pt x="14512" y="0"/>
                </a:moveTo>
                <a:lnTo>
                  <a:pt x="4167" y="0"/>
                </a:lnTo>
                <a:lnTo>
                  <a:pt x="0" y="4219"/>
                </a:lnTo>
                <a:lnTo>
                  <a:pt x="0" y="14638"/>
                </a:lnTo>
                <a:lnTo>
                  <a:pt x="416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601" name="object 601"/>
          <p:cNvSpPr/>
          <p:nvPr/>
        </p:nvSpPr>
        <p:spPr>
          <a:xfrm>
            <a:off x="10889421" y="5319833"/>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602" name="object 602"/>
          <p:cNvSpPr/>
          <p:nvPr/>
        </p:nvSpPr>
        <p:spPr>
          <a:xfrm>
            <a:off x="11045333" y="5102968"/>
            <a:ext cx="13335" cy="13335"/>
          </a:xfrm>
          <a:custGeom>
            <a:avLst/>
            <a:gdLst/>
            <a:ahLst/>
            <a:cxnLst/>
            <a:rect l="l" t="t" r="r" b="b"/>
            <a:pathLst>
              <a:path w="13334" h="13335">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603" name="object 603"/>
          <p:cNvSpPr/>
          <p:nvPr/>
        </p:nvSpPr>
        <p:spPr>
          <a:xfrm>
            <a:off x="12286817" y="509448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04" name="object 604"/>
          <p:cNvSpPr/>
          <p:nvPr/>
        </p:nvSpPr>
        <p:spPr>
          <a:xfrm>
            <a:off x="12619722" y="4392031"/>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05" name="object 605"/>
          <p:cNvSpPr/>
          <p:nvPr/>
        </p:nvSpPr>
        <p:spPr>
          <a:xfrm>
            <a:off x="11019273" y="4591575"/>
            <a:ext cx="21590" cy="21590"/>
          </a:xfrm>
          <a:custGeom>
            <a:avLst/>
            <a:gdLst/>
            <a:ahLst/>
            <a:cxnLst/>
            <a:rect l="l" t="t" r="r" b="b"/>
            <a:pathLst>
              <a:path w="21590" h="21589">
                <a:moveTo>
                  <a:pt x="16564" y="0"/>
                </a:moveTo>
                <a:lnTo>
                  <a:pt x="4785" y="0"/>
                </a:lnTo>
                <a:lnTo>
                  <a:pt x="0" y="4806"/>
                </a:lnTo>
                <a:lnTo>
                  <a:pt x="0" y="16701"/>
                </a:lnTo>
                <a:lnTo>
                  <a:pt x="4785" y="21538"/>
                </a:lnTo>
                <a:lnTo>
                  <a:pt x="16564" y="21538"/>
                </a:lnTo>
                <a:lnTo>
                  <a:pt x="21360" y="16701"/>
                </a:lnTo>
                <a:lnTo>
                  <a:pt x="21360" y="10764"/>
                </a:lnTo>
                <a:lnTo>
                  <a:pt x="21360" y="4806"/>
                </a:lnTo>
                <a:lnTo>
                  <a:pt x="16564" y="0"/>
                </a:lnTo>
                <a:close/>
              </a:path>
            </a:pathLst>
          </a:custGeom>
          <a:solidFill>
            <a:srgbClr val="FFFFFF">
              <a:alpha val="39999"/>
            </a:srgbClr>
          </a:solidFill>
        </p:spPr>
        <p:txBody>
          <a:bodyPr wrap="square" lIns="0" tIns="0" rIns="0" bIns="0" rtlCol="0"/>
          <a:lstStyle/>
          <a:p>
            <a:endParaRPr/>
          </a:p>
        </p:txBody>
      </p:sp>
      <p:sp>
        <p:nvSpPr>
          <p:cNvPr id="606" name="object 606"/>
          <p:cNvSpPr/>
          <p:nvPr/>
        </p:nvSpPr>
        <p:spPr>
          <a:xfrm>
            <a:off x="11929058" y="4459158"/>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07" name="object 607"/>
          <p:cNvSpPr/>
          <p:nvPr/>
        </p:nvSpPr>
        <p:spPr>
          <a:xfrm>
            <a:off x="12190938" y="4333855"/>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608" name="object 608"/>
          <p:cNvSpPr/>
          <p:nvPr/>
        </p:nvSpPr>
        <p:spPr>
          <a:xfrm>
            <a:off x="11792478" y="395746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609" name="object 609"/>
          <p:cNvSpPr/>
          <p:nvPr/>
        </p:nvSpPr>
        <p:spPr>
          <a:xfrm>
            <a:off x="12830291" y="3979696"/>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9999"/>
            </a:srgbClr>
          </a:solidFill>
        </p:spPr>
        <p:txBody>
          <a:bodyPr wrap="square" lIns="0" tIns="0" rIns="0" bIns="0" rtlCol="0"/>
          <a:lstStyle/>
          <a:p>
            <a:endParaRPr/>
          </a:p>
        </p:txBody>
      </p:sp>
      <p:sp>
        <p:nvSpPr>
          <p:cNvPr id="610" name="object 610"/>
          <p:cNvSpPr/>
          <p:nvPr/>
        </p:nvSpPr>
        <p:spPr>
          <a:xfrm>
            <a:off x="11710913" y="4311997"/>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11" name="object 611"/>
          <p:cNvSpPr/>
          <p:nvPr/>
        </p:nvSpPr>
        <p:spPr>
          <a:xfrm>
            <a:off x="11439137" y="3727907"/>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612" name="object 612"/>
          <p:cNvSpPr/>
          <p:nvPr/>
        </p:nvSpPr>
        <p:spPr>
          <a:xfrm>
            <a:off x="11326586" y="3834477"/>
            <a:ext cx="10160" cy="10160"/>
          </a:xfrm>
          <a:custGeom>
            <a:avLst/>
            <a:gdLst/>
            <a:ahLst/>
            <a:cxnLst/>
            <a:rect l="l" t="t" r="r" b="b"/>
            <a:pathLst>
              <a:path w="10159" h="10160">
                <a:moveTo>
                  <a:pt x="7664" y="0"/>
                </a:moveTo>
                <a:lnTo>
                  <a:pt x="2219" y="0"/>
                </a:lnTo>
                <a:lnTo>
                  <a:pt x="0" y="2240"/>
                </a:lnTo>
                <a:lnTo>
                  <a:pt x="0" y="7737"/>
                </a:lnTo>
                <a:lnTo>
                  <a:pt x="2219" y="9978"/>
                </a:lnTo>
                <a:lnTo>
                  <a:pt x="7664" y="9978"/>
                </a:lnTo>
                <a:lnTo>
                  <a:pt x="9884" y="773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13" name="object 613"/>
          <p:cNvSpPr/>
          <p:nvPr/>
        </p:nvSpPr>
        <p:spPr>
          <a:xfrm>
            <a:off x="11414068" y="3180718"/>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14" name="object 614"/>
          <p:cNvSpPr/>
          <p:nvPr/>
        </p:nvSpPr>
        <p:spPr>
          <a:xfrm>
            <a:off x="10549557" y="459003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615" name="object 615"/>
          <p:cNvSpPr/>
          <p:nvPr/>
        </p:nvSpPr>
        <p:spPr>
          <a:xfrm>
            <a:off x="9595318" y="426361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16" name="object 616"/>
          <p:cNvSpPr/>
          <p:nvPr/>
        </p:nvSpPr>
        <p:spPr>
          <a:xfrm>
            <a:off x="9683383" y="4939429"/>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617" name="object 617"/>
          <p:cNvSpPr/>
          <p:nvPr/>
        </p:nvSpPr>
        <p:spPr>
          <a:xfrm>
            <a:off x="10042630" y="5460153"/>
            <a:ext cx="10160" cy="10160"/>
          </a:xfrm>
          <a:custGeom>
            <a:avLst/>
            <a:gdLst/>
            <a:ahLst/>
            <a:cxnLst/>
            <a:rect l="l" t="t" r="r" b="b"/>
            <a:pathLst>
              <a:path w="10159"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18" name="object 618"/>
          <p:cNvSpPr/>
          <p:nvPr/>
        </p:nvSpPr>
        <p:spPr>
          <a:xfrm>
            <a:off x="11408694" y="6757652"/>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619" name="object 619"/>
          <p:cNvSpPr/>
          <p:nvPr/>
        </p:nvSpPr>
        <p:spPr>
          <a:xfrm>
            <a:off x="12810184" y="3684728"/>
            <a:ext cx="10795" cy="10795"/>
          </a:xfrm>
          <a:custGeom>
            <a:avLst/>
            <a:gdLst/>
            <a:ahLst/>
            <a:cxnLst/>
            <a:rect l="l" t="t" r="r" b="b"/>
            <a:pathLst>
              <a:path w="10795" h="10795">
                <a:moveTo>
                  <a:pt x="8031" y="0"/>
                </a:moveTo>
                <a:lnTo>
                  <a:pt x="2303" y="0"/>
                </a:lnTo>
                <a:lnTo>
                  <a:pt x="0" y="2355"/>
                </a:lnTo>
                <a:lnTo>
                  <a:pt x="0" y="8114"/>
                </a:lnTo>
                <a:lnTo>
                  <a:pt x="2303" y="10460"/>
                </a:lnTo>
                <a:lnTo>
                  <a:pt x="8031" y="10460"/>
                </a:lnTo>
                <a:lnTo>
                  <a:pt x="10366" y="8114"/>
                </a:lnTo>
                <a:lnTo>
                  <a:pt x="10366" y="5235"/>
                </a:lnTo>
                <a:lnTo>
                  <a:pt x="10366" y="2355"/>
                </a:lnTo>
                <a:lnTo>
                  <a:pt x="8031" y="0"/>
                </a:lnTo>
                <a:close/>
              </a:path>
            </a:pathLst>
          </a:custGeom>
          <a:solidFill>
            <a:srgbClr val="FFFFFF">
              <a:alpha val="23999"/>
            </a:srgbClr>
          </a:solidFill>
        </p:spPr>
        <p:txBody>
          <a:bodyPr wrap="square" lIns="0" tIns="0" rIns="0" bIns="0" rtlCol="0"/>
          <a:lstStyle/>
          <a:p>
            <a:endParaRPr/>
          </a:p>
        </p:txBody>
      </p:sp>
      <p:sp>
        <p:nvSpPr>
          <p:cNvPr id="620" name="object 620"/>
          <p:cNvSpPr/>
          <p:nvPr/>
        </p:nvSpPr>
        <p:spPr>
          <a:xfrm>
            <a:off x="11837172" y="5476065"/>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21" name="object 621"/>
          <p:cNvSpPr/>
          <p:nvPr/>
        </p:nvSpPr>
        <p:spPr>
          <a:xfrm>
            <a:off x="12988444" y="3600000"/>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622" name="object 622"/>
          <p:cNvSpPr/>
          <p:nvPr/>
        </p:nvSpPr>
        <p:spPr>
          <a:xfrm>
            <a:off x="10545931" y="4105857"/>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623" name="object 623"/>
          <p:cNvSpPr/>
          <p:nvPr/>
        </p:nvSpPr>
        <p:spPr>
          <a:xfrm>
            <a:off x="11787633" y="6441012"/>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624" name="object 624"/>
          <p:cNvSpPr/>
          <p:nvPr/>
        </p:nvSpPr>
        <p:spPr>
          <a:xfrm>
            <a:off x="13022547" y="5481445"/>
            <a:ext cx="20320" cy="20320"/>
          </a:xfrm>
          <a:custGeom>
            <a:avLst/>
            <a:gdLst/>
            <a:ahLst/>
            <a:cxnLst/>
            <a:rect l="l" t="t" r="r" b="b"/>
            <a:pathLst>
              <a:path w="20319"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625" name="object 625"/>
          <p:cNvSpPr/>
          <p:nvPr/>
        </p:nvSpPr>
        <p:spPr>
          <a:xfrm>
            <a:off x="9673890" y="3246419"/>
            <a:ext cx="27305" cy="27940"/>
          </a:xfrm>
          <a:custGeom>
            <a:avLst/>
            <a:gdLst/>
            <a:ahLst/>
            <a:cxnLst/>
            <a:rect l="l" t="t" r="r" b="b"/>
            <a:pathLst>
              <a:path w="27304"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10398"/>
            </a:srgbClr>
          </a:solidFill>
        </p:spPr>
        <p:txBody>
          <a:bodyPr wrap="square" lIns="0" tIns="0" rIns="0" bIns="0" rtlCol="0"/>
          <a:lstStyle/>
          <a:p>
            <a:endParaRPr/>
          </a:p>
        </p:txBody>
      </p:sp>
      <p:sp>
        <p:nvSpPr>
          <p:cNvPr id="626" name="object 626"/>
          <p:cNvSpPr/>
          <p:nvPr/>
        </p:nvSpPr>
        <p:spPr>
          <a:xfrm>
            <a:off x="10014846" y="4063643"/>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627" name="object 627"/>
          <p:cNvSpPr/>
          <p:nvPr/>
        </p:nvSpPr>
        <p:spPr>
          <a:xfrm>
            <a:off x="9806328" y="6270690"/>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628" name="object 628"/>
          <p:cNvSpPr/>
          <p:nvPr/>
        </p:nvSpPr>
        <p:spPr>
          <a:xfrm>
            <a:off x="10038093" y="5855542"/>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629" name="object 629"/>
          <p:cNvSpPr/>
          <p:nvPr/>
        </p:nvSpPr>
        <p:spPr>
          <a:xfrm>
            <a:off x="9723066" y="6146639"/>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630" name="object 630"/>
          <p:cNvSpPr/>
          <p:nvPr/>
        </p:nvSpPr>
        <p:spPr>
          <a:xfrm>
            <a:off x="9761081" y="5935141"/>
            <a:ext cx="5715" cy="5715"/>
          </a:xfrm>
          <a:custGeom>
            <a:avLst/>
            <a:gdLst/>
            <a:ahLst/>
            <a:cxnLst/>
            <a:rect l="l" t="t" r="r" b="b"/>
            <a:pathLst>
              <a:path w="5715" h="5714">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631" name="object 631"/>
          <p:cNvSpPr/>
          <p:nvPr/>
        </p:nvSpPr>
        <p:spPr>
          <a:xfrm>
            <a:off x="11297865" y="3648174"/>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632" name="object 632"/>
          <p:cNvSpPr/>
          <p:nvPr/>
        </p:nvSpPr>
        <p:spPr>
          <a:xfrm>
            <a:off x="10725353" y="5407930"/>
            <a:ext cx="14604" cy="14604"/>
          </a:xfrm>
          <a:custGeom>
            <a:avLst/>
            <a:gdLst/>
            <a:ahLst/>
            <a:cxnLst/>
            <a:rect l="l" t="t" r="r" b="b"/>
            <a:pathLst>
              <a:path w="14604" h="14604">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633" name="object 633"/>
          <p:cNvSpPr/>
          <p:nvPr/>
        </p:nvSpPr>
        <p:spPr>
          <a:xfrm>
            <a:off x="11558261" y="498056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34" name="object 634"/>
          <p:cNvSpPr/>
          <p:nvPr/>
        </p:nvSpPr>
        <p:spPr>
          <a:xfrm>
            <a:off x="11495286" y="485919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35" name="object 635"/>
          <p:cNvSpPr/>
          <p:nvPr/>
        </p:nvSpPr>
        <p:spPr>
          <a:xfrm>
            <a:off x="13528371" y="3992838"/>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636" name="object 636"/>
          <p:cNvSpPr/>
          <p:nvPr/>
        </p:nvSpPr>
        <p:spPr>
          <a:xfrm>
            <a:off x="14128199" y="5365437"/>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37" name="object 637"/>
          <p:cNvSpPr/>
          <p:nvPr/>
        </p:nvSpPr>
        <p:spPr>
          <a:xfrm>
            <a:off x="14354283" y="5919506"/>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638" name="object 638"/>
          <p:cNvSpPr/>
          <p:nvPr/>
        </p:nvSpPr>
        <p:spPr>
          <a:xfrm>
            <a:off x="12737154" y="6935916"/>
            <a:ext cx="24130" cy="24765"/>
          </a:xfrm>
          <a:custGeom>
            <a:avLst/>
            <a:gdLst/>
            <a:ahLst/>
            <a:cxnLst/>
            <a:rect l="l" t="t" r="r" b="b"/>
            <a:pathLst>
              <a:path w="24129" h="24765">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639" name="object 639"/>
          <p:cNvSpPr/>
          <p:nvPr/>
        </p:nvSpPr>
        <p:spPr>
          <a:xfrm>
            <a:off x="14047203" y="5174298"/>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40" name="object 640"/>
          <p:cNvSpPr/>
          <p:nvPr/>
        </p:nvSpPr>
        <p:spPr>
          <a:xfrm>
            <a:off x="14714233" y="5576225"/>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641" name="object 641"/>
          <p:cNvSpPr/>
          <p:nvPr/>
        </p:nvSpPr>
        <p:spPr>
          <a:xfrm>
            <a:off x="12473478" y="6201273"/>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42" name="object 642"/>
          <p:cNvSpPr/>
          <p:nvPr/>
        </p:nvSpPr>
        <p:spPr>
          <a:xfrm>
            <a:off x="13265100" y="693172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43" name="object 643"/>
          <p:cNvSpPr/>
          <p:nvPr/>
        </p:nvSpPr>
        <p:spPr>
          <a:xfrm>
            <a:off x="13732546" y="5427628"/>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644" name="object 644"/>
          <p:cNvSpPr/>
          <p:nvPr/>
        </p:nvSpPr>
        <p:spPr>
          <a:xfrm>
            <a:off x="13060850" y="5767001"/>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645" name="object 645"/>
          <p:cNvSpPr/>
          <p:nvPr/>
        </p:nvSpPr>
        <p:spPr>
          <a:xfrm>
            <a:off x="13684811" y="4821108"/>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646" name="object 646"/>
          <p:cNvSpPr/>
          <p:nvPr/>
        </p:nvSpPr>
        <p:spPr>
          <a:xfrm>
            <a:off x="13064143" y="6561073"/>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47" name="object 647"/>
          <p:cNvSpPr/>
          <p:nvPr/>
        </p:nvSpPr>
        <p:spPr>
          <a:xfrm>
            <a:off x="14415070" y="5180720"/>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48" name="object 648"/>
          <p:cNvSpPr/>
          <p:nvPr/>
        </p:nvSpPr>
        <p:spPr>
          <a:xfrm>
            <a:off x="13658758" y="4309706"/>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649" name="object 649"/>
          <p:cNvSpPr/>
          <p:nvPr/>
        </p:nvSpPr>
        <p:spPr>
          <a:xfrm>
            <a:off x="12706384" y="5925748"/>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50" name="object 650"/>
          <p:cNvSpPr/>
          <p:nvPr/>
        </p:nvSpPr>
        <p:spPr>
          <a:xfrm>
            <a:off x="12968255" y="580044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51" name="object 651"/>
          <p:cNvSpPr/>
          <p:nvPr/>
        </p:nvSpPr>
        <p:spPr>
          <a:xfrm>
            <a:off x="14431964" y="367560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652" name="object 652"/>
          <p:cNvSpPr/>
          <p:nvPr/>
        </p:nvSpPr>
        <p:spPr>
          <a:xfrm>
            <a:off x="14643960" y="3971782"/>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9999"/>
            </a:srgbClr>
          </a:solidFill>
        </p:spPr>
        <p:txBody>
          <a:bodyPr wrap="square" lIns="0" tIns="0" rIns="0" bIns="0" rtlCol="0"/>
          <a:lstStyle/>
          <a:p>
            <a:endParaRPr/>
          </a:p>
        </p:txBody>
      </p:sp>
      <p:sp>
        <p:nvSpPr>
          <p:cNvPr id="653" name="object 653"/>
          <p:cNvSpPr/>
          <p:nvPr/>
        </p:nvSpPr>
        <p:spPr>
          <a:xfrm>
            <a:off x="12488240" y="5778587"/>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54" name="object 654"/>
          <p:cNvSpPr/>
          <p:nvPr/>
        </p:nvSpPr>
        <p:spPr>
          <a:xfrm>
            <a:off x="14078624" y="3446047"/>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655" name="object 655"/>
          <p:cNvSpPr/>
          <p:nvPr/>
        </p:nvSpPr>
        <p:spPr>
          <a:xfrm>
            <a:off x="13966071" y="3552619"/>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56" name="object 656"/>
          <p:cNvSpPr/>
          <p:nvPr/>
        </p:nvSpPr>
        <p:spPr>
          <a:xfrm>
            <a:off x="14053554" y="289885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57" name="object 657"/>
          <p:cNvSpPr/>
          <p:nvPr/>
        </p:nvSpPr>
        <p:spPr>
          <a:xfrm>
            <a:off x="12622492" y="6580624"/>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58" name="object 658"/>
          <p:cNvSpPr/>
          <p:nvPr/>
        </p:nvSpPr>
        <p:spPr>
          <a:xfrm>
            <a:off x="14817895" y="6270132"/>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659" name="object 659"/>
          <p:cNvSpPr/>
          <p:nvPr/>
        </p:nvSpPr>
        <p:spPr>
          <a:xfrm>
            <a:off x="13364838" y="5126081"/>
            <a:ext cx="14604" cy="14604"/>
          </a:xfrm>
          <a:custGeom>
            <a:avLst/>
            <a:gdLst/>
            <a:ahLst/>
            <a:cxnLst/>
            <a:rect l="l" t="t" r="r" b="b"/>
            <a:pathLst>
              <a:path w="14605"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660" name="object 660"/>
          <p:cNvSpPr/>
          <p:nvPr/>
        </p:nvSpPr>
        <p:spPr>
          <a:xfrm>
            <a:off x="14197747" y="469870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61" name="object 661"/>
          <p:cNvSpPr/>
          <p:nvPr/>
        </p:nvSpPr>
        <p:spPr>
          <a:xfrm>
            <a:off x="14134771" y="457733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62" name="object 662"/>
          <p:cNvSpPr/>
          <p:nvPr/>
        </p:nvSpPr>
        <p:spPr>
          <a:xfrm>
            <a:off x="14392065" y="3717940"/>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63" name="object 663"/>
          <p:cNvSpPr/>
          <p:nvPr/>
        </p:nvSpPr>
        <p:spPr>
          <a:xfrm>
            <a:off x="14997045" y="3977298"/>
            <a:ext cx="31750" cy="32384"/>
          </a:xfrm>
          <a:custGeom>
            <a:avLst/>
            <a:gdLst/>
            <a:ahLst/>
            <a:cxnLst/>
            <a:rect l="l" t="t" r="r" b="b"/>
            <a:pathLst>
              <a:path w="31750" h="32385">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64" name="object 664"/>
          <p:cNvSpPr/>
          <p:nvPr/>
        </p:nvSpPr>
        <p:spPr>
          <a:xfrm>
            <a:off x="14254636" y="6692365"/>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65" name="object 665"/>
          <p:cNvSpPr/>
          <p:nvPr/>
        </p:nvSpPr>
        <p:spPr>
          <a:xfrm>
            <a:off x="13804989" y="7073944"/>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66" name="object 666"/>
          <p:cNvSpPr/>
          <p:nvPr/>
        </p:nvSpPr>
        <p:spPr>
          <a:xfrm>
            <a:off x="13854596" y="6328056"/>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67" name="object 667"/>
          <p:cNvSpPr/>
          <p:nvPr/>
        </p:nvSpPr>
        <p:spPr>
          <a:xfrm>
            <a:off x="13730268" y="587589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68" name="object 668"/>
          <p:cNvSpPr/>
          <p:nvPr/>
        </p:nvSpPr>
        <p:spPr>
          <a:xfrm>
            <a:off x="14458765" y="1852876"/>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669" name="object 669"/>
          <p:cNvSpPr/>
          <p:nvPr/>
        </p:nvSpPr>
        <p:spPr>
          <a:xfrm>
            <a:off x="12634276" y="3379189"/>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70" name="object 670"/>
          <p:cNvSpPr/>
          <p:nvPr/>
        </p:nvSpPr>
        <p:spPr>
          <a:xfrm>
            <a:off x="13461083" y="2348394"/>
            <a:ext cx="17145" cy="17145"/>
          </a:xfrm>
          <a:custGeom>
            <a:avLst/>
            <a:gdLst/>
            <a:ahLst/>
            <a:cxnLst/>
            <a:rect l="l" t="t" r="r" b="b"/>
            <a:pathLst>
              <a:path w="17144" h="17144">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671" name="object 671"/>
          <p:cNvSpPr/>
          <p:nvPr/>
        </p:nvSpPr>
        <p:spPr>
          <a:xfrm>
            <a:off x="12796884" y="1986790"/>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672" name="object 672"/>
          <p:cNvSpPr/>
          <p:nvPr/>
        </p:nvSpPr>
        <p:spPr>
          <a:xfrm>
            <a:off x="9864478" y="233675"/>
            <a:ext cx="18415" cy="19050"/>
          </a:xfrm>
          <a:custGeom>
            <a:avLst/>
            <a:gdLst/>
            <a:ahLst/>
            <a:cxnLst/>
            <a:rect l="l" t="t" r="r" b="b"/>
            <a:pathLst>
              <a:path w="18415"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673" name="object 673"/>
          <p:cNvSpPr/>
          <p:nvPr/>
        </p:nvSpPr>
        <p:spPr>
          <a:xfrm>
            <a:off x="13163292" y="2928491"/>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74" name="object 674"/>
          <p:cNvSpPr/>
          <p:nvPr/>
        </p:nvSpPr>
        <p:spPr>
          <a:xfrm>
            <a:off x="14398727" y="1805545"/>
            <a:ext cx="19050" cy="19685"/>
          </a:xfrm>
          <a:custGeom>
            <a:avLst/>
            <a:gdLst/>
            <a:ahLst/>
            <a:cxnLst/>
            <a:rect l="l" t="t" r="r" b="b"/>
            <a:pathLst>
              <a:path w="19050" h="19685">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675" name="object 675"/>
          <p:cNvSpPr/>
          <p:nvPr/>
        </p:nvSpPr>
        <p:spPr>
          <a:xfrm>
            <a:off x="13737145" y="858630"/>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676" name="object 676"/>
          <p:cNvSpPr/>
          <p:nvPr/>
        </p:nvSpPr>
        <p:spPr>
          <a:xfrm>
            <a:off x="13239257" y="3638546"/>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77" name="object 677"/>
          <p:cNvSpPr/>
          <p:nvPr/>
        </p:nvSpPr>
        <p:spPr>
          <a:xfrm>
            <a:off x="14444099" y="1507560"/>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78" name="object 678"/>
          <p:cNvSpPr/>
          <p:nvPr/>
        </p:nvSpPr>
        <p:spPr>
          <a:xfrm>
            <a:off x="14225975" y="1994530"/>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679" name="object 679"/>
          <p:cNvSpPr/>
          <p:nvPr/>
        </p:nvSpPr>
        <p:spPr>
          <a:xfrm>
            <a:off x="14873537" y="3323644"/>
            <a:ext cx="27305" cy="27940"/>
          </a:xfrm>
          <a:custGeom>
            <a:avLst/>
            <a:gdLst/>
            <a:ahLst/>
            <a:cxnLst/>
            <a:rect l="l" t="t" r="r" b="b"/>
            <a:pathLst>
              <a:path w="27305"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680" name="object 680"/>
          <p:cNvSpPr/>
          <p:nvPr/>
        </p:nvSpPr>
        <p:spPr>
          <a:xfrm>
            <a:off x="9740968" y="755460"/>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81" name="object 681"/>
          <p:cNvSpPr/>
          <p:nvPr/>
        </p:nvSpPr>
        <p:spPr>
          <a:xfrm>
            <a:off x="9659973" y="564320"/>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82" name="object 682"/>
          <p:cNvSpPr/>
          <p:nvPr/>
        </p:nvSpPr>
        <p:spPr>
          <a:xfrm>
            <a:off x="10027840" y="570743"/>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83" name="object 683"/>
          <p:cNvSpPr/>
          <p:nvPr/>
        </p:nvSpPr>
        <p:spPr>
          <a:xfrm>
            <a:off x="14899589" y="4050007"/>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684" name="object 684"/>
          <p:cNvSpPr/>
          <p:nvPr/>
        </p:nvSpPr>
        <p:spPr>
          <a:xfrm>
            <a:off x="14787033" y="4156578"/>
            <a:ext cx="10160" cy="10160"/>
          </a:xfrm>
          <a:custGeom>
            <a:avLst/>
            <a:gdLst/>
            <a:ahLst/>
            <a:cxnLst/>
            <a:rect l="l" t="t" r="r" b="b"/>
            <a:pathLst>
              <a:path w="10159"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85" name="object 685"/>
          <p:cNvSpPr/>
          <p:nvPr/>
        </p:nvSpPr>
        <p:spPr>
          <a:xfrm>
            <a:off x="14909858" y="3118480"/>
            <a:ext cx="8255" cy="8255"/>
          </a:xfrm>
          <a:custGeom>
            <a:avLst/>
            <a:gdLst/>
            <a:ahLst/>
            <a:cxnLst/>
            <a:rect l="l" t="t" r="r" b="b"/>
            <a:pathLst>
              <a:path w="8255" h="8255">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686" name="object 686"/>
          <p:cNvSpPr/>
          <p:nvPr/>
        </p:nvSpPr>
        <p:spPr>
          <a:xfrm>
            <a:off x="14419465" y="1487882"/>
            <a:ext cx="17145" cy="17145"/>
          </a:xfrm>
          <a:custGeom>
            <a:avLst/>
            <a:gdLst/>
            <a:ahLst/>
            <a:cxnLst/>
            <a:rect l="l" t="t" r="r" b="b"/>
            <a:pathLst>
              <a:path w="17144" h="17144">
                <a:moveTo>
                  <a:pt x="13109" y="0"/>
                </a:moveTo>
                <a:lnTo>
                  <a:pt x="3738" y="0"/>
                </a:lnTo>
                <a:lnTo>
                  <a:pt x="0" y="3842"/>
                </a:lnTo>
                <a:lnTo>
                  <a:pt x="0" y="13266"/>
                </a:lnTo>
                <a:lnTo>
                  <a:pt x="3738" y="17088"/>
                </a:lnTo>
                <a:lnTo>
                  <a:pt x="13109" y="1708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687" name="object 687"/>
          <p:cNvSpPr/>
          <p:nvPr/>
        </p:nvSpPr>
        <p:spPr>
          <a:xfrm>
            <a:off x="14215837" y="1098226"/>
            <a:ext cx="23495" cy="23495"/>
          </a:xfrm>
          <a:custGeom>
            <a:avLst/>
            <a:gdLst/>
            <a:ahLst/>
            <a:cxnLst/>
            <a:rect l="l" t="t" r="r" b="b"/>
            <a:pathLst>
              <a:path w="23494" h="23494">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688" name="object 688"/>
          <p:cNvSpPr/>
          <p:nvPr/>
        </p:nvSpPr>
        <p:spPr>
          <a:xfrm>
            <a:off x="14371750" y="881362"/>
            <a:ext cx="13335" cy="13335"/>
          </a:xfrm>
          <a:custGeom>
            <a:avLst/>
            <a:gdLst/>
            <a:ahLst/>
            <a:cxnLst/>
            <a:rect l="l" t="t" r="r" b="b"/>
            <a:pathLst>
              <a:path w="13334" h="13334">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689" name="object 689"/>
          <p:cNvSpPr/>
          <p:nvPr/>
        </p:nvSpPr>
        <p:spPr>
          <a:xfrm>
            <a:off x="13432380" y="2826376"/>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90" name="object 690"/>
          <p:cNvSpPr/>
          <p:nvPr/>
        </p:nvSpPr>
        <p:spPr>
          <a:xfrm>
            <a:off x="13369045" y="1238546"/>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91" name="object 691"/>
          <p:cNvSpPr/>
          <p:nvPr/>
        </p:nvSpPr>
        <p:spPr>
          <a:xfrm>
            <a:off x="14735108" y="2536047"/>
            <a:ext cx="10795" cy="11430"/>
          </a:xfrm>
          <a:custGeom>
            <a:avLst/>
            <a:gdLst/>
            <a:ahLst/>
            <a:cxnLst/>
            <a:rect l="l" t="t" r="r" b="b"/>
            <a:pathLst>
              <a:path w="10794"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692" name="object 692"/>
          <p:cNvSpPr/>
          <p:nvPr/>
        </p:nvSpPr>
        <p:spPr>
          <a:xfrm>
            <a:off x="12982734" y="3207956"/>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93" name="object 693"/>
          <p:cNvSpPr/>
          <p:nvPr/>
        </p:nvSpPr>
        <p:spPr>
          <a:xfrm>
            <a:off x="14553508" y="3179578"/>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694" name="object 694"/>
          <p:cNvSpPr/>
          <p:nvPr/>
        </p:nvSpPr>
        <p:spPr>
          <a:xfrm>
            <a:off x="12933198" y="4172905"/>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695" name="object 695"/>
          <p:cNvSpPr/>
          <p:nvPr/>
        </p:nvSpPr>
        <p:spPr>
          <a:xfrm>
            <a:off x="13132742" y="2049075"/>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696" name="object 696"/>
          <p:cNvSpPr/>
          <p:nvPr/>
        </p:nvSpPr>
        <p:spPr>
          <a:xfrm>
            <a:off x="13364508" y="1633934"/>
            <a:ext cx="19050" cy="13970"/>
          </a:xfrm>
          <a:custGeom>
            <a:avLst/>
            <a:gdLst/>
            <a:ahLst/>
            <a:cxnLst/>
            <a:rect l="l" t="t" r="r" b="b"/>
            <a:pathLst>
              <a:path w="19050" h="13969">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697" name="object 697"/>
          <p:cNvSpPr/>
          <p:nvPr/>
        </p:nvSpPr>
        <p:spPr>
          <a:xfrm>
            <a:off x="13049479" y="1925033"/>
            <a:ext cx="25400" cy="25400"/>
          </a:xfrm>
          <a:custGeom>
            <a:avLst/>
            <a:gdLst/>
            <a:ahLst/>
            <a:cxnLst/>
            <a:rect l="l" t="t" r="r" b="b"/>
            <a:pathLst>
              <a:path w="25400" h="25400">
                <a:moveTo>
                  <a:pt x="19486" y="0"/>
                </a:moveTo>
                <a:lnTo>
                  <a:pt x="5612" y="0"/>
                </a:lnTo>
                <a:lnTo>
                  <a:pt x="0" y="5654"/>
                </a:lnTo>
                <a:lnTo>
                  <a:pt x="0" y="19622"/>
                </a:lnTo>
                <a:lnTo>
                  <a:pt x="5612" y="25297"/>
                </a:lnTo>
                <a:lnTo>
                  <a:pt x="19486" y="25297"/>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698" name="object 698"/>
          <p:cNvSpPr/>
          <p:nvPr/>
        </p:nvSpPr>
        <p:spPr>
          <a:xfrm>
            <a:off x="13087497" y="1713534"/>
            <a:ext cx="5715" cy="5715"/>
          </a:xfrm>
          <a:custGeom>
            <a:avLst/>
            <a:gdLst/>
            <a:ahLst/>
            <a:cxnLst/>
            <a:rect l="l" t="t" r="r" b="b"/>
            <a:pathLst>
              <a:path w="5715" h="5714">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699" name="object 699"/>
          <p:cNvSpPr/>
          <p:nvPr/>
        </p:nvSpPr>
        <p:spPr>
          <a:xfrm>
            <a:off x="12619320" y="1765059"/>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700" name="object 700"/>
          <p:cNvSpPr/>
          <p:nvPr/>
        </p:nvSpPr>
        <p:spPr>
          <a:xfrm>
            <a:off x="13688747" y="2953805"/>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701" name="object 701"/>
          <p:cNvSpPr/>
          <p:nvPr/>
        </p:nvSpPr>
        <p:spPr>
          <a:xfrm>
            <a:off x="12624462" y="872522"/>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702" name="object 702"/>
          <p:cNvSpPr/>
          <p:nvPr/>
        </p:nvSpPr>
        <p:spPr>
          <a:xfrm>
            <a:off x="14051765" y="1186334"/>
            <a:ext cx="14604" cy="14604"/>
          </a:xfrm>
          <a:custGeom>
            <a:avLst/>
            <a:gdLst/>
            <a:ahLst/>
            <a:cxnLst/>
            <a:rect l="l" t="t" r="r" b="b"/>
            <a:pathLst>
              <a:path w="14605" h="14605">
                <a:moveTo>
                  <a:pt x="11141" y="0"/>
                </a:moveTo>
                <a:lnTo>
                  <a:pt x="3183" y="0"/>
                </a:lnTo>
                <a:lnTo>
                  <a:pt x="0" y="3214"/>
                </a:lnTo>
                <a:lnTo>
                  <a:pt x="0" y="11235"/>
                </a:lnTo>
                <a:lnTo>
                  <a:pt x="3183" y="14481"/>
                </a:lnTo>
                <a:lnTo>
                  <a:pt x="11141" y="14481"/>
                </a:lnTo>
                <a:lnTo>
                  <a:pt x="14345" y="11235"/>
                </a:lnTo>
                <a:lnTo>
                  <a:pt x="14345" y="7224"/>
                </a:lnTo>
                <a:lnTo>
                  <a:pt x="14345" y="3214"/>
                </a:lnTo>
                <a:lnTo>
                  <a:pt x="11141" y="0"/>
                </a:lnTo>
                <a:close/>
              </a:path>
            </a:pathLst>
          </a:custGeom>
          <a:solidFill>
            <a:srgbClr val="FFFFFF">
              <a:alpha val="39999"/>
            </a:srgbClr>
          </a:solidFill>
        </p:spPr>
        <p:txBody>
          <a:bodyPr wrap="square" lIns="0" tIns="0" rIns="0" bIns="0" rtlCol="0"/>
          <a:lstStyle/>
          <a:p>
            <a:endParaRPr/>
          </a:p>
        </p:txBody>
      </p:sp>
      <p:sp>
        <p:nvSpPr>
          <p:cNvPr id="703" name="object 703"/>
          <p:cNvSpPr/>
          <p:nvPr/>
        </p:nvSpPr>
        <p:spPr>
          <a:xfrm>
            <a:off x="12594627" y="2754696"/>
            <a:ext cx="20320" cy="20955"/>
          </a:xfrm>
          <a:custGeom>
            <a:avLst/>
            <a:gdLst/>
            <a:ahLst/>
            <a:cxnLst/>
            <a:rect l="l" t="t" r="r" b="b"/>
            <a:pathLst>
              <a:path w="20320" h="20955">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704" name="object 704"/>
          <p:cNvSpPr/>
          <p:nvPr/>
        </p:nvSpPr>
        <p:spPr>
          <a:xfrm>
            <a:off x="12495572" y="383772"/>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705" name="object 705"/>
          <p:cNvSpPr/>
          <p:nvPr/>
        </p:nvSpPr>
        <p:spPr>
          <a:xfrm>
            <a:off x="10936345" y="1127454"/>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06" name="object 706"/>
          <p:cNvSpPr/>
          <p:nvPr/>
        </p:nvSpPr>
        <p:spPr>
          <a:xfrm>
            <a:off x="12855533" y="40491"/>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707" name="object 707"/>
          <p:cNvSpPr/>
          <p:nvPr/>
        </p:nvSpPr>
        <p:spPr>
          <a:xfrm>
            <a:off x="11883673" y="1026455"/>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08" name="object 708"/>
          <p:cNvSpPr/>
          <p:nvPr/>
        </p:nvSpPr>
        <p:spPr>
          <a:xfrm>
            <a:off x="11406390" y="1395996"/>
            <a:ext cx="22225" cy="22225"/>
          </a:xfrm>
          <a:custGeom>
            <a:avLst/>
            <a:gdLst/>
            <a:ahLst/>
            <a:cxnLst/>
            <a:rect l="l" t="t" r="r" b="b"/>
            <a:pathLst>
              <a:path w="22225" h="22225">
                <a:moveTo>
                  <a:pt x="16826" y="0"/>
                </a:moveTo>
                <a:lnTo>
                  <a:pt x="4858" y="0"/>
                </a:lnTo>
                <a:lnTo>
                  <a:pt x="0" y="4889"/>
                </a:lnTo>
                <a:lnTo>
                  <a:pt x="0" y="16952"/>
                </a:lnTo>
                <a:lnTo>
                  <a:pt x="485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709" name="object 709"/>
          <p:cNvSpPr/>
          <p:nvPr/>
        </p:nvSpPr>
        <p:spPr>
          <a:xfrm>
            <a:off x="12295015" y="3234828"/>
            <a:ext cx="23495" cy="23495"/>
          </a:xfrm>
          <a:custGeom>
            <a:avLst/>
            <a:gdLst/>
            <a:ahLst/>
            <a:cxnLst/>
            <a:rect l="l" t="t" r="r" b="b"/>
            <a:pathLst>
              <a:path w="23495" h="23495">
                <a:moveTo>
                  <a:pt x="17842" y="0"/>
                </a:moveTo>
                <a:lnTo>
                  <a:pt x="5151" y="0"/>
                </a:lnTo>
                <a:lnTo>
                  <a:pt x="0" y="5193"/>
                </a:lnTo>
                <a:lnTo>
                  <a:pt x="0" y="17968"/>
                </a:lnTo>
                <a:lnTo>
                  <a:pt x="5151" y="23182"/>
                </a:lnTo>
                <a:lnTo>
                  <a:pt x="17842" y="23182"/>
                </a:lnTo>
                <a:lnTo>
                  <a:pt x="22983" y="1796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710" name="object 710"/>
          <p:cNvSpPr/>
          <p:nvPr/>
        </p:nvSpPr>
        <p:spPr>
          <a:xfrm>
            <a:off x="11205434" y="1025338"/>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11" name="object 711"/>
          <p:cNvSpPr/>
          <p:nvPr/>
        </p:nvSpPr>
        <p:spPr>
          <a:xfrm>
            <a:off x="10847674" y="39001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12" name="object 712"/>
          <p:cNvSpPr/>
          <p:nvPr/>
        </p:nvSpPr>
        <p:spPr>
          <a:xfrm>
            <a:off x="11109545" y="26470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13" name="object 713"/>
          <p:cNvSpPr/>
          <p:nvPr/>
        </p:nvSpPr>
        <p:spPr>
          <a:xfrm>
            <a:off x="13633800" y="3510488"/>
            <a:ext cx="22225" cy="22225"/>
          </a:xfrm>
          <a:custGeom>
            <a:avLst/>
            <a:gdLst/>
            <a:ahLst/>
            <a:cxnLst/>
            <a:rect l="l" t="t" r="r" b="b"/>
            <a:pathLst>
              <a:path w="22225" h="22225">
                <a:moveTo>
                  <a:pt x="16837" y="0"/>
                </a:moveTo>
                <a:lnTo>
                  <a:pt x="4858" y="0"/>
                </a:lnTo>
                <a:lnTo>
                  <a:pt x="0" y="4889"/>
                </a:lnTo>
                <a:lnTo>
                  <a:pt x="0" y="16952"/>
                </a:lnTo>
                <a:lnTo>
                  <a:pt x="4858" y="21852"/>
                </a:lnTo>
                <a:lnTo>
                  <a:pt x="16837" y="21852"/>
                </a:lnTo>
                <a:lnTo>
                  <a:pt x="21643" y="16952"/>
                </a:lnTo>
                <a:lnTo>
                  <a:pt x="21643" y="10910"/>
                </a:lnTo>
                <a:lnTo>
                  <a:pt x="21643" y="4889"/>
                </a:lnTo>
                <a:lnTo>
                  <a:pt x="16837" y="0"/>
                </a:lnTo>
                <a:close/>
              </a:path>
            </a:pathLst>
          </a:custGeom>
          <a:solidFill>
            <a:srgbClr val="FFFFFF">
              <a:alpha val="39999"/>
            </a:srgbClr>
          </a:solidFill>
        </p:spPr>
        <p:txBody>
          <a:bodyPr wrap="square" lIns="0" tIns="0" rIns="0" bIns="0" rtlCol="0"/>
          <a:lstStyle/>
          <a:p>
            <a:endParaRPr/>
          </a:p>
        </p:txBody>
      </p:sp>
      <p:sp>
        <p:nvSpPr>
          <p:cNvPr id="714" name="object 714"/>
          <p:cNvSpPr/>
          <p:nvPr/>
        </p:nvSpPr>
        <p:spPr>
          <a:xfrm>
            <a:off x="10755789" y="1406918"/>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15" name="object 715"/>
          <p:cNvSpPr/>
          <p:nvPr/>
        </p:nvSpPr>
        <p:spPr>
          <a:xfrm>
            <a:off x="12959186" y="734398"/>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716" name="object 716"/>
          <p:cNvSpPr/>
          <p:nvPr/>
        </p:nvSpPr>
        <p:spPr>
          <a:xfrm>
            <a:off x="10665478" y="228988"/>
            <a:ext cx="14604" cy="14604"/>
          </a:xfrm>
          <a:custGeom>
            <a:avLst/>
            <a:gdLst/>
            <a:ahLst/>
            <a:cxnLst/>
            <a:rect l="l" t="t" r="r" b="b"/>
            <a:pathLst>
              <a:path w="14604" h="14604">
                <a:moveTo>
                  <a:pt x="11067" y="0"/>
                </a:moveTo>
                <a:lnTo>
                  <a:pt x="3151" y="0"/>
                </a:lnTo>
                <a:lnTo>
                  <a:pt x="0" y="3183"/>
                </a:lnTo>
                <a:lnTo>
                  <a:pt x="0" y="11120"/>
                </a:lnTo>
                <a:lnTo>
                  <a:pt x="3151" y="14334"/>
                </a:lnTo>
                <a:lnTo>
                  <a:pt x="11067" y="14334"/>
                </a:lnTo>
                <a:lnTo>
                  <a:pt x="14250" y="11120"/>
                </a:lnTo>
                <a:lnTo>
                  <a:pt x="14250" y="7151"/>
                </a:lnTo>
                <a:lnTo>
                  <a:pt x="14250" y="3183"/>
                </a:lnTo>
                <a:lnTo>
                  <a:pt x="11067" y="0"/>
                </a:lnTo>
                <a:close/>
              </a:path>
            </a:pathLst>
          </a:custGeom>
          <a:solidFill>
            <a:srgbClr val="FFFFFF">
              <a:alpha val="39999"/>
            </a:srgbClr>
          </a:solidFill>
        </p:spPr>
        <p:txBody>
          <a:bodyPr wrap="square" lIns="0" tIns="0" rIns="0" bIns="0" rtlCol="0"/>
          <a:lstStyle/>
          <a:p>
            <a:endParaRPr/>
          </a:p>
        </p:txBody>
      </p:sp>
      <p:sp>
        <p:nvSpPr>
          <p:cNvPr id="717" name="object 717"/>
          <p:cNvSpPr/>
          <p:nvPr/>
        </p:nvSpPr>
        <p:spPr>
          <a:xfrm>
            <a:off x="11693526" y="2691873"/>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18" name="object 718"/>
          <p:cNvSpPr/>
          <p:nvPr/>
        </p:nvSpPr>
        <p:spPr>
          <a:xfrm>
            <a:off x="11612529" y="2500731"/>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19" name="object 719"/>
          <p:cNvSpPr/>
          <p:nvPr/>
        </p:nvSpPr>
        <p:spPr>
          <a:xfrm>
            <a:off x="12279560" y="2902671"/>
            <a:ext cx="12700" cy="12700"/>
          </a:xfrm>
          <a:custGeom>
            <a:avLst/>
            <a:gdLst/>
            <a:ahLst/>
            <a:cxnLst/>
            <a:rect l="l" t="t" r="r" b="b"/>
            <a:pathLst>
              <a:path w="12700" h="12700">
                <a:moveTo>
                  <a:pt x="9465" y="0"/>
                </a:moveTo>
                <a:lnTo>
                  <a:pt x="2722" y="0"/>
                </a:lnTo>
                <a:lnTo>
                  <a:pt x="0" y="2753"/>
                </a:lnTo>
                <a:lnTo>
                  <a:pt x="0" y="9538"/>
                </a:lnTo>
                <a:lnTo>
                  <a:pt x="2722" y="12303"/>
                </a:lnTo>
                <a:lnTo>
                  <a:pt x="9465" y="12303"/>
                </a:lnTo>
                <a:lnTo>
                  <a:pt x="12198" y="9538"/>
                </a:lnTo>
                <a:lnTo>
                  <a:pt x="12198" y="6135"/>
                </a:lnTo>
                <a:lnTo>
                  <a:pt x="12198" y="2753"/>
                </a:lnTo>
                <a:lnTo>
                  <a:pt x="9465" y="0"/>
                </a:lnTo>
                <a:close/>
              </a:path>
            </a:pathLst>
          </a:custGeom>
          <a:solidFill>
            <a:srgbClr val="FFFFFF">
              <a:alpha val="31198"/>
            </a:srgbClr>
          </a:solidFill>
        </p:spPr>
        <p:txBody>
          <a:bodyPr wrap="square" lIns="0" tIns="0" rIns="0" bIns="0" rtlCol="0"/>
          <a:lstStyle/>
          <a:p>
            <a:endParaRPr/>
          </a:p>
        </p:txBody>
      </p:sp>
      <p:sp>
        <p:nvSpPr>
          <p:cNvPr id="720" name="object 720"/>
          <p:cNvSpPr/>
          <p:nvPr/>
        </p:nvSpPr>
        <p:spPr>
          <a:xfrm>
            <a:off x="11297871" y="2754063"/>
            <a:ext cx="17145" cy="17145"/>
          </a:xfrm>
          <a:custGeom>
            <a:avLst/>
            <a:gdLst/>
            <a:ahLst/>
            <a:cxnLst/>
            <a:rect l="l" t="t" r="r" b="b"/>
            <a:pathLst>
              <a:path w="17145"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721" name="object 721"/>
          <p:cNvSpPr/>
          <p:nvPr/>
        </p:nvSpPr>
        <p:spPr>
          <a:xfrm>
            <a:off x="11980398" y="2507155"/>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22" name="object 722"/>
          <p:cNvSpPr/>
          <p:nvPr/>
        </p:nvSpPr>
        <p:spPr>
          <a:xfrm>
            <a:off x="10930163" y="2452505"/>
            <a:ext cx="14604" cy="14604"/>
          </a:xfrm>
          <a:custGeom>
            <a:avLst/>
            <a:gdLst/>
            <a:ahLst/>
            <a:cxnLst/>
            <a:rect l="l" t="t" r="r" b="b"/>
            <a:pathLst>
              <a:path w="14604" h="14605">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723" name="object 723"/>
          <p:cNvSpPr/>
          <p:nvPr/>
        </p:nvSpPr>
        <p:spPr>
          <a:xfrm>
            <a:off x="11597823" y="170944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24" name="object 724"/>
          <p:cNvSpPr/>
          <p:nvPr/>
        </p:nvSpPr>
        <p:spPr>
          <a:xfrm>
            <a:off x="13144861" y="580846"/>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25" name="object 725"/>
          <p:cNvSpPr/>
          <p:nvPr/>
        </p:nvSpPr>
        <p:spPr>
          <a:xfrm>
            <a:off x="12202804" y="1968800"/>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726" name="object 726"/>
          <p:cNvSpPr/>
          <p:nvPr/>
        </p:nvSpPr>
        <p:spPr>
          <a:xfrm>
            <a:off x="13170050" y="327802"/>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27" name="object 727"/>
          <p:cNvSpPr/>
          <p:nvPr/>
        </p:nvSpPr>
        <p:spPr>
          <a:xfrm>
            <a:off x="12395925" y="1156629"/>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28" name="object 728"/>
          <p:cNvSpPr/>
          <p:nvPr/>
        </p:nvSpPr>
        <p:spPr>
          <a:xfrm>
            <a:off x="11946280" y="1538209"/>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29" name="object 729"/>
          <p:cNvSpPr/>
          <p:nvPr/>
        </p:nvSpPr>
        <p:spPr>
          <a:xfrm>
            <a:off x="11995887" y="79232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30" name="object 730"/>
          <p:cNvSpPr/>
          <p:nvPr/>
        </p:nvSpPr>
        <p:spPr>
          <a:xfrm>
            <a:off x="11213632" y="211592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31" name="object 731"/>
          <p:cNvSpPr/>
          <p:nvPr/>
        </p:nvSpPr>
        <p:spPr>
          <a:xfrm>
            <a:off x="9833471" y="1405428"/>
            <a:ext cx="21590" cy="21590"/>
          </a:xfrm>
          <a:custGeom>
            <a:avLst/>
            <a:gdLst/>
            <a:ahLst/>
            <a:cxnLst/>
            <a:rect l="l" t="t" r="r" b="b"/>
            <a:pathLst>
              <a:path w="21590" h="21590">
                <a:moveTo>
                  <a:pt x="16564" y="0"/>
                </a:moveTo>
                <a:lnTo>
                  <a:pt x="4785" y="0"/>
                </a:lnTo>
                <a:lnTo>
                  <a:pt x="0" y="4806"/>
                </a:lnTo>
                <a:lnTo>
                  <a:pt x="0" y="16701"/>
                </a:lnTo>
                <a:lnTo>
                  <a:pt x="4785" y="21538"/>
                </a:lnTo>
                <a:lnTo>
                  <a:pt x="16564" y="21538"/>
                </a:lnTo>
                <a:lnTo>
                  <a:pt x="21360" y="16701"/>
                </a:lnTo>
                <a:lnTo>
                  <a:pt x="21360" y="10764"/>
                </a:lnTo>
                <a:lnTo>
                  <a:pt x="21360" y="4806"/>
                </a:lnTo>
                <a:lnTo>
                  <a:pt x="16564" y="0"/>
                </a:lnTo>
                <a:close/>
              </a:path>
            </a:pathLst>
          </a:custGeom>
          <a:solidFill>
            <a:srgbClr val="6F4478">
              <a:alpha val="39999"/>
            </a:srgbClr>
          </a:solidFill>
        </p:spPr>
        <p:txBody>
          <a:bodyPr wrap="square" lIns="0" tIns="0" rIns="0" bIns="0" rtlCol="0"/>
          <a:lstStyle/>
          <a:p>
            <a:endParaRPr/>
          </a:p>
        </p:txBody>
      </p:sp>
      <p:sp>
        <p:nvSpPr>
          <p:cNvPr id="732" name="object 732"/>
          <p:cNvSpPr/>
          <p:nvPr/>
        </p:nvSpPr>
        <p:spPr>
          <a:xfrm>
            <a:off x="10433297" y="2778018"/>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33" name="object 733"/>
          <p:cNvSpPr/>
          <p:nvPr/>
        </p:nvSpPr>
        <p:spPr>
          <a:xfrm>
            <a:off x="10659381" y="3332077"/>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734" name="object 734"/>
          <p:cNvSpPr/>
          <p:nvPr/>
        </p:nvSpPr>
        <p:spPr>
          <a:xfrm>
            <a:off x="10352302" y="2586878"/>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35" name="object 735"/>
          <p:cNvSpPr/>
          <p:nvPr/>
        </p:nvSpPr>
        <p:spPr>
          <a:xfrm>
            <a:off x="10037645" y="2840207"/>
            <a:ext cx="17145" cy="17145"/>
          </a:xfrm>
          <a:custGeom>
            <a:avLst/>
            <a:gdLst/>
            <a:ahLst/>
            <a:cxnLst/>
            <a:rect l="l" t="t" r="r" b="b"/>
            <a:pathLst>
              <a:path w="17145"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736" name="object 736"/>
          <p:cNvSpPr/>
          <p:nvPr/>
        </p:nvSpPr>
        <p:spPr>
          <a:xfrm>
            <a:off x="9989910" y="2233690"/>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737" name="object 737"/>
          <p:cNvSpPr/>
          <p:nvPr/>
        </p:nvSpPr>
        <p:spPr>
          <a:xfrm>
            <a:off x="9963859" y="1722296"/>
            <a:ext cx="21590" cy="21590"/>
          </a:xfrm>
          <a:custGeom>
            <a:avLst/>
            <a:gdLst/>
            <a:ahLst/>
            <a:cxnLst/>
            <a:rect l="l" t="t" r="r" b="b"/>
            <a:pathLst>
              <a:path w="21590" h="21589">
                <a:moveTo>
                  <a:pt x="16564" y="0"/>
                </a:moveTo>
                <a:lnTo>
                  <a:pt x="4785" y="0"/>
                </a:lnTo>
                <a:lnTo>
                  <a:pt x="0" y="4806"/>
                </a:lnTo>
                <a:lnTo>
                  <a:pt x="0" y="16701"/>
                </a:lnTo>
                <a:lnTo>
                  <a:pt x="4785" y="21538"/>
                </a:lnTo>
                <a:lnTo>
                  <a:pt x="16564" y="21538"/>
                </a:lnTo>
                <a:lnTo>
                  <a:pt x="21360" y="16701"/>
                </a:lnTo>
                <a:lnTo>
                  <a:pt x="21360" y="10764"/>
                </a:lnTo>
                <a:lnTo>
                  <a:pt x="21360" y="4806"/>
                </a:lnTo>
                <a:lnTo>
                  <a:pt x="16564" y="0"/>
                </a:lnTo>
                <a:close/>
              </a:path>
            </a:pathLst>
          </a:custGeom>
          <a:solidFill>
            <a:srgbClr val="FFFFFF">
              <a:alpha val="39999"/>
            </a:srgbClr>
          </a:solidFill>
        </p:spPr>
        <p:txBody>
          <a:bodyPr wrap="square" lIns="0" tIns="0" rIns="0" bIns="0" rtlCol="0"/>
          <a:lstStyle/>
          <a:p>
            <a:endParaRPr/>
          </a:p>
        </p:txBody>
      </p:sp>
      <p:sp>
        <p:nvSpPr>
          <p:cNvPr id="738" name="object 738"/>
          <p:cNvSpPr/>
          <p:nvPr/>
        </p:nvSpPr>
        <p:spPr>
          <a:xfrm>
            <a:off x="10383725" y="858627"/>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739" name="object 739"/>
          <p:cNvSpPr/>
          <p:nvPr/>
        </p:nvSpPr>
        <p:spPr>
          <a:xfrm>
            <a:off x="10271169" y="965198"/>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40" name="object 740"/>
          <p:cNvSpPr/>
          <p:nvPr/>
        </p:nvSpPr>
        <p:spPr>
          <a:xfrm>
            <a:off x="10358652" y="311440"/>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41" name="object 741"/>
          <p:cNvSpPr/>
          <p:nvPr/>
        </p:nvSpPr>
        <p:spPr>
          <a:xfrm>
            <a:off x="9669936" y="2538651"/>
            <a:ext cx="14604" cy="14604"/>
          </a:xfrm>
          <a:custGeom>
            <a:avLst/>
            <a:gdLst/>
            <a:ahLst/>
            <a:cxnLst/>
            <a:rect l="l" t="t" r="r" b="b"/>
            <a:pathLst>
              <a:path w="14604" h="14605">
                <a:moveTo>
                  <a:pt x="11141" y="0"/>
                </a:moveTo>
                <a:lnTo>
                  <a:pt x="3183" y="0"/>
                </a:lnTo>
                <a:lnTo>
                  <a:pt x="0" y="3225"/>
                </a:lnTo>
                <a:lnTo>
                  <a:pt x="0" y="11245"/>
                </a:lnTo>
                <a:lnTo>
                  <a:pt x="3183" y="14491"/>
                </a:lnTo>
                <a:lnTo>
                  <a:pt x="11141" y="14491"/>
                </a:lnTo>
                <a:lnTo>
                  <a:pt x="14345" y="11245"/>
                </a:lnTo>
                <a:lnTo>
                  <a:pt x="14345" y="7235"/>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742" name="object 742"/>
          <p:cNvSpPr/>
          <p:nvPr/>
        </p:nvSpPr>
        <p:spPr>
          <a:xfrm>
            <a:off x="10502846" y="2111284"/>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43" name="object 743"/>
          <p:cNvSpPr/>
          <p:nvPr/>
        </p:nvSpPr>
        <p:spPr>
          <a:xfrm>
            <a:off x="10439870" y="198991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44" name="object 744"/>
          <p:cNvSpPr/>
          <p:nvPr/>
        </p:nvSpPr>
        <p:spPr>
          <a:xfrm>
            <a:off x="10559735" y="410494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45" name="object 745"/>
          <p:cNvSpPr/>
          <p:nvPr/>
        </p:nvSpPr>
        <p:spPr>
          <a:xfrm>
            <a:off x="10159694" y="3740636"/>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46" name="object 746"/>
          <p:cNvSpPr/>
          <p:nvPr/>
        </p:nvSpPr>
        <p:spPr>
          <a:xfrm>
            <a:off x="10035365" y="328847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47" name="object 747"/>
          <p:cNvSpPr/>
          <p:nvPr/>
        </p:nvSpPr>
        <p:spPr>
          <a:xfrm>
            <a:off x="17330064" y="4274707"/>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748" name="object 748"/>
          <p:cNvSpPr/>
          <p:nvPr/>
        </p:nvSpPr>
        <p:spPr>
          <a:xfrm>
            <a:off x="17573527" y="6074481"/>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749" name="object 749"/>
          <p:cNvSpPr/>
          <p:nvPr/>
        </p:nvSpPr>
        <p:spPr>
          <a:xfrm>
            <a:off x="17929890" y="5647298"/>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50" name="object 750"/>
          <p:cNvSpPr/>
          <p:nvPr/>
        </p:nvSpPr>
        <p:spPr>
          <a:xfrm>
            <a:off x="16575848" y="6570002"/>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751" name="object 751"/>
          <p:cNvSpPr/>
          <p:nvPr/>
        </p:nvSpPr>
        <p:spPr>
          <a:xfrm>
            <a:off x="15911644" y="6208398"/>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752" name="object 752"/>
          <p:cNvSpPr/>
          <p:nvPr/>
        </p:nvSpPr>
        <p:spPr>
          <a:xfrm>
            <a:off x="19000110" y="5130817"/>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753" name="object 753"/>
          <p:cNvSpPr/>
          <p:nvPr/>
        </p:nvSpPr>
        <p:spPr>
          <a:xfrm>
            <a:off x="18458905" y="5196601"/>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54" name="object 754"/>
          <p:cNvSpPr/>
          <p:nvPr/>
        </p:nvSpPr>
        <p:spPr>
          <a:xfrm>
            <a:off x="17513490" y="6027151"/>
            <a:ext cx="19050" cy="19685"/>
          </a:xfrm>
          <a:custGeom>
            <a:avLst/>
            <a:gdLst/>
            <a:ahLst/>
            <a:cxnLst/>
            <a:rect l="l" t="t" r="r" b="b"/>
            <a:pathLst>
              <a:path w="19050" h="19685">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755" name="object 755"/>
          <p:cNvSpPr/>
          <p:nvPr/>
        </p:nvSpPr>
        <p:spPr>
          <a:xfrm>
            <a:off x="16851909" y="5080236"/>
            <a:ext cx="22225" cy="22860"/>
          </a:xfrm>
          <a:custGeom>
            <a:avLst/>
            <a:gdLst/>
            <a:ahLst/>
            <a:cxnLst/>
            <a:rect l="l" t="t" r="r" b="b"/>
            <a:pathLst>
              <a:path w="22225" h="22860">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756" name="object 756"/>
          <p:cNvSpPr/>
          <p:nvPr/>
        </p:nvSpPr>
        <p:spPr>
          <a:xfrm>
            <a:off x="18534873" y="5906656"/>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757" name="object 757"/>
          <p:cNvSpPr/>
          <p:nvPr/>
        </p:nvSpPr>
        <p:spPr>
          <a:xfrm>
            <a:off x="17558863" y="5729168"/>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58" name="object 758"/>
          <p:cNvSpPr/>
          <p:nvPr/>
        </p:nvSpPr>
        <p:spPr>
          <a:xfrm>
            <a:off x="15661692" y="6763074"/>
            <a:ext cx="20320" cy="20320"/>
          </a:xfrm>
          <a:custGeom>
            <a:avLst/>
            <a:gdLst/>
            <a:ahLst/>
            <a:cxnLst/>
            <a:rect l="l" t="t" r="r" b="b"/>
            <a:pathLst>
              <a:path w="20319"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759" name="object 759"/>
          <p:cNvSpPr/>
          <p:nvPr/>
        </p:nvSpPr>
        <p:spPr>
          <a:xfrm>
            <a:off x="17340738" y="6216137"/>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760" name="object 760"/>
          <p:cNvSpPr/>
          <p:nvPr/>
        </p:nvSpPr>
        <p:spPr>
          <a:xfrm>
            <a:off x="19360072" y="478753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761" name="object 761"/>
          <p:cNvSpPr/>
          <p:nvPr/>
        </p:nvSpPr>
        <p:spPr>
          <a:xfrm>
            <a:off x="18484095" y="4943557"/>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62" name="object 762"/>
          <p:cNvSpPr/>
          <p:nvPr/>
        </p:nvSpPr>
        <p:spPr>
          <a:xfrm>
            <a:off x="18448083" y="6652259"/>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763" name="object 763"/>
          <p:cNvSpPr/>
          <p:nvPr/>
        </p:nvSpPr>
        <p:spPr>
          <a:xfrm>
            <a:off x="18923844" y="4018013"/>
            <a:ext cx="27305" cy="27940"/>
          </a:xfrm>
          <a:custGeom>
            <a:avLst/>
            <a:gdLst/>
            <a:ahLst/>
            <a:cxnLst/>
            <a:rect l="l" t="t" r="r" b="b"/>
            <a:pathLst>
              <a:path w="27305"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29998"/>
            </a:srgbClr>
          </a:solidFill>
        </p:spPr>
        <p:txBody>
          <a:bodyPr wrap="square" lIns="0" tIns="0" rIns="0" bIns="0" rtlCol="0"/>
          <a:lstStyle/>
          <a:p>
            <a:endParaRPr/>
          </a:p>
        </p:txBody>
      </p:sp>
      <p:sp>
        <p:nvSpPr>
          <p:cNvPr id="764" name="object 764"/>
          <p:cNvSpPr/>
          <p:nvPr/>
        </p:nvSpPr>
        <p:spPr>
          <a:xfrm>
            <a:off x="18960154" y="3812851"/>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765" name="object 765"/>
          <p:cNvSpPr/>
          <p:nvPr/>
        </p:nvSpPr>
        <p:spPr>
          <a:xfrm>
            <a:off x="17534238" y="5709487"/>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766" name="object 766"/>
          <p:cNvSpPr/>
          <p:nvPr/>
        </p:nvSpPr>
        <p:spPr>
          <a:xfrm>
            <a:off x="15390135" y="5623828"/>
            <a:ext cx="12065" cy="12065"/>
          </a:xfrm>
          <a:custGeom>
            <a:avLst/>
            <a:gdLst/>
            <a:ahLst/>
            <a:cxnLst/>
            <a:rect l="l" t="t" r="r" b="b"/>
            <a:pathLst>
              <a:path w="12065" h="12064">
                <a:moveTo>
                  <a:pt x="9277" y="0"/>
                </a:moveTo>
                <a:lnTo>
                  <a:pt x="2701" y="0"/>
                </a:lnTo>
                <a:lnTo>
                  <a:pt x="0" y="2701"/>
                </a:lnTo>
                <a:lnTo>
                  <a:pt x="0" y="9329"/>
                </a:lnTo>
                <a:lnTo>
                  <a:pt x="2701" y="12031"/>
                </a:lnTo>
                <a:lnTo>
                  <a:pt x="9277" y="1203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767" name="object 767"/>
          <p:cNvSpPr/>
          <p:nvPr/>
        </p:nvSpPr>
        <p:spPr>
          <a:xfrm>
            <a:off x="16414604" y="4518221"/>
            <a:ext cx="19050" cy="19050"/>
          </a:xfrm>
          <a:custGeom>
            <a:avLst/>
            <a:gdLst/>
            <a:ahLst/>
            <a:cxnLst/>
            <a:rect l="l" t="t" r="r" b="b"/>
            <a:pathLst>
              <a:path w="19050" h="19050">
                <a:moveTo>
                  <a:pt x="14512" y="0"/>
                </a:moveTo>
                <a:lnTo>
                  <a:pt x="4177" y="0"/>
                </a:lnTo>
                <a:lnTo>
                  <a:pt x="0" y="4219"/>
                </a:lnTo>
                <a:lnTo>
                  <a:pt x="0" y="14638"/>
                </a:lnTo>
                <a:lnTo>
                  <a:pt x="417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768" name="object 768"/>
          <p:cNvSpPr/>
          <p:nvPr/>
        </p:nvSpPr>
        <p:spPr>
          <a:xfrm>
            <a:off x="17330599" y="5319833"/>
            <a:ext cx="23495" cy="23495"/>
          </a:xfrm>
          <a:custGeom>
            <a:avLst/>
            <a:gdLst/>
            <a:ahLst/>
            <a:cxnLst/>
            <a:rect l="l" t="t" r="r" b="b"/>
            <a:pathLst>
              <a:path w="23494"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769" name="object 769"/>
          <p:cNvSpPr/>
          <p:nvPr/>
        </p:nvSpPr>
        <p:spPr>
          <a:xfrm>
            <a:off x="17486501" y="5102968"/>
            <a:ext cx="13335" cy="13335"/>
          </a:xfrm>
          <a:custGeom>
            <a:avLst/>
            <a:gdLst/>
            <a:ahLst/>
            <a:cxnLst/>
            <a:rect l="l" t="t" r="r" b="b"/>
            <a:pathLst>
              <a:path w="13334" h="13335">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770" name="object 770"/>
          <p:cNvSpPr/>
          <p:nvPr/>
        </p:nvSpPr>
        <p:spPr>
          <a:xfrm>
            <a:off x="18727996" y="5094484"/>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71" name="object 771"/>
          <p:cNvSpPr/>
          <p:nvPr/>
        </p:nvSpPr>
        <p:spPr>
          <a:xfrm>
            <a:off x="19060900" y="4392031"/>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72" name="object 772"/>
          <p:cNvSpPr/>
          <p:nvPr/>
        </p:nvSpPr>
        <p:spPr>
          <a:xfrm>
            <a:off x="17460448" y="4591575"/>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FFFFFF">
              <a:alpha val="39999"/>
            </a:srgbClr>
          </a:solidFill>
        </p:spPr>
        <p:txBody>
          <a:bodyPr wrap="square" lIns="0" tIns="0" rIns="0" bIns="0" rtlCol="0"/>
          <a:lstStyle/>
          <a:p>
            <a:endParaRPr/>
          </a:p>
        </p:txBody>
      </p:sp>
      <p:sp>
        <p:nvSpPr>
          <p:cNvPr id="773" name="object 773"/>
          <p:cNvSpPr/>
          <p:nvPr/>
        </p:nvSpPr>
        <p:spPr>
          <a:xfrm>
            <a:off x="18370236" y="4459158"/>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74" name="object 774"/>
          <p:cNvSpPr/>
          <p:nvPr/>
        </p:nvSpPr>
        <p:spPr>
          <a:xfrm>
            <a:off x="18632109" y="433385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75" name="object 775"/>
          <p:cNvSpPr/>
          <p:nvPr/>
        </p:nvSpPr>
        <p:spPr>
          <a:xfrm>
            <a:off x="18233656" y="395746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776" name="object 776"/>
          <p:cNvSpPr/>
          <p:nvPr/>
        </p:nvSpPr>
        <p:spPr>
          <a:xfrm>
            <a:off x="19271470" y="3979696"/>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9999"/>
            </a:srgbClr>
          </a:solidFill>
        </p:spPr>
        <p:txBody>
          <a:bodyPr wrap="square" lIns="0" tIns="0" rIns="0" bIns="0" rtlCol="0"/>
          <a:lstStyle/>
          <a:p>
            <a:endParaRPr/>
          </a:p>
        </p:txBody>
      </p:sp>
      <p:sp>
        <p:nvSpPr>
          <p:cNvPr id="777" name="object 777"/>
          <p:cNvSpPr/>
          <p:nvPr/>
        </p:nvSpPr>
        <p:spPr>
          <a:xfrm>
            <a:off x="18152092" y="4311997"/>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778" name="object 778"/>
          <p:cNvSpPr/>
          <p:nvPr/>
        </p:nvSpPr>
        <p:spPr>
          <a:xfrm>
            <a:off x="17880317" y="3727907"/>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779" name="object 779"/>
          <p:cNvSpPr/>
          <p:nvPr/>
        </p:nvSpPr>
        <p:spPr>
          <a:xfrm>
            <a:off x="17767761" y="3834477"/>
            <a:ext cx="10160" cy="10160"/>
          </a:xfrm>
          <a:custGeom>
            <a:avLst/>
            <a:gdLst/>
            <a:ahLst/>
            <a:cxnLst/>
            <a:rect l="l" t="t" r="r" b="b"/>
            <a:pathLst>
              <a:path w="10159" h="10160">
                <a:moveTo>
                  <a:pt x="7664" y="0"/>
                </a:moveTo>
                <a:lnTo>
                  <a:pt x="2219" y="0"/>
                </a:lnTo>
                <a:lnTo>
                  <a:pt x="0" y="2240"/>
                </a:lnTo>
                <a:lnTo>
                  <a:pt x="0" y="7737"/>
                </a:lnTo>
                <a:lnTo>
                  <a:pt x="2219" y="9978"/>
                </a:lnTo>
                <a:lnTo>
                  <a:pt x="7664" y="9978"/>
                </a:lnTo>
                <a:lnTo>
                  <a:pt x="9884" y="773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80" name="object 780"/>
          <p:cNvSpPr/>
          <p:nvPr/>
        </p:nvSpPr>
        <p:spPr>
          <a:xfrm>
            <a:off x="17855246" y="3180718"/>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81" name="object 781"/>
          <p:cNvSpPr/>
          <p:nvPr/>
        </p:nvSpPr>
        <p:spPr>
          <a:xfrm>
            <a:off x="16990734" y="459003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782" name="object 782"/>
          <p:cNvSpPr/>
          <p:nvPr/>
        </p:nvSpPr>
        <p:spPr>
          <a:xfrm>
            <a:off x="15787017" y="4581922"/>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FFFFFF">
              <a:alpha val="39999"/>
            </a:srgbClr>
          </a:solidFill>
        </p:spPr>
        <p:txBody>
          <a:bodyPr wrap="square" lIns="0" tIns="0" rIns="0" bIns="0" rtlCol="0"/>
          <a:lstStyle/>
          <a:p>
            <a:endParaRPr/>
          </a:p>
        </p:txBody>
      </p:sp>
      <p:sp>
        <p:nvSpPr>
          <p:cNvPr id="783" name="object 783"/>
          <p:cNvSpPr/>
          <p:nvPr/>
        </p:nvSpPr>
        <p:spPr>
          <a:xfrm>
            <a:off x="16036498" y="426361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784" name="object 784"/>
          <p:cNvSpPr/>
          <p:nvPr/>
        </p:nvSpPr>
        <p:spPr>
          <a:xfrm>
            <a:off x="16124561" y="4939429"/>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785" name="object 785"/>
          <p:cNvSpPr/>
          <p:nvPr/>
        </p:nvSpPr>
        <p:spPr>
          <a:xfrm>
            <a:off x="16483807" y="5460153"/>
            <a:ext cx="10160" cy="10160"/>
          </a:xfrm>
          <a:custGeom>
            <a:avLst/>
            <a:gdLst/>
            <a:ahLst/>
            <a:cxnLst/>
            <a:rect l="l" t="t" r="r" b="b"/>
            <a:pathLst>
              <a:path w="10159"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86" name="object 786"/>
          <p:cNvSpPr/>
          <p:nvPr/>
        </p:nvSpPr>
        <p:spPr>
          <a:xfrm>
            <a:off x="17849871" y="6757652"/>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787" name="object 787"/>
          <p:cNvSpPr/>
          <p:nvPr/>
        </p:nvSpPr>
        <p:spPr>
          <a:xfrm>
            <a:off x="19251362" y="3684728"/>
            <a:ext cx="10795" cy="10795"/>
          </a:xfrm>
          <a:custGeom>
            <a:avLst/>
            <a:gdLst/>
            <a:ahLst/>
            <a:cxnLst/>
            <a:rect l="l" t="t" r="r" b="b"/>
            <a:pathLst>
              <a:path w="10794" h="10795">
                <a:moveTo>
                  <a:pt x="8041" y="0"/>
                </a:moveTo>
                <a:lnTo>
                  <a:pt x="2303" y="0"/>
                </a:lnTo>
                <a:lnTo>
                  <a:pt x="0" y="2355"/>
                </a:lnTo>
                <a:lnTo>
                  <a:pt x="0" y="8114"/>
                </a:lnTo>
                <a:lnTo>
                  <a:pt x="2303" y="10460"/>
                </a:lnTo>
                <a:lnTo>
                  <a:pt x="8041" y="10460"/>
                </a:lnTo>
                <a:lnTo>
                  <a:pt x="10366" y="8114"/>
                </a:lnTo>
                <a:lnTo>
                  <a:pt x="10366" y="5235"/>
                </a:lnTo>
                <a:lnTo>
                  <a:pt x="10366" y="2355"/>
                </a:lnTo>
                <a:lnTo>
                  <a:pt x="8041" y="0"/>
                </a:lnTo>
                <a:close/>
              </a:path>
            </a:pathLst>
          </a:custGeom>
          <a:solidFill>
            <a:srgbClr val="FFFFFF">
              <a:alpha val="23999"/>
            </a:srgbClr>
          </a:solidFill>
        </p:spPr>
        <p:txBody>
          <a:bodyPr wrap="square" lIns="0" tIns="0" rIns="0" bIns="0" rtlCol="0"/>
          <a:lstStyle/>
          <a:p>
            <a:endParaRPr/>
          </a:p>
        </p:txBody>
      </p:sp>
      <p:sp>
        <p:nvSpPr>
          <p:cNvPr id="788" name="object 788"/>
          <p:cNvSpPr/>
          <p:nvPr/>
        </p:nvSpPr>
        <p:spPr>
          <a:xfrm>
            <a:off x="18278350" y="5476065"/>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89" name="object 789"/>
          <p:cNvSpPr/>
          <p:nvPr/>
        </p:nvSpPr>
        <p:spPr>
          <a:xfrm>
            <a:off x="19429621" y="3600000"/>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790" name="object 790"/>
          <p:cNvSpPr/>
          <p:nvPr/>
        </p:nvSpPr>
        <p:spPr>
          <a:xfrm>
            <a:off x="16987110" y="4105857"/>
            <a:ext cx="7620" cy="7620"/>
          </a:xfrm>
          <a:custGeom>
            <a:avLst/>
            <a:gdLst/>
            <a:ahLst/>
            <a:cxnLst/>
            <a:rect l="l" t="t" r="r" b="b"/>
            <a:pathLst>
              <a:path w="7619"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791" name="object 791"/>
          <p:cNvSpPr/>
          <p:nvPr/>
        </p:nvSpPr>
        <p:spPr>
          <a:xfrm>
            <a:off x="18228812" y="6441012"/>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792" name="object 792"/>
          <p:cNvSpPr/>
          <p:nvPr/>
        </p:nvSpPr>
        <p:spPr>
          <a:xfrm>
            <a:off x="19463725" y="5481445"/>
            <a:ext cx="20320" cy="20320"/>
          </a:xfrm>
          <a:custGeom>
            <a:avLst/>
            <a:gdLst/>
            <a:ahLst/>
            <a:cxnLst/>
            <a:rect l="l" t="t" r="r" b="b"/>
            <a:pathLst>
              <a:path w="20319" h="20320">
                <a:moveTo>
                  <a:pt x="15653" y="0"/>
                </a:moveTo>
                <a:lnTo>
                  <a:pt x="4512" y="0"/>
                </a:lnTo>
                <a:lnTo>
                  <a:pt x="0" y="4523"/>
                </a:lnTo>
                <a:lnTo>
                  <a:pt x="0" y="15758"/>
                </a:lnTo>
                <a:lnTo>
                  <a:pt x="4512" y="20323"/>
                </a:lnTo>
                <a:lnTo>
                  <a:pt x="15653" y="20323"/>
                </a:lnTo>
                <a:lnTo>
                  <a:pt x="20166" y="15758"/>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793" name="object 793"/>
          <p:cNvSpPr/>
          <p:nvPr/>
        </p:nvSpPr>
        <p:spPr>
          <a:xfrm>
            <a:off x="16115067" y="3246419"/>
            <a:ext cx="27305" cy="27940"/>
          </a:xfrm>
          <a:custGeom>
            <a:avLst/>
            <a:gdLst/>
            <a:ahLst/>
            <a:cxnLst/>
            <a:rect l="l" t="t" r="r" b="b"/>
            <a:pathLst>
              <a:path w="27305"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10398"/>
            </a:srgbClr>
          </a:solidFill>
        </p:spPr>
        <p:txBody>
          <a:bodyPr wrap="square" lIns="0" tIns="0" rIns="0" bIns="0" rtlCol="0"/>
          <a:lstStyle/>
          <a:p>
            <a:endParaRPr/>
          </a:p>
        </p:txBody>
      </p:sp>
      <p:sp>
        <p:nvSpPr>
          <p:cNvPr id="794" name="object 794"/>
          <p:cNvSpPr/>
          <p:nvPr/>
        </p:nvSpPr>
        <p:spPr>
          <a:xfrm>
            <a:off x="16456023" y="4063643"/>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795" name="object 795"/>
          <p:cNvSpPr/>
          <p:nvPr/>
        </p:nvSpPr>
        <p:spPr>
          <a:xfrm>
            <a:off x="16247505" y="6270690"/>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796" name="object 796"/>
          <p:cNvSpPr/>
          <p:nvPr/>
        </p:nvSpPr>
        <p:spPr>
          <a:xfrm>
            <a:off x="16479271" y="5855542"/>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797" name="object 797"/>
          <p:cNvSpPr/>
          <p:nvPr/>
        </p:nvSpPr>
        <p:spPr>
          <a:xfrm>
            <a:off x="16164244" y="6146639"/>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798" name="object 798"/>
          <p:cNvSpPr/>
          <p:nvPr/>
        </p:nvSpPr>
        <p:spPr>
          <a:xfrm>
            <a:off x="16202271" y="5935141"/>
            <a:ext cx="5715" cy="5715"/>
          </a:xfrm>
          <a:custGeom>
            <a:avLst/>
            <a:gdLst/>
            <a:ahLst/>
            <a:cxnLst/>
            <a:rect l="l" t="t" r="r" b="b"/>
            <a:pathLst>
              <a:path w="5715" h="5714">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799" name="object 799"/>
          <p:cNvSpPr/>
          <p:nvPr/>
        </p:nvSpPr>
        <p:spPr>
          <a:xfrm>
            <a:off x="15734084" y="5986667"/>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800" name="object 800"/>
          <p:cNvSpPr/>
          <p:nvPr/>
        </p:nvSpPr>
        <p:spPr>
          <a:xfrm>
            <a:off x="17739042" y="3648174"/>
            <a:ext cx="13335" cy="13335"/>
          </a:xfrm>
          <a:custGeom>
            <a:avLst/>
            <a:gdLst/>
            <a:ahLst/>
            <a:cxnLst/>
            <a:rect l="l" t="t" r="r" b="b"/>
            <a:pathLst>
              <a:path w="13334" h="13335">
                <a:moveTo>
                  <a:pt x="10114" y="0"/>
                </a:moveTo>
                <a:lnTo>
                  <a:pt x="2910" y="0"/>
                </a:lnTo>
                <a:lnTo>
                  <a:pt x="0" y="2942"/>
                </a:lnTo>
                <a:lnTo>
                  <a:pt x="0" y="10209"/>
                </a:lnTo>
                <a:lnTo>
                  <a:pt x="2910"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801" name="object 801"/>
          <p:cNvSpPr/>
          <p:nvPr/>
        </p:nvSpPr>
        <p:spPr>
          <a:xfrm>
            <a:off x="15739226" y="5094118"/>
            <a:ext cx="8890" cy="9525"/>
          </a:xfrm>
          <a:custGeom>
            <a:avLst/>
            <a:gdLst/>
            <a:ahLst/>
            <a:cxnLst/>
            <a:rect l="l" t="t" r="r" b="b"/>
            <a:pathLst>
              <a:path w="8890" h="9525">
                <a:moveTo>
                  <a:pt x="6889" y="0"/>
                </a:moveTo>
                <a:lnTo>
                  <a:pt x="1989" y="0"/>
                </a:lnTo>
                <a:lnTo>
                  <a:pt x="0" y="2031"/>
                </a:lnTo>
                <a:lnTo>
                  <a:pt x="0" y="6973"/>
                </a:lnTo>
                <a:lnTo>
                  <a:pt x="1989" y="8973"/>
                </a:lnTo>
                <a:lnTo>
                  <a:pt x="6889" y="8973"/>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802" name="object 802"/>
          <p:cNvSpPr/>
          <p:nvPr/>
        </p:nvSpPr>
        <p:spPr>
          <a:xfrm>
            <a:off x="17166530" y="5407930"/>
            <a:ext cx="14604" cy="14604"/>
          </a:xfrm>
          <a:custGeom>
            <a:avLst/>
            <a:gdLst/>
            <a:ahLst/>
            <a:cxnLst/>
            <a:rect l="l" t="t" r="r" b="b"/>
            <a:pathLst>
              <a:path w="14605" h="14604">
                <a:moveTo>
                  <a:pt x="11141" y="0"/>
                </a:moveTo>
                <a:lnTo>
                  <a:pt x="3183" y="0"/>
                </a:lnTo>
                <a:lnTo>
                  <a:pt x="0" y="3235"/>
                </a:lnTo>
                <a:lnTo>
                  <a:pt x="0" y="11245"/>
                </a:lnTo>
                <a:lnTo>
                  <a:pt x="3183"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803" name="object 803"/>
          <p:cNvSpPr/>
          <p:nvPr/>
        </p:nvSpPr>
        <p:spPr>
          <a:xfrm>
            <a:off x="17999440" y="498056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804" name="object 804"/>
          <p:cNvSpPr/>
          <p:nvPr/>
        </p:nvSpPr>
        <p:spPr>
          <a:xfrm>
            <a:off x="15494229" y="6044806"/>
            <a:ext cx="17145" cy="17780"/>
          </a:xfrm>
          <a:custGeom>
            <a:avLst/>
            <a:gdLst/>
            <a:ahLst/>
            <a:cxnLst/>
            <a:rect l="l" t="t" r="r" b="b"/>
            <a:pathLst>
              <a:path w="17144" h="17779">
                <a:moveTo>
                  <a:pt x="13224" y="0"/>
                </a:moveTo>
                <a:lnTo>
                  <a:pt x="3821" y="0"/>
                </a:lnTo>
                <a:lnTo>
                  <a:pt x="0" y="3874"/>
                </a:lnTo>
                <a:lnTo>
                  <a:pt x="0" y="13381"/>
                </a:lnTo>
                <a:lnTo>
                  <a:pt x="3821" y="17235"/>
                </a:lnTo>
                <a:lnTo>
                  <a:pt x="13224" y="17235"/>
                </a:lnTo>
                <a:lnTo>
                  <a:pt x="17088" y="13381"/>
                </a:lnTo>
                <a:lnTo>
                  <a:pt x="17088" y="8607"/>
                </a:lnTo>
                <a:lnTo>
                  <a:pt x="17088" y="3874"/>
                </a:lnTo>
                <a:lnTo>
                  <a:pt x="13224" y="0"/>
                </a:lnTo>
                <a:close/>
              </a:path>
            </a:pathLst>
          </a:custGeom>
          <a:solidFill>
            <a:srgbClr val="FFFFFF">
              <a:alpha val="31198"/>
            </a:srgbClr>
          </a:solidFill>
        </p:spPr>
        <p:txBody>
          <a:bodyPr wrap="square" lIns="0" tIns="0" rIns="0" bIns="0" rtlCol="0"/>
          <a:lstStyle/>
          <a:p>
            <a:endParaRPr/>
          </a:p>
        </p:txBody>
      </p:sp>
      <p:sp>
        <p:nvSpPr>
          <p:cNvPr id="805" name="object 805"/>
          <p:cNvSpPr/>
          <p:nvPr/>
        </p:nvSpPr>
        <p:spPr>
          <a:xfrm>
            <a:off x="15709389" y="6976302"/>
            <a:ext cx="20320" cy="20955"/>
          </a:xfrm>
          <a:custGeom>
            <a:avLst/>
            <a:gdLst/>
            <a:ahLst/>
            <a:cxnLst/>
            <a:rect l="l" t="t" r="r" b="b"/>
            <a:pathLst>
              <a:path w="20319"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806" name="object 806"/>
          <p:cNvSpPr/>
          <p:nvPr/>
        </p:nvSpPr>
        <p:spPr>
          <a:xfrm>
            <a:off x="17936464" y="485919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807" name="object 807"/>
          <p:cNvSpPr/>
          <p:nvPr/>
        </p:nvSpPr>
        <p:spPr>
          <a:xfrm>
            <a:off x="19969550" y="3992838"/>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808" name="object 808"/>
          <p:cNvSpPr/>
          <p:nvPr/>
        </p:nvSpPr>
        <p:spPr>
          <a:xfrm>
            <a:off x="19236233" y="6663188"/>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09" name="object 809"/>
          <p:cNvSpPr/>
          <p:nvPr/>
        </p:nvSpPr>
        <p:spPr>
          <a:xfrm>
            <a:off x="15195717" y="4187788"/>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810" name="object 810"/>
          <p:cNvSpPr/>
          <p:nvPr/>
        </p:nvSpPr>
        <p:spPr>
          <a:xfrm>
            <a:off x="19261422" y="6410147"/>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811" name="object 811"/>
          <p:cNvSpPr/>
          <p:nvPr/>
        </p:nvSpPr>
        <p:spPr>
          <a:xfrm>
            <a:off x="19706280" y="6931721"/>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812" name="object 812"/>
          <p:cNvSpPr/>
          <p:nvPr/>
        </p:nvSpPr>
        <p:spPr>
          <a:xfrm>
            <a:off x="19502028" y="5767001"/>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813" name="object 813"/>
          <p:cNvSpPr/>
          <p:nvPr/>
        </p:nvSpPr>
        <p:spPr>
          <a:xfrm>
            <a:off x="19505321" y="6561073"/>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814" name="object 814"/>
          <p:cNvSpPr/>
          <p:nvPr/>
        </p:nvSpPr>
        <p:spPr>
          <a:xfrm>
            <a:off x="14896535" y="3792283"/>
            <a:ext cx="10160" cy="10160"/>
          </a:xfrm>
          <a:custGeom>
            <a:avLst/>
            <a:gdLst/>
            <a:ahLst/>
            <a:cxnLst/>
            <a:rect l="l" t="t" r="r" b="b"/>
            <a:pathLst>
              <a:path w="10159" h="10160">
                <a:moveTo>
                  <a:pt x="7675" y="0"/>
                </a:moveTo>
                <a:lnTo>
                  <a:pt x="2230" y="0"/>
                </a:lnTo>
                <a:lnTo>
                  <a:pt x="0" y="2240"/>
                </a:lnTo>
                <a:lnTo>
                  <a:pt x="0" y="7727"/>
                </a:lnTo>
                <a:lnTo>
                  <a:pt x="2230" y="9968"/>
                </a:lnTo>
                <a:lnTo>
                  <a:pt x="7675" y="996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815" name="object 815"/>
          <p:cNvSpPr/>
          <p:nvPr/>
        </p:nvSpPr>
        <p:spPr>
          <a:xfrm>
            <a:off x="20099937" y="4310334"/>
            <a:ext cx="4445" cy="20320"/>
          </a:xfrm>
          <a:custGeom>
            <a:avLst/>
            <a:gdLst/>
            <a:ahLst/>
            <a:cxnLst/>
            <a:rect l="l" t="t" r="r" b="b"/>
            <a:pathLst>
              <a:path w="4444" h="20320">
                <a:moveTo>
                  <a:pt x="4160" y="0"/>
                </a:moveTo>
                <a:lnTo>
                  <a:pt x="0" y="4188"/>
                </a:lnTo>
                <a:lnTo>
                  <a:pt x="0" y="16083"/>
                </a:lnTo>
                <a:lnTo>
                  <a:pt x="4160" y="20280"/>
                </a:lnTo>
                <a:lnTo>
                  <a:pt x="4160" y="0"/>
                </a:lnTo>
                <a:close/>
              </a:path>
            </a:pathLst>
          </a:custGeom>
          <a:solidFill>
            <a:srgbClr val="FFFFFF">
              <a:alpha val="39999"/>
            </a:srgbClr>
          </a:solidFill>
        </p:spPr>
        <p:txBody>
          <a:bodyPr wrap="square" lIns="0" tIns="0" rIns="0" bIns="0" rtlCol="0"/>
          <a:lstStyle/>
          <a:p>
            <a:endParaRPr/>
          </a:p>
        </p:txBody>
      </p:sp>
      <p:sp>
        <p:nvSpPr>
          <p:cNvPr id="816" name="object 816"/>
          <p:cNvSpPr/>
          <p:nvPr/>
        </p:nvSpPr>
        <p:spPr>
          <a:xfrm>
            <a:off x="19147563" y="5925748"/>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17" name="object 817"/>
          <p:cNvSpPr/>
          <p:nvPr/>
        </p:nvSpPr>
        <p:spPr>
          <a:xfrm>
            <a:off x="19409435" y="580044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818" name="object 818"/>
          <p:cNvSpPr/>
          <p:nvPr/>
        </p:nvSpPr>
        <p:spPr>
          <a:xfrm>
            <a:off x="14913436" y="2287170"/>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819" name="object 819"/>
          <p:cNvSpPr/>
          <p:nvPr/>
        </p:nvSpPr>
        <p:spPr>
          <a:xfrm>
            <a:off x="15125434" y="258333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820" name="object 820"/>
          <p:cNvSpPr/>
          <p:nvPr/>
        </p:nvSpPr>
        <p:spPr>
          <a:xfrm>
            <a:off x="18929418" y="5778587"/>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821" name="object 821"/>
          <p:cNvSpPr/>
          <p:nvPr/>
        </p:nvSpPr>
        <p:spPr>
          <a:xfrm>
            <a:off x="19055677" y="6942653"/>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822" name="object 822"/>
          <p:cNvSpPr/>
          <p:nvPr/>
        </p:nvSpPr>
        <p:spPr>
          <a:xfrm>
            <a:off x="15299371" y="4881695"/>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823" name="object 823"/>
          <p:cNvSpPr/>
          <p:nvPr/>
        </p:nvSpPr>
        <p:spPr>
          <a:xfrm>
            <a:off x="19806025" y="5126081"/>
            <a:ext cx="14604" cy="14604"/>
          </a:xfrm>
          <a:custGeom>
            <a:avLst/>
            <a:gdLst/>
            <a:ahLst/>
            <a:cxnLst/>
            <a:rect l="l" t="t" r="r" b="b"/>
            <a:pathLst>
              <a:path w="14605"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824" name="object 824"/>
          <p:cNvSpPr/>
          <p:nvPr/>
        </p:nvSpPr>
        <p:spPr>
          <a:xfrm>
            <a:off x="14873540" y="2329500"/>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25" name="object 825"/>
          <p:cNvSpPr/>
          <p:nvPr/>
        </p:nvSpPr>
        <p:spPr>
          <a:xfrm>
            <a:off x="15410739" y="1176589"/>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26" name="object 826"/>
          <p:cNvSpPr/>
          <p:nvPr/>
        </p:nvSpPr>
        <p:spPr>
          <a:xfrm>
            <a:off x="15478521" y="2588859"/>
            <a:ext cx="31750" cy="32384"/>
          </a:xfrm>
          <a:custGeom>
            <a:avLst/>
            <a:gdLst/>
            <a:ahLst/>
            <a:cxnLst/>
            <a:rect l="l" t="t" r="r" b="b"/>
            <a:pathLst>
              <a:path w="31750" h="32385">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827" name="object 827"/>
          <p:cNvSpPr/>
          <p:nvPr/>
        </p:nvSpPr>
        <p:spPr>
          <a:xfrm>
            <a:off x="15435929" y="923546"/>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828" name="object 828"/>
          <p:cNvSpPr/>
          <p:nvPr/>
        </p:nvSpPr>
        <p:spPr>
          <a:xfrm>
            <a:off x="14940238" y="464436"/>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829" name="object 829"/>
          <p:cNvSpPr/>
          <p:nvPr/>
        </p:nvSpPr>
        <p:spPr>
          <a:xfrm>
            <a:off x="19075457" y="3379189"/>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30" name="object 830"/>
          <p:cNvSpPr/>
          <p:nvPr/>
        </p:nvSpPr>
        <p:spPr>
          <a:xfrm>
            <a:off x="19902264" y="2348394"/>
            <a:ext cx="17145" cy="17145"/>
          </a:xfrm>
          <a:custGeom>
            <a:avLst/>
            <a:gdLst/>
            <a:ahLst/>
            <a:cxnLst/>
            <a:rect l="l" t="t" r="r" b="b"/>
            <a:pathLst>
              <a:path w="17144" h="17144">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831" name="object 831"/>
          <p:cNvSpPr/>
          <p:nvPr/>
        </p:nvSpPr>
        <p:spPr>
          <a:xfrm>
            <a:off x="19238062" y="1986790"/>
            <a:ext cx="15875" cy="15875"/>
          </a:xfrm>
          <a:custGeom>
            <a:avLst/>
            <a:gdLst/>
            <a:ahLst/>
            <a:cxnLst/>
            <a:rect l="l" t="t" r="r" b="b"/>
            <a:pathLst>
              <a:path w="15875" h="15875">
                <a:moveTo>
                  <a:pt x="11873" y="0"/>
                </a:moveTo>
                <a:lnTo>
                  <a:pt x="3413" y="0"/>
                </a:lnTo>
                <a:lnTo>
                  <a:pt x="0" y="3486"/>
                </a:lnTo>
                <a:lnTo>
                  <a:pt x="0" y="11999"/>
                </a:lnTo>
                <a:lnTo>
                  <a:pt x="341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832" name="object 832"/>
          <p:cNvSpPr/>
          <p:nvPr/>
        </p:nvSpPr>
        <p:spPr>
          <a:xfrm>
            <a:off x="16305657" y="233675"/>
            <a:ext cx="18415" cy="19050"/>
          </a:xfrm>
          <a:custGeom>
            <a:avLst/>
            <a:gdLst/>
            <a:ahLst/>
            <a:cxnLst/>
            <a:rect l="l" t="t" r="r" b="b"/>
            <a:pathLst>
              <a:path w="18415"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833" name="object 833"/>
          <p:cNvSpPr/>
          <p:nvPr/>
        </p:nvSpPr>
        <p:spPr>
          <a:xfrm>
            <a:off x="19604470" y="2928491"/>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34" name="object 834"/>
          <p:cNvSpPr/>
          <p:nvPr/>
        </p:nvSpPr>
        <p:spPr>
          <a:xfrm>
            <a:off x="14880200" y="417107"/>
            <a:ext cx="19050" cy="19685"/>
          </a:xfrm>
          <a:custGeom>
            <a:avLst/>
            <a:gdLst/>
            <a:ahLst/>
            <a:cxnLst/>
            <a:rect l="l" t="t" r="r" b="b"/>
            <a:pathLst>
              <a:path w="19050" h="19684">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835" name="object 835"/>
          <p:cNvSpPr/>
          <p:nvPr/>
        </p:nvSpPr>
        <p:spPr>
          <a:xfrm>
            <a:off x="19680428" y="3638546"/>
            <a:ext cx="31750" cy="32384"/>
          </a:xfrm>
          <a:custGeom>
            <a:avLst/>
            <a:gdLst/>
            <a:ahLst/>
            <a:cxnLst/>
            <a:rect l="l" t="t" r="r" b="b"/>
            <a:pathLst>
              <a:path w="31750" h="32385">
                <a:moveTo>
                  <a:pt x="24585" y="0"/>
                </a:moveTo>
                <a:lnTo>
                  <a:pt x="7067" y="0"/>
                </a:lnTo>
                <a:lnTo>
                  <a:pt x="0" y="7162"/>
                </a:lnTo>
                <a:lnTo>
                  <a:pt x="0" y="24784"/>
                </a:lnTo>
                <a:lnTo>
                  <a:pt x="7067" y="31967"/>
                </a:lnTo>
                <a:lnTo>
                  <a:pt x="24585" y="31967"/>
                </a:lnTo>
                <a:lnTo>
                  <a:pt x="31684" y="24784"/>
                </a:lnTo>
                <a:lnTo>
                  <a:pt x="31684" y="15968"/>
                </a:lnTo>
                <a:lnTo>
                  <a:pt x="31684" y="7162"/>
                </a:lnTo>
                <a:lnTo>
                  <a:pt x="24585" y="0"/>
                </a:lnTo>
                <a:close/>
              </a:path>
            </a:pathLst>
          </a:custGeom>
          <a:solidFill>
            <a:srgbClr val="384746">
              <a:alpha val="39999"/>
            </a:srgbClr>
          </a:solidFill>
        </p:spPr>
        <p:txBody>
          <a:bodyPr wrap="square" lIns="0" tIns="0" rIns="0" bIns="0" rtlCol="0"/>
          <a:lstStyle/>
          <a:p>
            <a:endParaRPr/>
          </a:p>
        </p:txBody>
      </p:sp>
      <p:sp>
        <p:nvSpPr>
          <p:cNvPr id="836" name="object 836"/>
          <p:cNvSpPr/>
          <p:nvPr/>
        </p:nvSpPr>
        <p:spPr>
          <a:xfrm>
            <a:off x="14925574" y="119122"/>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37" name="object 837"/>
          <p:cNvSpPr/>
          <p:nvPr/>
        </p:nvSpPr>
        <p:spPr>
          <a:xfrm>
            <a:off x="15355011" y="1935204"/>
            <a:ext cx="27305" cy="27940"/>
          </a:xfrm>
          <a:custGeom>
            <a:avLst/>
            <a:gdLst/>
            <a:ahLst/>
            <a:cxnLst/>
            <a:rect l="l" t="t" r="r" b="b"/>
            <a:pathLst>
              <a:path w="27305"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838" name="object 838"/>
          <p:cNvSpPr/>
          <p:nvPr/>
        </p:nvSpPr>
        <p:spPr>
          <a:xfrm>
            <a:off x="16182148" y="755460"/>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39" name="object 839"/>
          <p:cNvSpPr/>
          <p:nvPr/>
        </p:nvSpPr>
        <p:spPr>
          <a:xfrm>
            <a:off x="16101152" y="564320"/>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40" name="object 840"/>
          <p:cNvSpPr/>
          <p:nvPr/>
        </p:nvSpPr>
        <p:spPr>
          <a:xfrm>
            <a:off x="15786493" y="817652"/>
            <a:ext cx="17145" cy="17145"/>
          </a:xfrm>
          <a:custGeom>
            <a:avLst/>
            <a:gdLst/>
            <a:ahLst/>
            <a:cxnLst/>
            <a:rect l="l" t="t" r="r" b="b"/>
            <a:pathLst>
              <a:path w="17144"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841" name="object 841"/>
          <p:cNvSpPr/>
          <p:nvPr/>
        </p:nvSpPr>
        <p:spPr>
          <a:xfrm>
            <a:off x="16469019" y="570743"/>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842" name="object 842"/>
          <p:cNvSpPr/>
          <p:nvPr/>
        </p:nvSpPr>
        <p:spPr>
          <a:xfrm>
            <a:off x="15864864" y="2792"/>
            <a:ext cx="12700" cy="12700"/>
          </a:xfrm>
          <a:custGeom>
            <a:avLst/>
            <a:gdLst/>
            <a:ahLst/>
            <a:cxnLst/>
            <a:rect l="l" t="t" r="r" b="b"/>
            <a:pathLst>
              <a:path w="12700" h="12700">
                <a:moveTo>
                  <a:pt x="9402" y="0"/>
                </a:moveTo>
                <a:lnTo>
                  <a:pt x="2701" y="0"/>
                </a:lnTo>
                <a:lnTo>
                  <a:pt x="0" y="2732"/>
                </a:lnTo>
                <a:lnTo>
                  <a:pt x="0" y="9444"/>
                </a:lnTo>
                <a:lnTo>
                  <a:pt x="2701" y="12188"/>
                </a:lnTo>
                <a:lnTo>
                  <a:pt x="9402" y="12188"/>
                </a:lnTo>
                <a:lnTo>
                  <a:pt x="12114" y="9444"/>
                </a:lnTo>
                <a:lnTo>
                  <a:pt x="12114" y="6083"/>
                </a:lnTo>
                <a:lnTo>
                  <a:pt x="12114" y="2732"/>
                </a:lnTo>
                <a:lnTo>
                  <a:pt x="9402" y="0"/>
                </a:lnTo>
                <a:close/>
              </a:path>
            </a:pathLst>
          </a:custGeom>
          <a:solidFill>
            <a:srgbClr val="FFFFFF">
              <a:alpha val="39999"/>
            </a:srgbClr>
          </a:solidFill>
        </p:spPr>
        <p:txBody>
          <a:bodyPr wrap="square" lIns="0" tIns="0" rIns="0" bIns="0" rtlCol="0"/>
          <a:lstStyle/>
          <a:p>
            <a:endParaRPr/>
          </a:p>
        </p:txBody>
      </p:sp>
      <p:sp>
        <p:nvSpPr>
          <p:cNvPr id="843" name="object 843"/>
          <p:cNvSpPr/>
          <p:nvPr/>
        </p:nvSpPr>
        <p:spPr>
          <a:xfrm>
            <a:off x="15381061" y="2661568"/>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844" name="object 844"/>
          <p:cNvSpPr/>
          <p:nvPr/>
        </p:nvSpPr>
        <p:spPr>
          <a:xfrm>
            <a:off x="15268499" y="2768138"/>
            <a:ext cx="10160" cy="10160"/>
          </a:xfrm>
          <a:custGeom>
            <a:avLst/>
            <a:gdLst/>
            <a:ahLst/>
            <a:cxnLst/>
            <a:rect l="l" t="t" r="r" b="b"/>
            <a:pathLst>
              <a:path w="10159"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845" name="object 845"/>
          <p:cNvSpPr/>
          <p:nvPr/>
        </p:nvSpPr>
        <p:spPr>
          <a:xfrm>
            <a:off x="15425881" y="36267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846" name="object 846"/>
          <p:cNvSpPr/>
          <p:nvPr/>
        </p:nvSpPr>
        <p:spPr>
          <a:xfrm>
            <a:off x="15391331" y="1730043"/>
            <a:ext cx="8255" cy="8255"/>
          </a:xfrm>
          <a:custGeom>
            <a:avLst/>
            <a:gdLst/>
            <a:ahLst/>
            <a:cxnLst/>
            <a:rect l="l" t="t" r="r" b="b"/>
            <a:pathLst>
              <a:path w="8255" h="8255">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847" name="object 847"/>
          <p:cNvSpPr/>
          <p:nvPr/>
        </p:nvSpPr>
        <p:spPr>
          <a:xfrm>
            <a:off x="14900947" y="99443"/>
            <a:ext cx="17145" cy="17145"/>
          </a:xfrm>
          <a:custGeom>
            <a:avLst/>
            <a:gdLst/>
            <a:ahLst/>
            <a:cxnLst/>
            <a:rect l="l" t="t" r="r" b="b"/>
            <a:pathLst>
              <a:path w="17144" h="17144">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848" name="object 848"/>
          <p:cNvSpPr/>
          <p:nvPr/>
        </p:nvSpPr>
        <p:spPr>
          <a:xfrm>
            <a:off x="19873559" y="2826376"/>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849" name="object 849"/>
          <p:cNvSpPr/>
          <p:nvPr/>
        </p:nvSpPr>
        <p:spPr>
          <a:xfrm>
            <a:off x="19810224" y="1238546"/>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850" name="object 850"/>
          <p:cNvSpPr/>
          <p:nvPr/>
        </p:nvSpPr>
        <p:spPr>
          <a:xfrm>
            <a:off x="15216584" y="1147609"/>
            <a:ext cx="10795" cy="11430"/>
          </a:xfrm>
          <a:custGeom>
            <a:avLst/>
            <a:gdLst/>
            <a:ahLst/>
            <a:cxnLst/>
            <a:rect l="l" t="t" r="r" b="b"/>
            <a:pathLst>
              <a:path w="10794"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851" name="object 851"/>
          <p:cNvSpPr/>
          <p:nvPr/>
        </p:nvSpPr>
        <p:spPr>
          <a:xfrm>
            <a:off x="19423915" y="3207956"/>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852" name="object 852"/>
          <p:cNvSpPr/>
          <p:nvPr/>
        </p:nvSpPr>
        <p:spPr>
          <a:xfrm>
            <a:off x="15034984" y="1791141"/>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853" name="object 853"/>
          <p:cNvSpPr/>
          <p:nvPr/>
        </p:nvSpPr>
        <p:spPr>
          <a:xfrm>
            <a:off x="19374378" y="4172905"/>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854" name="object 854"/>
          <p:cNvSpPr/>
          <p:nvPr/>
        </p:nvSpPr>
        <p:spPr>
          <a:xfrm>
            <a:off x="19573923" y="2049075"/>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855" name="object 855"/>
          <p:cNvSpPr/>
          <p:nvPr/>
        </p:nvSpPr>
        <p:spPr>
          <a:xfrm>
            <a:off x="19805687" y="1633934"/>
            <a:ext cx="19050" cy="13970"/>
          </a:xfrm>
          <a:custGeom>
            <a:avLst/>
            <a:gdLst/>
            <a:ahLst/>
            <a:cxnLst/>
            <a:rect l="l" t="t" r="r" b="b"/>
            <a:pathLst>
              <a:path w="19050" h="13969">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856" name="object 856"/>
          <p:cNvSpPr/>
          <p:nvPr/>
        </p:nvSpPr>
        <p:spPr>
          <a:xfrm>
            <a:off x="19490659" y="1925033"/>
            <a:ext cx="25400" cy="25400"/>
          </a:xfrm>
          <a:custGeom>
            <a:avLst/>
            <a:gdLst/>
            <a:ahLst/>
            <a:cxnLst/>
            <a:rect l="l" t="t" r="r" b="b"/>
            <a:pathLst>
              <a:path w="25400" h="25400">
                <a:moveTo>
                  <a:pt x="19475" y="0"/>
                </a:moveTo>
                <a:lnTo>
                  <a:pt x="5612" y="0"/>
                </a:lnTo>
                <a:lnTo>
                  <a:pt x="0" y="5654"/>
                </a:lnTo>
                <a:lnTo>
                  <a:pt x="0" y="19622"/>
                </a:lnTo>
                <a:lnTo>
                  <a:pt x="5612" y="25297"/>
                </a:lnTo>
                <a:lnTo>
                  <a:pt x="19475" y="25297"/>
                </a:lnTo>
                <a:lnTo>
                  <a:pt x="25088" y="19622"/>
                </a:lnTo>
                <a:lnTo>
                  <a:pt x="25088" y="12638"/>
                </a:lnTo>
                <a:lnTo>
                  <a:pt x="25088" y="5654"/>
                </a:lnTo>
                <a:lnTo>
                  <a:pt x="19475" y="0"/>
                </a:lnTo>
                <a:close/>
              </a:path>
            </a:pathLst>
          </a:custGeom>
          <a:solidFill>
            <a:srgbClr val="FFFFFF">
              <a:alpha val="39999"/>
            </a:srgbClr>
          </a:solidFill>
        </p:spPr>
        <p:txBody>
          <a:bodyPr wrap="square" lIns="0" tIns="0" rIns="0" bIns="0" rtlCol="0"/>
          <a:lstStyle/>
          <a:p>
            <a:endParaRPr/>
          </a:p>
        </p:txBody>
      </p:sp>
      <p:sp>
        <p:nvSpPr>
          <p:cNvPr id="857" name="object 857"/>
          <p:cNvSpPr/>
          <p:nvPr/>
        </p:nvSpPr>
        <p:spPr>
          <a:xfrm>
            <a:off x="19528687" y="1713534"/>
            <a:ext cx="5715" cy="5715"/>
          </a:xfrm>
          <a:custGeom>
            <a:avLst/>
            <a:gdLst/>
            <a:ahLst/>
            <a:cxnLst/>
            <a:rect l="l" t="t" r="r" b="b"/>
            <a:pathLst>
              <a:path w="5715" h="5714">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858" name="object 858"/>
          <p:cNvSpPr/>
          <p:nvPr/>
        </p:nvSpPr>
        <p:spPr>
          <a:xfrm>
            <a:off x="19060501" y="1765059"/>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859" name="object 859"/>
          <p:cNvSpPr/>
          <p:nvPr/>
        </p:nvSpPr>
        <p:spPr>
          <a:xfrm>
            <a:off x="19065644" y="872522"/>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860" name="object 860"/>
          <p:cNvSpPr/>
          <p:nvPr/>
        </p:nvSpPr>
        <p:spPr>
          <a:xfrm>
            <a:off x="19035805" y="2754696"/>
            <a:ext cx="20320" cy="20955"/>
          </a:xfrm>
          <a:custGeom>
            <a:avLst/>
            <a:gdLst/>
            <a:ahLst/>
            <a:cxnLst/>
            <a:rect l="l" t="t" r="r" b="b"/>
            <a:pathLst>
              <a:path w="20319" h="20955">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861" name="object 861"/>
          <p:cNvSpPr/>
          <p:nvPr/>
        </p:nvSpPr>
        <p:spPr>
          <a:xfrm>
            <a:off x="18936752" y="383772"/>
            <a:ext cx="19050" cy="19050"/>
          </a:xfrm>
          <a:custGeom>
            <a:avLst/>
            <a:gdLst/>
            <a:ahLst/>
            <a:cxnLst/>
            <a:rect l="l" t="t" r="r" b="b"/>
            <a:pathLst>
              <a:path w="19050" h="19050">
                <a:moveTo>
                  <a:pt x="14366" y="0"/>
                </a:moveTo>
                <a:lnTo>
                  <a:pt x="4146" y="0"/>
                </a:lnTo>
                <a:lnTo>
                  <a:pt x="0" y="4167"/>
                </a:lnTo>
                <a:lnTo>
                  <a:pt x="0" y="14470"/>
                </a:lnTo>
                <a:lnTo>
                  <a:pt x="414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862" name="object 862"/>
          <p:cNvSpPr/>
          <p:nvPr/>
        </p:nvSpPr>
        <p:spPr>
          <a:xfrm>
            <a:off x="17377523" y="1127454"/>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63" name="object 863"/>
          <p:cNvSpPr/>
          <p:nvPr/>
        </p:nvSpPr>
        <p:spPr>
          <a:xfrm>
            <a:off x="19296713" y="40491"/>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864" name="object 864"/>
          <p:cNvSpPr/>
          <p:nvPr/>
        </p:nvSpPr>
        <p:spPr>
          <a:xfrm>
            <a:off x="18324850" y="1026455"/>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865" name="object 865"/>
          <p:cNvSpPr/>
          <p:nvPr/>
        </p:nvSpPr>
        <p:spPr>
          <a:xfrm>
            <a:off x="17847569" y="1395996"/>
            <a:ext cx="22225" cy="22225"/>
          </a:xfrm>
          <a:custGeom>
            <a:avLst/>
            <a:gdLst/>
            <a:ahLst/>
            <a:cxnLst/>
            <a:rect l="l" t="t" r="r" b="b"/>
            <a:pathLst>
              <a:path w="22225" h="22225">
                <a:moveTo>
                  <a:pt x="16826" y="0"/>
                </a:moveTo>
                <a:lnTo>
                  <a:pt x="4858" y="0"/>
                </a:lnTo>
                <a:lnTo>
                  <a:pt x="0" y="4889"/>
                </a:lnTo>
                <a:lnTo>
                  <a:pt x="0" y="16952"/>
                </a:lnTo>
                <a:lnTo>
                  <a:pt x="485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866" name="object 866"/>
          <p:cNvSpPr/>
          <p:nvPr/>
        </p:nvSpPr>
        <p:spPr>
          <a:xfrm>
            <a:off x="18736192" y="3234828"/>
            <a:ext cx="23495" cy="23495"/>
          </a:xfrm>
          <a:custGeom>
            <a:avLst/>
            <a:gdLst/>
            <a:ahLst/>
            <a:cxnLst/>
            <a:rect l="l" t="t" r="r" b="b"/>
            <a:pathLst>
              <a:path w="23494" h="23495">
                <a:moveTo>
                  <a:pt x="17842" y="0"/>
                </a:moveTo>
                <a:lnTo>
                  <a:pt x="5151" y="0"/>
                </a:lnTo>
                <a:lnTo>
                  <a:pt x="0" y="5193"/>
                </a:lnTo>
                <a:lnTo>
                  <a:pt x="0" y="17968"/>
                </a:lnTo>
                <a:lnTo>
                  <a:pt x="5151" y="23182"/>
                </a:lnTo>
                <a:lnTo>
                  <a:pt x="17842" y="23182"/>
                </a:lnTo>
                <a:lnTo>
                  <a:pt x="22983" y="1796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867" name="object 867"/>
          <p:cNvSpPr/>
          <p:nvPr/>
        </p:nvSpPr>
        <p:spPr>
          <a:xfrm>
            <a:off x="17646622" y="1025338"/>
            <a:ext cx="8255" cy="8255"/>
          </a:xfrm>
          <a:custGeom>
            <a:avLst/>
            <a:gdLst/>
            <a:ahLst/>
            <a:cxnLst/>
            <a:rect l="l" t="t" r="r" b="b"/>
            <a:pathLst>
              <a:path w="8255" h="8255">
                <a:moveTo>
                  <a:pt x="6366" y="0"/>
                </a:moveTo>
                <a:lnTo>
                  <a:pt x="1842" y="0"/>
                </a:lnTo>
                <a:lnTo>
                  <a:pt x="0" y="1842"/>
                </a:lnTo>
                <a:lnTo>
                  <a:pt x="0" y="6408"/>
                </a:lnTo>
                <a:lnTo>
                  <a:pt x="1842" y="8251"/>
                </a:lnTo>
                <a:lnTo>
                  <a:pt x="6366" y="8251"/>
                </a:lnTo>
                <a:lnTo>
                  <a:pt x="8188" y="6408"/>
                </a:lnTo>
                <a:lnTo>
                  <a:pt x="8188" y="4125"/>
                </a:lnTo>
                <a:lnTo>
                  <a:pt x="8188" y="1842"/>
                </a:lnTo>
                <a:lnTo>
                  <a:pt x="6366" y="0"/>
                </a:lnTo>
                <a:close/>
              </a:path>
            </a:pathLst>
          </a:custGeom>
          <a:solidFill>
            <a:srgbClr val="FFFFFF">
              <a:alpha val="31198"/>
            </a:srgbClr>
          </a:solidFill>
        </p:spPr>
        <p:txBody>
          <a:bodyPr wrap="square" lIns="0" tIns="0" rIns="0" bIns="0" rtlCol="0"/>
          <a:lstStyle/>
          <a:p>
            <a:endParaRPr/>
          </a:p>
        </p:txBody>
      </p:sp>
      <p:sp>
        <p:nvSpPr>
          <p:cNvPr id="868" name="object 868"/>
          <p:cNvSpPr/>
          <p:nvPr/>
        </p:nvSpPr>
        <p:spPr>
          <a:xfrm>
            <a:off x="17288854" y="39001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69" name="object 869"/>
          <p:cNvSpPr/>
          <p:nvPr/>
        </p:nvSpPr>
        <p:spPr>
          <a:xfrm>
            <a:off x="17550734" y="26470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870" name="object 870"/>
          <p:cNvSpPr/>
          <p:nvPr/>
        </p:nvSpPr>
        <p:spPr>
          <a:xfrm>
            <a:off x="20074980" y="3510488"/>
            <a:ext cx="22225" cy="22225"/>
          </a:xfrm>
          <a:custGeom>
            <a:avLst/>
            <a:gdLst/>
            <a:ahLst/>
            <a:cxnLst/>
            <a:rect l="l" t="t" r="r" b="b"/>
            <a:pathLst>
              <a:path w="22225" h="22225">
                <a:moveTo>
                  <a:pt x="16826" y="0"/>
                </a:moveTo>
                <a:lnTo>
                  <a:pt x="4848" y="0"/>
                </a:lnTo>
                <a:lnTo>
                  <a:pt x="0" y="4889"/>
                </a:lnTo>
                <a:lnTo>
                  <a:pt x="0" y="16952"/>
                </a:lnTo>
                <a:lnTo>
                  <a:pt x="484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871" name="object 871"/>
          <p:cNvSpPr/>
          <p:nvPr/>
        </p:nvSpPr>
        <p:spPr>
          <a:xfrm>
            <a:off x="17196965" y="1406918"/>
            <a:ext cx="10795" cy="10795"/>
          </a:xfrm>
          <a:custGeom>
            <a:avLst/>
            <a:gdLst/>
            <a:ahLst/>
            <a:cxnLst/>
            <a:rect l="l" t="t" r="r" b="b"/>
            <a:pathLst>
              <a:path w="10794" h="10794">
                <a:moveTo>
                  <a:pt x="8282" y="0"/>
                </a:moveTo>
                <a:lnTo>
                  <a:pt x="2387" y="0"/>
                </a:lnTo>
                <a:lnTo>
                  <a:pt x="0" y="2429"/>
                </a:lnTo>
                <a:lnTo>
                  <a:pt x="0" y="8334"/>
                </a:lnTo>
                <a:lnTo>
                  <a:pt x="2387"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872" name="object 872"/>
          <p:cNvSpPr/>
          <p:nvPr/>
        </p:nvSpPr>
        <p:spPr>
          <a:xfrm>
            <a:off x="19400366" y="734398"/>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873" name="object 873"/>
          <p:cNvSpPr/>
          <p:nvPr/>
        </p:nvSpPr>
        <p:spPr>
          <a:xfrm>
            <a:off x="17106656" y="228988"/>
            <a:ext cx="14604" cy="14604"/>
          </a:xfrm>
          <a:custGeom>
            <a:avLst/>
            <a:gdLst/>
            <a:ahLst/>
            <a:cxnLst/>
            <a:rect l="l" t="t" r="r" b="b"/>
            <a:pathLst>
              <a:path w="14605" h="14604">
                <a:moveTo>
                  <a:pt x="11067" y="0"/>
                </a:moveTo>
                <a:lnTo>
                  <a:pt x="3151" y="0"/>
                </a:lnTo>
                <a:lnTo>
                  <a:pt x="0" y="3183"/>
                </a:lnTo>
                <a:lnTo>
                  <a:pt x="0" y="11120"/>
                </a:lnTo>
                <a:lnTo>
                  <a:pt x="3151" y="14334"/>
                </a:lnTo>
                <a:lnTo>
                  <a:pt x="11067" y="14334"/>
                </a:lnTo>
                <a:lnTo>
                  <a:pt x="14250" y="11120"/>
                </a:lnTo>
                <a:lnTo>
                  <a:pt x="14250" y="7151"/>
                </a:lnTo>
                <a:lnTo>
                  <a:pt x="14250" y="3183"/>
                </a:lnTo>
                <a:lnTo>
                  <a:pt x="11067" y="0"/>
                </a:lnTo>
                <a:close/>
              </a:path>
            </a:pathLst>
          </a:custGeom>
          <a:solidFill>
            <a:srgbClr val="FFFFFF">
              <a:alpha val="39999"/>
            </a:srgbClr>
          </a:solidFill>
        </p:spPr>
        <p:txBody>
          <a:bodyPr wrap="square" lIns="0" tIns="0" rIns="0" bIns="0" rtlCol="0"/>
          <a:lstStyle/>
          <a:p>
            <a:endParaRPr/>
          </a:p>
        </p:txBody>
      </p:sp>
      <p:sp>
        <p:nvSpPr>
          <p:cNvPr id="874" name="object 874"/>
          <p:cNvSpPr/>
          <p:nvPr/>
        </p:nvSpPr>
        <p:spPr>
          <a:xfrm>
            <a:off x="18134703" y="2691873"/>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75" name="object 875"/>
          <p:cNvSpPr/>
          <p:nvPr/>
        </p:nvSpPr>
        <p:spPr>
          <a:xfrm>
            <a:off x="18053707" y="2500731"/>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76" name="object 876"/>
          <p:cNvSpPr/>
          <p:nvPr/>
        </p:nvSpPr>
        <p:spPr>
          <a:xfrm>
            <a:off x="18720737" y="2902671"/>
            <a:ext cx="12700" cy="12700"/>
          </a:xfrm>
          <a:custGeom>
            <a:avLst/>
            <a:gdLst/>
            <a:ahLst/>
            <a:cxnLst/>
            <a:rect l="l" t="t" r="r" b="b"/>
            <a:pathLst>
              <a:path w="12700" h="12700">
                <a:moveTo>
                  <a:pt x="9465" y="0"/>
                </a:moveTo>
                <a:lnTo>
                  <a:pt x="2722" y="0"/>
                </a:lnTo>
                <a:lnTo>
                  <a:pt x="0" y="2753"/>
                </a:lnTo>
                <a:lnTo>
                  <a:pt x="0" y="9538"/>
                </a:lnTo>
                <a:lnTo>
                  <a:pt x="2722" y="12303"/>
                </a:lnTo>
                <a:lnTo>
                  <a:pt x="9465" y="12303"/>
                </a:lnTo>
                <a:lnTo>
                  <a:pt x="12198" y="9538"/>
                </a:lnTo>
                <a:lnTo>
                  <a:pt x="12198" y="6135"/>
                </a:lnTo>
                <a:lnTo>
                  <a:pt x="12198" y="2753"/>
                </a:lnTo>
                <a:lnTo>
                  <a:pt x="9465" y="0"/>
                </a:lnTo>
                <a:close/>
              </a:path>
            </a:pathLst>
          </a:custGeom>
          <a:solidFill>
            <a:srgbClr val="FFFFFF">
              <a:alpha val="31198"/>
            </a:srgbClr>
          </a:solidFill>
        </p:spPr>
        <p:txBody>
          <a:bodyPr wrap="square" lIns="0" tIns="0" rIns="0" bIns="0" rtlCol="0"/>
          <a:lstStyle/>
          <a:p>
            <a:endParaRPr/>
          </a:p>
        </p:txBody>
      </p:sp>
      <p:sp>
        <p:nvSpPr>
          <p:cNvPr id="877" name="object 877"/>
          <p:cNvSpPr/>
          <p:nvPr/>
        </p:nvSpPr>
        <p:spPr>
          <a:xfrm>
            <a:off x="17739052" y="2754063"/>
            <a:ext cx="17145" cy="17145"/>
          </a:xfrm>
          <a:custGeom>
            <a:avLst/>
            <a:gdLst/>
            <a:ahLst/>
            <a:cxnLst/>
            <a:rect l="l" t="t" r="r" b="b"/>
            <a:pathLst>
              <a:path w="17144"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878" name="object 878"/>
          <p:cNvSpPr/>
          <p:nvPr/>
        </p:nvSpPr>
        <p:spPr>
          <a:xfrm>
            <a:off x="18421576" y="2507155"/>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879" name="object 879"/>
          <p:cNvSpPr/>
          <p:nvPr/>
        </p:nvSpPr>
        <p:spPr>
          <a:xfrm>
            <a:off x="17371342" y="2452505"/>
            <a:ext cx="14604" cy="14604"/>
          </a:xfrm>
          <a:custGeom>
            <a:avLst/>
            <a:gdLst/>
            <a:ahLst/>
            <a:cxnLst/>
            <a:rect l="l" t="t" r="r" b="b"/>
            <a:pathLst>
              <a:path w="14605" h="14605">
                <a:moveTo>
                  <a:pt x="11141" y="0"/>
                </a:moveTo>
                <a:lnTo>
                  <a:pt x="3183" y="0"/>
                </a:lnTo>
                <a:lnTo>
                  <a:pt x="0" y="3235"/>
                </a:lnTo>
                <a:lnTo>
                  <a:pt x="0" y="11245"/>
                </a:lnTo>
                <a:lnTo>
                  <a:pt x="3183"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880" name="object 880"/>
          <p:cNvSpPr/>
          <p:nvPr/>
        </p:nvSpPr>
        <p:spPr>
          <a:xfrm>
            <a:off x="18039001" y="170944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81" name="object 881"/>
          <p:cNvSpPr/>
          <p:nvPr/>
        </p:nvSpPr>
        <p:spPr>
          <a:xfrm>
            <a:off x="19586041" y="580846"/>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82" name="object 882"/>
          <p:cNvSpPr/>
          <p:nvPr/>
        </p:nvSpPr>
        <p:spPr>
          <a:xfrm>
            <a:off x="18643982" y="1968800"/>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883" name="object 883"/>
          <p:cNvSpPr/>
          <p:nvPr/>
        </p:nvSpPr>
        <p:spPr>
          <a:xfrm>
            <a:off x="19611230" y="327802"/>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884" name="object 884"/>
          <p:cNvSpPr/>
          <p:nvPr/>
        </p:nvSpPr>
        <p:spPr>
          <a:xfrm>
            <a:off x="18837104" y="1156629"/>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885" name="object 885"/>
          <p:cNvSpPr/>
          <p:nvPr/>
        </p:nvSpPr>
        <p:spPr>
          <a:xfrm>
            <a:off x="18387459" y="1538209"/>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886" name="object 886"/>
          <p:cNvSpPr/>
          <p:nvPr/>
        </p:nvSpPr>
        <p:spPr>
          <a:xfrm>
            <a:off x="18437065" y="79232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887" name="object 887"/>
          <p:cNvSpPr/>
          <p:nvPr/>
        </p:nvSpPr>
        <p:spPr>
          <a:xfrm>
            <a:off x="17654810" y="211592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888" name="object 888"/>
          <p:cNvSpPr/>
          <p:nvPr/>
        </p:nvSpPr>
        <p:spPr>
          <a:xfrm>
            <a:off x="15665170" y="220011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889" name="object 889"/>
          <p:cNvSpPr/>
          <p:nvPr/>
        </p:nvSpPr>
        <p:spPr>
          <a:xfrm>
            <a:off x="15576568" y="1392268"/>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890" name="object 890"/>
          <p:cNvSpPr/>
          <p:nvPr/>
        </p:nvSpPr>
        <p:spPr>
          <a:xfrm>
            <a:off x="16274648" y="1405428"/>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891" name="object 891"/>
          <p:cNvSpPr/>
          <p:nvPr/>
        </p:nvSpPr>
        <p:spPr>
          <a:xfrm>
            <a:off x="16874475" y="2778018"/>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92" name="object 892"/>
          <p:cNvSpPr/>
          <p:nvPr/>
        </p:nvSpPr>
        <p:spPr>
          <a:xfrm>
            <a:off x="17100557" y="3332077"/>
            <a:ext cx="19050" cy="19050"/>
          </a:xfrm>
          <a:custGeom>
            <a:avLst/>
            <a:gdLst/>
            <a:ahLst/>
            <a:cxnLst/>
            <a:rect l="l" t="t" r="r" b="b"/>
            <a:pathLst>
              <a:path w="19050" h="19050">
                <a:moveTo>
                  <a:pt x="14366" y="0"/>
                </a:moveTo>
                <a:lnTo>
                  <a:pt x="4156" y="0"/>
                </a:lnTo>
                <a:lnTo>
                  <a:pt x="0" y="4177"/>
                </a:lnTo>
                <a:lnTo>
                  <a:pt x="0" y="14481"/>
                </a:lnTo>
                <a:lnTo>
                  <a:pt x="415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893" name="object 893"/>
          <p:cNvSpPr/>
          <p:nvPr/>
        </p:nvSpPr>
        <p:spPr>
          <a:xfrm>
            <a:off x="15541331" y="4075767"/>
            <a:ext cx="24130" cy="24765"/>
          </a:xfrm>
          <a:custGeom>
            <a:avLst/>
            <a:gdLst/>
            <a:ahLst/>
            <a:cxnLst/>
            <a:rect l="l" t="t" r="r" b="b"/>
            <a:pathLst>
              <a:path w="24130" h="24764">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894" name="object 894"/>
          <p:cNvSpPr/>
          <p:nvPr/>
        </p:nvSpPr>
        <p:spPr>
          <a:xfrm>
            <a:off x="16793480" y="2586878"/>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95" name="object 895"/>
          <p:cNvSpPr/>
          <p:nvPr/>
        </p:nvSpPr>
        <p:spPr>
          <a:xfrm>
            <a:off x="15566521" y="3822728"/>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896" name="object 896"/>
          <p:cNvSpPr/>
          <p:nvPr/>
        </p:nvSpPr>
        <p:spPr>
          <a:xfrm>
            <a:off x="16478823" y="2840207"/>
            <a:ext cx="17145" cy="17145"/>
          </a:xfrm>
          <a:custGeom>
            <a:avLst/>
            <a:gdLst/>
            <a:ahLst/>
            <a:cxnLst/>
            <a:rect l="l" t="t" r="r" b="b"/>
            <a:pathLst>
              <a:path w="17144"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897" name="object 897"/>
          <p:cNvSpPr/>
          <p:nvPr/>
        </p:nvSpPr>
        <p:spPr>
          <a:xfrm>
            <a:off x="15807125" y="3179582"/>
            <a:ext cx="23495" cy="23495"/>
          </a:xfrm>
          <a:custGeom>
            <a:avLst/>
            <a:gdLst/>
            <a:ahLst/>
            <a:cxnLst/>
            <a:rect l="l" t="t" r="r" b="b"/>
            <a:pathLst>
              <a:path w="23494" h="23494">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898" name="object 898"/>
          <p:cNvSpPr/>
          <p:nvPr/>
        </p:nvSpPr>
        <p:spPr>
          <a:xfrm>
            <a:off x="16431088" y="2233690"/>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899" name="object 899"/>
          <p:cNvSpPr/>
          <p:nvPr/>
        </p:nvSpPr>
        <p:spPr>
          <a:xfrm>
            <a:off x="15810420" y="3973655"/>
            <a:ext cx="8255" cy="8255"/>
          </a:xfrm>
          <a:custGeom>
            <a:avLst/>
            <a:gdLst/>
            <a:ahLst/>
            <a:cxnLst/>
            <a:rect l="l" t="t" r="r" b="b"/>
            <a:pathLst>
              <a:path w="8255" h="8254">
                <a:moveTo>
                  <a:pt x="6366" y="0"/>
                </a:moveTo>
                <a:lnTo>
                  <a:pt x="1853" y="0"/>
                </a:lnTo>
                <a:lnTo>
                  <a:pt x="0" y="1842"/>
                </a:lnTo>
                <a:lnTo>
                  <a:pt x="0" y="6397"/>
                </a:lnTo>
                <a:lnTo>
                  <a:pt x="1853" y="8251"/>
                </a:lnTo>
                <a:lnTo>
                  <a:pt x="6366" y="8251"/>
                </a:lnTo>
                <a:lnTo>
                  <a:pt x="8198" y="6397"/>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900" name="object 900"/>
          <p:cNvSpPr/>
          <p:nvPr/>
        </p:nvSpPr>
        <p:spPr>
          <a:xfrm>
            <a:off x="16394354" y="1733055"/>
            <a:ext cx="21590" cy="21590"/>
          </a:xfrm>
          <a:custGeom>
            <a:avLst/>
            <a:gdLst/>
            <a:ahLst/>
            <a:cxnLst/>
            <a:rect l="l" t="t" r="r" b="b"/>
            <a:pathLst>
              <a:path w="21590" h="21589">
                <a:moveTo>
                  <a:pt x="16564" y="0"/>
                </a:moveTo>
                <a:lnTo>
                  <a:pt x="4785" y="0"/>
                </a:lnTo>
                <a:lnTo>
                  <a:pt x="0" y="4816"/>
                </a:lnTo>
                <a:lnTo>
                  <a:pt x="0" y="16711"/>
                </a:lnTo>
                <a:lnTo>
                  <a:pt x="4785" y="21538"/>
                </a:lnTo>
                <a:lnTo>
                  <a:pt x="16564" y="21538"/>
                </a:lnTo>
                <a:lnTo>
                  <a:pt x="21360" y="16711"/>
                </a:lnTo>
                <a:lnTo>
                  <a:pt x="21360" y="10774"/>
                </a:lnTo>
                <a:lnTo>
                  <a:pt x="21360" y="4816"/>
                </a:lnTo>
                <a:lnTo>
                  <a:pt x="16564" y="0"/>
                </a:lnTo>
                <a:close/>
              </a:path>
            </a:pathLst>
          </a:custGeom>
          <a:solidFill>
            <a:srgbClr val="FFFFFF">
              <a:alpha val="39999"/>
            </a:srgbClr>
          </a:solidFill>
        </p:spPr>
        <p:txBody>
          <a:bodyPr wrap="square" lIns="0" tIns="0" rIns="0" bIns="0" rtlCol="0"/>
          <a:lstStyle/>
          <a:p>
            <a:endParaRPr/>
          </a:p>
        </p:txBody>
      </p:sp>
      <p:sp>
        <p:nvSpPr>
          <p:cNvPr id="901" name="object 901"/>
          <p:cNvSpPr/>
          <p:nvPr/>
        </p:nvSpPr>
        <p:spPr>
          <a:xfrm>
            <a:off x="15452662" y="3338327"/>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902" name="object 902"/>
          <p:cNvSpPr/>
          <p:nvPr/>
        </p:nvSpPr>
        <p:spPr>
          <a:xfrm>
            <a:off x="16824901" y="858627"/>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903" name="object 903"/>
          <p:cNvSpPr/>
          <p:nvPr/>
        </p:nvSpPr>
        <p:spPr>
          <a:xfrm>
            <a:off x="16712347" y="965198"/>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904" name="object 904"/>
          <p:cNvSpPr/>
          <p:nvPr/>
        </p:nvSpPr>
        <p:spPr>
          <a:xfrm>
            <a:off x="16799830" y="311440"/>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905" name="object 905"/>
          <p:cNvSpPr/>
          <p:nvPr/>
        </p:nvSpPr>
        <p:spPr>
          <a:xfrm>
            <a:off x="16111114" y="2538651"/>
            <a:ext cx="14604" cy="14604"/>
          </a:xfrm>
          <a:custGeom>
            <a:avLst/>
            <a:gdLst/>
            <a:ahLst/>
            <a:cxnLst/>
            <a:rect l="l" t="t" r="r" b="b"/>
            <a:pathLst>
              <a:path w="14605" h="14605">
                <a:moveTo>
                  <a:pt x="11141" y="0"/>
                </a:moveTo>
                <a:lnTo>
                  <a:pt x="3183" y="0"/>
                </a:lnTo>
                <a:lnTo>
                  <a:pt x="0" y="3225"/>
                </a:lnTo>
                <a:lnTo>
                  <a:pt x="0" y="11245"/>
                </a:lnTo>
                <a:lnTo>
                  <a:pt x="3183" y="14491"/>
                </a:lnTo>
                <a:lnTo>
                  <a:pt x="11141" y="14491"/>
                </a:lnTo>
                <a:lnTo>
                  <a:pt x="14345" y="11245"/>
                </a:lnTo>
                <a:lnTo>
                  <a:pt x="14345" y="7235"/>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906" name="object 906"/>
          <p:cNvSpPr/>
          <p:nvPr/>
        </p:nvSpPr>
        <p:spPr>
          <a:xfrm>
            <a:off x="16944026" y="2111284"/>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907" name="object 907"/>
          <p:cNvSpPr/>
          <p:nvPr/>
        </p:nvSpPr>
        <p:spPr>
          <a:xfrm>
            <a:off x="16881048" y="198991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908" name="object 908"/>
          <p:cNvSpPr/>
          <p:nvPr/>
        </p:nvSpPr>
        <p:spPr>
          <a:xfrm>
            <a:off x="17000914" y="4104945"/>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909" name="object 909"/>
          <p:cNvSpPr/>
          <p:nvPr/>
        </p:nvSpPr>
        <p:spPr>
          <a:xfrm>
            <a:off x="16600871" y="3740636"/>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910" name="object 910"/>
          <p:cNvSpPr/>
          <p:nvPr/>
        </p:nvSpPr>
        <p:spPr>
          <a:xfrm>
            <a:off x="16476544" y="328847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911" name="object 911"/>
          <p:cNvSpPr/>
          <p:nvPr/>
        </p:nvSpPr>
        <p:spPr>
          <a:xfrm>
            <a:off x="10888884" y="8495761"/>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912" name="object 912"/>
          <p:cNvSpPr/>
          <p:nvPr/>
        </p:nvSpPr>
        <p:spPr>
          <a:xfrm>
            <a:off x="11132347" y="10295536"/>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913" name="object 913"/>
          <p:cNvSpPr/>
          <p:nvPr/>
        </p:nvSpPr>
        <p:spPr>
          <a:xfrm>
            <a:off x="11488714" y="986835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14" name="object 914"/>
          <p:cNvSpPr/>
          <p:nvPr/>
        </p:nvSpPr>
        <p:spPr>
          <a:xfrm>
            <a:off x="10134669" y="10791056"/>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915" name="object 915"/>
          <p:cNvSpPr/>
          <p:nvPr/>
        </p:nvSpPr>
        <p:spPr>
          <a:xfrm>
            <a:off x="12017728" y="9417654"/>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916" name="object 916"/>
          <p:cNvSpPr/>
          <p:nvPr/>
        </p:nvSpPr>
        <p:spPr>
          <a:xfrm>
            <a:off x="11072310" y="10248206"/>
            <a:ext cx="19050" cy="19685"/>
          </a:xfrm>
          <a:custGeom>
            <a:avLst/>
            <a:gdLst/>
            <a:ahLst/>
            <a:cxnLst/>
            <a:rect l="l" t="t" r="r" b="b"/>
            <a:pathLst>
              <a:path w="19050" h="19684">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917" name="object 917"/>
          <p:cNvSpPr/>
          <p:nvPr/>
        </p:nvSpPr>
        <p:spPr>
          <a:xfrm>
            <a:off x="10410731" y="9301291"/>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918" name="object 918"/>
          <p:cNvSpPr/>
          <p:nvPr/>
        </p:nvSpPr>
        <p:spPr>
          <a:xfrm>
            <a:off x="12093696" y="10127710"/>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919" name="object 919"/>
          <p:cNvSpPr/>
          <p:nvPr/>
        </p:nvSpPr>
        <p:spPr>
          <a:xfrm>
            <a:off x="11117683" y="9950221"/>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920" name="object 920"/>
          <p:cNvSpPr/>
          <p:nvPr/>
        </p:nvSpPr>
        <p:spPr>
          <a:xfrm>
            <a:off x="10899560" y="10437190"/>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921" name="object 921"/>
          <p:cNvSpPr/>
          <p:nvPr/>
        </p:nvSpPr>
        <p:spPr>
          <a:xfrm>
            <a:off x="12918892" y="9008590"/>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922" name="object 922"/>
          <p:cNvSpPr/>
          <p:nvPr/>
        </p:nvSpPr>
        <p:spPr>
          <a:xfrm>
            <a:off x="12042918" y="9164613"/>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923" name="object 923"/>
          <p:cNvSpPr/>
          <p:nvPr/>
        </p:nvSpPr>
        <p:spPr>
          <a:xfrm>
            <a:off x="12006905" y="10873313"/>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924" name="object 924"/>
          <p:cNvSpPr/>
          <p:nvPr/>
        </p:nvSpPr>
        <p:spPr>
          <a:xfrm>
            <a:off x="12482665" y="8239068"/>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925" name="object 925"/>
          <p:cNvSpPr/>
          <p:nvPr/>
        </p:nvSpPr>
        <p:spPr>
          <a:xfrm>
            <a:off x="12518977" y="8033904"/>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926" name="object 926"/>
          <p:cNvSpPr/>
          <p:nvPr/>
        </p:nvSpPr>
        <p:spPr>
          <a:xfrm>
            <a:off x="11093057" y="9930543"/>
            <a:ext cx="17145" cy="17145"/>
          </a:xfrm>
          <a:custGeom>
            <a:avLst/>
            <a:gdLst/>
            <a:ahLst/>
            <a:cxnLst/>
            <a:rect l="l" t="t" r="r" b="b"/>
            <a:pathLst>
              <a:path w="17145" h="17145">
                <a:moveTo>
                  <a:pt x="13109" y="0"/>
                </a:moveTo>
                <a:lnTo>
                  <a:pt x="3727" y="0"/>
                </a:lnTo>
                <a:lnTo>
                  <a:pt x="0" y="3842"/>
                </a:lnTo>
                <a:lnTo>
                  <a:pt x="0" y="13256"/>
                </a:lnTo>
                <a:lnTo>
                  <a:pt x="3727" y="17088"/>
                </a:lnTo>
                <a:lnTo>
                  <a:pt x="13109" y="17088"/>
                </a:lnTo>
                <a:lnTo>
                  <a:pt x="16900" y="1325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927" name="object 927"/>
          <p:cNvSpPr/>
          <p:nvPr/>
        </p:nvSpPr>
        <p:spPr>
          <a:xfrm>
            <a:off x="9973426" y="8739276"/>
            <a:ext cx="19050" cy="19050"/>
          </a:xfrm>
          <a:custGeom>
            <a:avLst/>
            <a:gdLst/>
            <a:ahLst/>
            <a:cxnLst/>
            <a:rect l="l" t="t" r="r" b="b"/>
            <a:pathLst>
              <a:path w="19050" h="19050">
                <a:moveTo>
                  <a:pt x="14512" y="0"/>
                </a:moveTo>
                <a:lnTo>
                  <a:pt x="4167" y="0"/>
                </a:lnTo>
                <a:lnTo>
                  <a:pt x="0" y="4219"/>
                </a:lnTo>
                <a:lnTo>
                  <a:pt x="0" y="14648"/>
                </a:lnTo>
                <a:lnTo>
                  <a:pt x="4167" y="18868"/>
                </a:lnTo>
                <a:lnTo>
                  <a:pt x="14512" y="18868"/>
                </a:lnTo>
                <a:lnTo>
                  <a:pt x="18711" y="1464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928" name="object 928"/>
          <p:cNvSpPr/>
          <p:nvPr/>
        </p:nvSpPr>
        <p:spPr>
          <a:xfrm>
            <a:off x="10889421" y="9540887"/>
            <a:ext cx="23495" cy="23495"/>
          </a:xfrm>
          <a:custGeom>
            <a:avLst/>
            <a:gdLst/>
            <a:ahLst/>
            <a:cxnLst/>
            <a:rect l="l" t="t" r="r" b="b"/>
            <a:pathLst>
              <a:path w="23495"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929" name="object 929"/>
          <p:cNvSpPr/>
          <p:nvPr/>
        </p:nvSpPr>
        <p:spPr>
          <a:xfrm>
            <a:off x="11045333" y="9324023"/>
            <a:ext cx="13335" cy="13335"/>
          </a:xfrm>
          <a:custGeom>
            <a:avLst/>
            <a:gdLst/>
            <a:ahLst/>
            <a:cxnLst/>
            <a:rect l="l" t="t" r="r" b="b"/>
            <a:pathLst>
              <a:path w="13334" h="13334">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930" name="object 930"/>
          <p:cNvSpPr/>
          <p:nvPr/>
        </p:nvSpPr>
        <p:spPr>
          <a:xfrm>
            <a:off x="12286817" y="9315539"/>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931" name="object 931"/>
          <p:cNvSpPr/>
          <p:nvPr/>
        </p:nvSpPr>
        <p:spPr>
          <a:xfrm>
            <a:off x="12619722" y="8613085"/>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932" name="object 932"/>
          <p:cNvSpPr/>
          <p:nvPr/>
        </p:nvSpPr>
        <p:spPr>
          <a:xfrm>
            <a:off x="11019273" y="8812621"/>
            <a:ext cx="21590" cy="21590"/>
          </a:xfrm>
          <a:custGeom>
            <a:avLst/>
            <a:gdLst/>
            <a:ahLst/>
            <a:cxnLst/>
            <a:rect l="l" t="t" r="r" b="b"/>
            <a:pathLst>
              <a:path w="21590" h="21590">
                <a:moveTo>
                  <a:pt x="16564" y="0"/>
                </a:moveTo>
                <a:lnTo>
                  <a:pt x="4785" y="0"/>
                </a:lnTo>
                <a:lnTo>
                  <a:pt x="0" y="4816"/>
                </a:lnTo>
                <a:lnTo>
                  <a:pt x="0" y="16711"/>
                </a:lnTo>
                <a:lnTo>
                  <a:pt x="4785" y="21538"/>
                </a:lnTo>
                <a:lnTo>
                  <a:pt x="16564" y="21538"/>
                </a:lnTo>
                <a:lnTo>
                  <a:pt x="21360" y="16711"/>
                </a:lnTo>
                <a:lnTo>
                  <a:pt x="21360" y="10774"/>
                </a:lnTo>
                <a:lnTo>
                  <a:pt x="21360" y="4816"/>
                </a:lnTo>
                <a:lnTo>
                  <a:pt x="16564" y="0"/>
                </a:lnTo>
                <a:close/>
              </a:path>
            </a:pathLst>
          </a:custGeom>
          <a:solidFill>
            <a:srgbClr val="FFFFFF">
              <a:alpha val="39999"/>
            </a:srgbClr>
          </a:solidFill>
        </p:spPr>
        <p:txBody>
          <a:bodyPr wrap="square" lIns="0" tIns="0" rIns="0" bIns="0" rtlCol="0"/>
          <a:lstStyle/>
          <a:p>
            <a:endParaRPr/>
          </a:p>
        </p:txBody>
      </p:sp>
      <p:sp>
        <p:nvSpPr>
          <p:cNvPr id="933" name="object 933"/>
          <p:cNvSpPr/>
          <p:nvPr/>
        </p:nvSpPr>
        <p:spPr>
          <a:xfrm>
            <a:off x="11929058" y="8680212"/>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34" name="object 934"/>
          <p:cNvSpPr/>
          <p:nvPr/>
        </p:nvSpPr>
        <p:spPr>
          <a:xfrm>
            <a:off x="12190938" y="855490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935" name="object 935"/>
          <p:cNvSpPr/>
          <p:nvPr/>
        </p:nvSpPr>
        <p:spPr>
          <a:xfrm>
            <a:off x="11792478" y="817852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936" name="object 936"/>
          <p:cNvSpPr/>
          <p:nvPr/>
        </p:nvSpPr>
        <p:spPr>
          <a:xfrm>
            <a:off x="12830291" y="820074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937" name="object 937"/>
          <p:cNvSpPr/>
          <p:nvPr/>
        </p:nvSpPr>
        <p:spPr>
          <a:xfrm>
            <a:off x="11710913" y="853305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938" name="object 938"/>
          <p:cNvSpPr/>
          <p:nvPr/>
        </p:nvSpPr>
        <p:spPr>
          <a:xfrm>
            <a:off x="11326586" y="8055523"/>
            <a:ext cx="10160" cy="10160"/>
          </a:xfrm>
          <a:custGeom>
            <a:avLst/>
            <a:gdLst/>
            <a:ahLst/>
            <a:cxnLst/>
            <a:rect l="l" t="t" r="r" b="b"/>
            <a:pathLst>
              <a:path w="10159" h="10159">
                <a:moveTo>
                  <a:pt x="7664" y="0"/>
                </a:moveTo>
                <a:lnTo>
                  <a:pt x="2219" y="0"/>
                </a:lnTo>
                <a:lnTo>
                  <a:pt x="0" y="2251"/>
                </a:lnTo>
                <a:lnTo>
                  <a:pt x="0" y="7737"/>
                </a:lnTo>
                <a:lnTo>
                  <a:pt x="2219" y="9978"/>
                </a:lnTo>
                <a:lnTo>
                  <a:pt x="7664" y="9978"/>
                </a:lnTo>
                <a:lnTo>
                  <a:pt x="9884" y="7737"/>
                </a:lnTo>
                <a:lnTo>
                  <a:pt x="9884" y="5005"/>
                </a:lnTo>
                <a:lnTo>
                  <a:pt x="9884" y="2251"/>
                </a:lnTo>
                <a:lnTo>
                  <a:pt x="7664" y="0"/>
                </a:lnTo>
                <a:close/>
              </a:path>
            </a:pathLst>
          </a:custGeom>
          <a:solidFill>
            <a:srgbClr val="FFFFFF">
              <a:alpha val="39999"/>
            </a:srgbClr>
          </a:solidFill>
        </p:spPr>
        <p:txBody>
          <a:bodyPr wrap="square" lIns="0" tIns="0" rIns="0" bIns="0" rtlCol="0"/>
          <a:lstStyle/>
          <a:p>
            <a:endParaRPr/>
          </a:p>
        </p:txBody>
      </p:sp>
      <p:sp>
        <p:nvSpPr>
          <p:cNvPr id="939" name="object 939"/>
          <p:cNvSpPr/>
          <p:nvPr/>
        </p:nvSpPr>
        <p:spPr>
          <a:xfrm>
            <a:off x="11842506" y="732938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940" name="object 940"/>
          <p:cNvSpPr/>
          <p:nvPr/>
        </p:nvSpPr>
        <p:spPr>
          <a:xfrm>
            <a:off x="10549557" y="881108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941" name="object 941"/>
          <p:cNvSpPr/>
          <p:nvPr/>
        </p:nvSpPr>
        <p:spPr>
          <a:xfrm>
            <a:off x="10042630" y="9681206"/>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942" name="object 942"/>
          <p:cNvSpPr/>
          <p:nvPr/>
        </p:nvSpPr>
        <p:spPr>
          <a:xfrm>
            <a:off x="11408694" y="10978708"/>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943" name="object 943"/>
          <p:cNvSpPr/>
          <p:nvPr/>
        </p:nvSpPr>
        <p:spPr>
          <a:xfrm>
            <a:off x="12810184" y="7905791"/>
            <a:ext cx="10795" cy="10795"/>
          </a:xfrm>
          <a:custGeom>
            <a:avLst/>
            <a:gdLst/>
            <a:ahLst/>
            <a:cxnLst/>
            <a:rect l="l" t="t" r="r" b="b"/>
            <a:pathLst>
              <a:path w="10795" h="10795">
                <a:moveTo>
                  <a:pt x="8031" y="0"/>
                </a:moveTo>
                <a:lnTo>
                  <a:pt x="2303" y="0"/>
                </a:lnTo>
                <a:lnTo>
                  <a:pt x="0" y="2345"/>
                </a:lnTo>
                <a:lnTo>
                  <a:pt x="0" y="8104"/>
                </a:lnTo>
                <a:lnTo>
                  <a:pt x="2303" y="10460"/>
                </a:lnTo>
                <a:lnTo>
                  <a:pt x="8031" y="10460"/>
                </a:lnTo>
                <a:lnTo>
                  <a:pt x="10366" y="8104"/>
                </a:lnTo>
                <a:lnTo>
                  <a:pt x="10366" y="5224"/>
                </a:lnTo>
                <a:lnTo>
                  <a:pt x="10366" y="2345"/>
                </a:lnTo>
                <a:lnTo>
                  <a:pt x="8031" y="0"/>
                </a:lnTo>
                <a:close/>
              </a:path>
            </a:pathLst>
          </a:custGeom>
          <a:solidFill>
            <a:srgbClr val="FFFFFF">
              <a:alpha val="23999"/>
            </a:srgbClr>
          </a:solidFill>
        </p:spPr>
        <p:txBody>
          <a:bodyPr wrap="square" lIns="0" tIns="0" rIns="0" bIns="0" rtlCol="0"/>
          <a:lstStyle/>
          <a:p>
            <a:endParaRPr/>
          </a:p>
        </p:txBody>
      </p:sp>
      <p:sp>
        <p:nvSpPr>
          <p:cNvPr id="944" name="object 944"/>
          <p:cNvSpPr/>
          <p:nvPr/>
        </p:nvSpPr>
        <p:spPr>
          <a:xfrm>
            <a:off x="11837172" y="9697119"/>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945" name="object 945"/>
          <p:cNvSpPr/>
          <p:nvPr/>
        </p:nvSpPr>
        <p:spPr>
          <a:xfrm>
            <a:off x="12988444" y="7821055"/>
            <a:ext cx="13335" cy="13335"/>
          </a:xfrm>
          <a:custGeom>
            <a:avLst/>
            <a:gdLst/>
            <a:ahLst/>
            <a:cxnLst/>
            <a:rect l="l" t="t" r="r" b="b"/>
            <a:pathLst>
              <a:path w="13334"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946" name="object 946"/>
          <p:cNvSpPr/>
          <p:nvPr/>
        </p:nvSpPr>
        <p:spPr>
          <a:xfrm>
            <a:off x="10545931" y="8326911"/>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947" name="object 947"/>
          <p:cNvSpPr/>
          <p:nvPr/>
        </p:nvSpPr>
        <p:spPr>
          <a:xfrm>
            <a:off x="11787633" y="10662067"/>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948" name="object 948"/>
          <p:cNvSpPr/>
          <p:nvPr/>
        </p:nvSpPr>
        <p:spPr>
          <a:xfrm>
            <a:off x="13022547" y="9702496"/>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949" name="object 949"/>
          <p:cNvSpPr/>
          <p:nvPr/>
        </p:nvSpPr>
        <p:spPr>
          <a:xfrm>
            <a:off x="9673890" y="7467474"/>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950" name="object 950"/>
          <p:cNvSpPr/>
          <p:nvPr/>
        </p:nvSpPr>
        <p:spPr>
          <a:xfrm>
            <a:off x="10014846" y="8284699"/>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951" name="object 951"/>
          <p:cNvSpPr/>
          <p:nvPr/>
        </p:nvSpPr>
        <p:spPr>
          <a:xfrm>
            <a:off x="9806328" y="10491736"/>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952" name="object 952"/>
          <p:cNvSpPr/>
          <p:nvPr/>
        </p:nvSpPr>
        <p:spPr>
          <a:xfrm>
            <a:off x="10209345" y="10154647"/>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953" name="object 953"/>
          <p:cNvSpPr/>
          <p:nvPr/>
        </p:nvSpPr>
        <p:spPr>
          <a:xfrm>
            <a:off x="9723066" y="10367693"/>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954" name="object 954"/>
          <p:cNvSpPr/>
          <p:nvPr/>
        </p:nvSpPr>
        <p:spPr>
          <a:xfrm>
            <a:off x="9761081" y="10156195"/>
            <a:ext cx="5715" cy="5715"/>
          </a:xfrm>
          <a:custGeom>
            <a:avLst/>
            <a:gdLst/>
            <a:ahLst/>
            <a:cxnLst/>
            <a:rect l="l" t="t" r="r" b="b"/>
            <a:pathLst>
              <a:path w="5715" h="5715">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955" name="object 955"/>
          <p:cNvSpPr/>
          <p:nvPr/>
        </p:nvSpPr>
        <p:spPr>
          <a:xfrm>
            <a:off x="11297865" y="7869226"/>
            <a:ext cx="13335" cy="13335"/>
          </a:xfrm>
          <a:custGeom>
            <a:avLst/>
            <a:gdLst/>
            <a:ahLst/>
            <a:cxnLst/>
            <a:rect l="l" t="t" r="r" b="b"/>
            <a:pathLst>
              <a:path w="13334" h="13334">
                <a:moveTo>
                  <a:pt x="10114" y="0"/>
                </a:moveTo>
                <a:lnTo>
                  <a:pt x="2921" y="0"/>
                </a:lnTo>
                <a:lnTo>
                  <a:pt x="0" y="2952"/>
                </a:lnTo>
                <a:lnTo>
                  <a:pt x="0" y="10209"/>
                </a:lnTo>
                <a:lnTo>
                  <a:pt x="2921"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956" name="object 956"/>
          <p:cNvSpPr/>
          <p:nvPr/>
        </p:nvSpPr>
        <p:spPr>
          <a:xfrm>
            <a:off x="11558261" y="920161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957" name="object 957"/>
          <p:cNvSpPr/>
          <p:nvPr/>
        </p:nvSpPr>
        <p:spPr>
          <a:xfrm>
            <a:off x="11495286" y="9080247"/>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958" name="object 958"/>
          <p:cNvSpPr/>
          <p:nvPr/>
        </p:nvSpPr>
        <p:spPr>
          <a:xfrm>
            <a:off x="13528371" y="8213892"/>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959" name="object 959"/>
          <p:cNvSpPr/>
          <p:nvPr/>
        </p:nvSpPr>
        <p:spPr>
          <a:xfrm>
            <a:off x="14128199" y="9586493"/>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60" name="object 960"/>
          <p:cNvSpPr/>
          <p:nvPr/>
        </p:nvSpPr>
        <p:spPr>
          <a:xfrm>
            <a:off x="14354283" y="10140560"/>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961" name="object 961"/>
          <p:cNvSpPr/>
          <p:nvPr/>
        </p:nvSpPr>
        <p:spPr>
          <a:xfrm>
            <a:off x="12795054" y="10884243"/>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962" name="object 962"/>
          <p:cNvSpPr/>
          <p:nvPr/>
        </p:nvSpPr>
        <p:spPr>
          <a:xfrm>
            <a:off x="14047203" y="9395350"/>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963" name="object 963"/>
          <p:cNvSpPr/>
          <p:nvPr/>
        </p:nvSpPr>
        <p:spPr>
          <a:xfrm>
            <a:off x="14714233" y="9797279"/>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964" name="object 964"/>
          <p:cNvSpPr/>
          <p:nvPr/>
        </p:nvSpPr>
        <p:spPr>
          <a:xfrm>
            <a:off x="12820244" y="10631200"/>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965" name="object 965"/>
          <p:cNvSpPr/>
          <p:nvPr/>
        </p:nvSpPr>
        <p:spPr>
          <a:xfrm>
            <a:off x="13265100" y="11152776"/>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966" name="object 966"/>
          <p:cNvSpPr/>
          <p:nvPr/>
        </p:nvSpPr>
        <p:spPr>
          <a:xfrm>
            <a:off x="13732546" y="9648683"/>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967" name="object 967"/>
          <p:cNvSpPr/>
          <p:nvPr/>
        </p:nvSpPr>
        <p:spPr>
          <a:xfrm>
            <a:off x="13060850" y="9988055"/>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968" name="object 968"/>
          <p:cNvSpPr/>
          <p:nvPr/>
        </p:nvSpPr>
        <p:spPr>
          <a:xfrm>
            <a:off x="13684811" y="9042163"/>
            <a:ext cx="13335" cy="13335"/>
          </a:xfrm>
          <a:custGeom>
            <a:avLst/>
            <a:gdLst/>
            <a:ahLst/>
            <a:cxnLst/>
            <a:rect l="l" t="t" r="r" b="b"/>
            <a:pathLst>
              <a:path w="13334" h="13334">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969" name="object 969"/>
          <p:cNvSpPr/>
          <p:nvPr/>
        </p:nvSpPr>
        <p:spPr>
          <a:xfrm>
            <a:off x="13064143" y="10782127"/>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970" name="object 970"/>
          <p:cNvSpPr/>
          <p:nvPr/>
        </p:nvSpPr>
        <p:spPr>
          <a:xfrm>
            <a:off x="14415070" y="9401776"/>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971" name="object 971"/>
          <p:cNvSpPr/>
          <p:nvPr/>
        </p:nvSpPr>
        <p:spPr>
          <a:xfrm>
            <a:off x="13658758" y="8530759"/>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972" name="object 972"/>
          <p:cNvSpPr/>
          <p:nvPr/>
        </p:nvSpPr>
        <p:spPr>
          <a:xfrm>
            <a:off x="12706384" y="10146802"/>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73" name="object 973"/>
          <p:cNvSpPr/>
          <p:nvPr/>
        </p:nvSpPr>
        <p:spPr>
          <a:xfrm>
            <a:off x="12968255" y="1002149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974" name="object 974"/>
          <p:cNvSpPr/>
          <p:nvPr/>
        </p:nvSpPr>
        <p:spPr>
          <a:xfrm>
            <a:off x="14431964" y="789666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975" name="object 975"/>
          <p:cNvSpPr/>
          <p:nvPr/>
        </p:nvSpPr>
        <p:spPr>
          <a:xfrm>
            <a:off x="14643960" y="8192827"/>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976" name="object 976"/>
          <p:cNvSpPr/>
          <p:nvPr/>
        </p:nvSpPr>
        <p:spPr>
          <a:xfrm>
            <a:off x="12488240" y="9999640"/>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977" name="object 977"/>
          <p:cNvSpPr/>
          <p:nvPr/>
        </p:nvSpPr>
        <p:spPr>
          <a:xfrm>
            <a:off x="14078624" y="7667101"/>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978" name="object 978"/>
          <p:cNvSpPr/>
          <p:nvPr/>
        </p:nvSpPr>
        <p:spPr>
          <a:xfrm>
            <a:off x="13966071" y="7773673"/>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979" name="object 979"/>
          <p:cNvSpPr/>
          <p:nvPr/>
        </p:nvSpPr>
        <p:spPr>
          <a:xfrm>
            <a:off x="14053554" y="7119914"/>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980" name="object 980"/>
          <p:cNvSpPr/>
          <p:nvPr/>
        </p:nvSpPr>
        <p:spPr>
          <a:xfrm>
            <a:off x="12614497" y="11163708"/>
            <a:ext cx="10795" cy="10795"/>
          </a:xfrm>
          <a:custGeom>
            <a:avLst/>
            <a:gdLst/>
            <a:ahLst/>
            <a:cxnLst/>
            <a:rect l="l" t="t" r="r" b="b"/>
            <a:pathLst>
              <a:path w="10795" h="10795">
                <a:moveTo>
                  <a:pt x="8282" y="0"/>
                </a:moveTo>
                <a:lnTo>
                  <a:pt x="2387" y="0"/>
                </a:lnTo>
                <a:lnTo>
                  <a:pt x="0" y="2429"/>
                </a:lnTo>
                <a:lnTo>
                  <a:pt x="0" y="8334"/>
                </a:lnTo>
                <a:lnTo>
                  <a:pt x="2387"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981" name="object 981"/>
          <p:cNvSpPr/>
          <p:nvPr/>
        </p:nvSpPr>
        <p:spPr>
          <a:xfrm>
            <a:off x="14817895" y="10491188"/>
            <a:ext cx="20320" cy="20320"/>
          </a:xfrm>
          <a:custGeom>
            <a:avLst/>
            <a:gdLst/>
            <a:ahLst/>
            <a:cxnLst/>
            <a:rect l="l" t="t" r="r" b="b"/>
            <a:pathLst>
              <a:path w="20319" h="20320">
                <a:moveTo>
                  <a:pt x="15653" y="0"/>
                </a:moveTo>
                <a:lnTo>
                  <a:pt x="4512" y="0"/>
                </a:lnTo>
                <a:lnTo>
                  <a:pt x="0" y="4523"/>
                </a:lnTo>
                <a:lnTo>
                  <a:pt x="0" y="15769"/>
                </a:lnTo>
                <a:lnTo>
                  <a:pt x="4512" y="20323"/>
                </a:lnTo>
                <a:lnTo>
                  <a:pt x="15653" y="20323"/>
                </a:lnTo>
                <a:lnTo>
                  <a:pt x="20166" y="15769"/>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982" name="object 982"/>
          <p:cNvSpPr/>
          <p:nvPr/>
        </p:nvSpPr>
        <p:spPr>
          <a:xfrm>
            <a:off x="13364838" y="9347135"/>
            <a:ext cx="14604" cy="14604"/>
          </a:xfrm>
          <a:custGeom>
            <a:avLst/>
            <a:gdLst/>
            <a:ahLst/>
            <a:cxnLst/>
            <a:rect l="l" t="t" r="r" b="b"/>
            <a:pathLst>
              <a:path w="14605"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983" name="object 983"/>
          <p:cNvSpPr/>
          <p:nvPr/>
        </p:nvSpPr>
        <p:spPr>
          <a:xfrm>
            <a:off x="14197747" y="891975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984" name="object 984"/>
          <p:cNvSpPr/>
          <p:nvPr/>
        </p:nvSpPr>
        <p:spPr>
          <a:xfrm>
            <a:off x="14134771" y="879838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985" name="object 985"/>
          <p:cNvSpPr/>
          <p:nvPr/>
        </p:nvSpPr>
        <p:spPr>
          <a:xfrm>
            <a:off x="14392065" y="7938993"/>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86" name="object 986"/>
          <p:cNvSpPr/>
          <p:nvPr/>
        </p:nvSpPr>
        <p:spPr>
          <a:xfrm>
            <a:off x="14997045" y="8198352"/>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987" name="object 987"/>
          <p:cNvSpPr/>
          <p:nvPr/>
        </p:nvSpPr>
        <p:spPr>
          <a:xfrm>
            <a:off x="14254636" y="10913418"/>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988" name="object 988"/>
          <p:cNvSpPr/>
          <p:nvPr/>
        </p:nvSpPr>
        <p:spPr>
          <a:xfrm>
            <a:off x="13804989" y="11294998"/>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989" name="object 989"/>
          <p:cNvSpPr/>
          <p:nvPr/>
        </p:nvSpPr>
        <p:spPr>
          <a:xfrm>
            <a:off x="13854596" y="10549108"/>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990" name="object 990"/>
          <p:cNvSpPr/>
          <p:nvPr/>
        </p:nvSpPr>
        <p:spPr>
          <a:xfrm>
            <a:off x="13730268" y="10096947"/>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991" name="object 991"/>
          <p:cNvSpPr/>
          <p:nvPr/>
        </p:nvSpPr>
        <p:spPr>
          <a:xfrm>
            <a:off x="12634276" y="7600243"/>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92" name="object 992"/>
          <p:cNvSpPr/>
          <p:nvPr/>
        </p:nvSpPr>
        <p:spPr>
          <a:xfrm>
            <a:off x="13461083" y="6569449"/>
            <a:ext cx="17145" cy="17145"/>
          </a:xfrm>
          <a:custGeom>
            <a:avLst/>
            <a:gdLst/>
            <a:ahLst/>
            <a:cxnLst/>
            <a:rect l="l" t="t" r="r" b="b"/>
            <a:pathLst>
              <a:path w="17144"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993" name="object 993"/>
          <p:cNvSpPr/>
          <p:nvPr/>
        </p:nvSpPr>
        <p:spPr>
          <a:xfrm>
            <a:off x="13163292" y="7149545"/>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994" name="object 994"/>
          <p:cNvSpPr/>
          <p:nvPr/>
        </p:nvSpPr>
        <p:spPr>
          <a:xfrm>
            <a:off x="13239257" y="7859601"/>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995" name="object 995"/>
          <p:cNvSpPr/>
          <p:nvPr/>
        </p:nvSpPr>
        <p:spPr>
          <a:xfrm>
            <a:off x="14873537" y="7544698"/>
            <a:ext cx="27305" cy="27940"/>
          </a:xfrm>
          <a:custGeom>
            <a:avLst/>
            <a:gdLst/>
            <a:ahLst/>
            <a:cxnLst/>
            <a:rect l="l" t="t" r="r" b="b"/>
            <a:pathLst>
              <a:path w="27305" h="27940">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996" name="object 996"/>
          <p:cNvSpPr/>
          <p:nvPr/>
        </p:nvSpPr>
        <p:spPr>
          <a:xfrm>
            <a:off x="14899589" y="8271061"/>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997" name="object 997"/>
          <p:cNvSpPr/>
          <p:nvPr/>
        </p:nvSpPr>
        <p:spPr>
          <a:xfrm>
            <a:off x="14787033" y="8377632"/>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998" name="object 998"/>
          <p:cNvSpPr/>
          <p:nvPr/>
        </p:nvSpPr>
        <p:spPr>
          <a:xfrm>
            <a:off x="14909858" y="7339536"/>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999" name="object 999"/>
          <p:cNvSpPr/>
          <p:nvPr/>
        </p:nvSpPr>
        <p:spPr>
          <a:xfrm>
            <a:off x="13432380" y="7047430"/>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000" name="object 1000"/>
          <p:cNvSpPr/>
          <p:nvPr/>
        </p:nvSpPr>
        <p:spPr>
          <a:xfrm>
            <a:off x="14735108" y="6757102"/>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1001" name="object 1001"/>
          <p:cNvSpPr/>
          <p:nvPr/>
        </p:nvSpPr>
        <p:spPr>
          <a:xfrm>
            <a:off x="12982734" y="7429010"/>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002" name="object 1002"/>
          <p:cNvSpPr/>
          <p:nvPr/>
        </p:nvSpPr>
        <p:spPr>
          <a:xfrm>
            <a:off x="14553508" y="7400631"/>
            <a:ext cx="13335" cy="13335"/>
          </a:xfrm>
          <a:custGeom>
            <a:avLst/>
            <a:gdLst/>
            <a:ahLst/>
            <a:cxnLst/>
            <a:rect l="l" t="t" r="r" b="b"/>
            <a:pathLst>
              <a:path w="13334"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1003" name="object 1003"/>
          <p:cNvSpPr/>
          <p:nvPr/>
        </p:nvSpPr>
        <p:spPr>
          <a:xfrm>
            <a:off x="12933198" y="8393948"/>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1004" name="object 1004"/>
          <p:cNvSpPr/>
          <p:nvPr/>
        </p:nvSpPr>
        <p:spPr>
          <a:xfrm>
            <a:off x="13688747" y="7174858"/>
            <a:ext cx="13335" cy="13335"/>
          </a:xfrm>
          <a:custGeom>
            <a:avLst/>
            <a:gdLst/>
            <a:ahLst/>
            <a:cxnLst/>
            <a:rect l="l" t="t" r="r" b="b"/>
            <a:pathLst>
              <a:path w="13334"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1005" name="object 1005"/>
          <p:cNvSpPr/>
          <p:nvPr/>
        </p:nvSpPr>
        <p:spPr>
          <a:xfrm>
            <a:off x="12544581" y="7051020"/>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1006" name="object 1006"/>
          <p:cNvSpPr/>
          <p:nvPr/>
        </p:nvSpPr>
        <p:spPr>
          <a:xfrm>
            <a:off x="12295015" y="7455882"/>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1007" name="object 1007"/>
          <p:cNvSpPr/>
          <p:nvPr/>
        </p:nvSpPr>
        <p:spPr>
          <a:xfrm>
            <a:off x="13633800" y="7731531"/>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43" y="16962"/>
                </a:lnTo>
                <a:lnTo>
                  <a:pt x="21643" y="10921"/>
                </a:lnTo>
                <a:lnTo>
                  <a:pt x="21643" y="4900"/>
                </a:lnTo>
                <a:lnTo>
                  <a:pt x="16837" y="0"/>
                </a:lnTo>
                <a:close/>
              </a:path>
            </a:pathLst>
          </a:custGeom>
          <a:solidFill>
            <a:srgbClr val="FFFFFF">
              <a:alpha val="39999"/>
            </a:srgbClr>
          </a:solidFill>
        </p:spPr>
        <p:txBody>
          <a:bodyPr wrap="square" lIns="0" tIns="0" rIns="0" bIns="0" rtlCol="0"/>
          <a:lstStyle/>
          <a:p>
            <a:endParaRPr/>
          </a:p>
        </p:txBody>
      </p:sp>
      <p:sp>
        <p:nvSpPr>
          <p:cNvPr id="1008" name="object 1008"/>
          <p:cNvSpPr/>
          <p:nvPr/>
        </p:nvSpPr>
        <p:spPr>
          <a:xfrm>
            <a:off x="11693526" y="691292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009" name="object 1009"/>
          <p:cNvSpPr/>
          <p:nvPr/>
        </p:nvSpPr>
        <p:spPr>
          <a:xfrm>
            <a:off x="11612529" y="6721788"/>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010" name="object 1010"/>
          <p:cNvSpPr/>
          <p:nvPr/>
        </p:nvSpPr>
        <p:spPr>
          <a:xfrm>
            <a:off x="12287556" y="6761686"/>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1011" name="object 1011"/>
          <p:cNvSpPr/>
          <p:nvPr/>
        </p:nvSpPr>
        <p:spPr>
          <a:xfrm>
            <a:off x="11297871" y="6975117"/>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012" name="object 1012"/>
          <p:cNvSpPr/>
          <p:nvPr/>
        </p:nvSpPr>
        <p:spPr>
          <a:xfrm>
            <a:off x="10930163" y="6673569"/>
            <a:ext cx="14604" cy="14604"/>
          </a:xfrm>
          <a:custGeom>
            <a:avLst/>
            <a:gdLst/>
            <a:ahLst/>
            <a:cxnLst/>
            <a:rect l="l" t="t" r="r" b="b"/>
            <a:pathLst>
              <a:path w="14604"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1013" name="object 1013"/>
          <p:cNvSpPr/>
          <p:nvPr/>
        </p:nvSpPr>
        <p:spPr>
          <a:xfrm>
            <a:off x="11213632" y="633697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014" name="object 1014"/>
          <p:cNvSpPr/>
          <p:nvPr/>
        </p:nvSpPr>
        <p:spPr>
          <a:xfrm>
            <a:off x="10433297" y="6999072"/>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015" name="object 1015"/>
          <p:cNvSpPr/>
          <p:nvPr/>
        </p:nvSpPr>
        <p:spPr>
          <a:xfrm>
            <a:off x="10558683" y="7262376"/>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1016" name="object 1016"/>
          <p:cNvSpPr/>
          <p:nvPr/>
        </p:nvSpPr>
        <p:spPr>
          <a:xfrm>
            <a:off x="10352302" y="6807931"/>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017" name="object 1017"/>
          <p:cNvSpPr/>
          <p:nvPr/>
        </p:nvSpPr>
        <p:spPr>
          <a:xfrm>
            <a:off x="10037645" y="7061263"/>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018" name="object 1018"/>
          <p:cNvSpPr/>
          <p:nvPr/>
        </p:nvSpPr>
        <p:spPr>
          <a:xfrm>
            <a:off x="9989910" y="6454742"/>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1019" name="object 1019"/>
          <p:cNvSpPr/>
          <p:nvPr/>
        </p:nvSpPr>
        <p:spPr>
          <a:xfrm>
            <a:off x="9669936" y="6759715"/>
            <a:ext cx="14604" cy="14604"/>
          </a:xfrm>
          <a:custGeom>
            <a:avLst/>
            <a:gdLst/>
            <a:ahLst/>
            <a:cxnLst/>
            <a:rect l="l" t="t" r="r" b="b"/>
            <a:pathLst>
              <a:path w="14604"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1020" name="object 1020"/>
          <p:cNvSpPr/>
          <p:nvPr/>
        </p:nvSpPr>
        <p:spPr>
          <a:xfrm>
            <a:off x="10502846" y="6332338"/>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021" name="object 1021"/>
          <p:cNvSpPr/>
          <p:nvPr/>
        </p:nvSpPr>
        <p:spPr>
          <a:xfrm>
            <a:off x="10559735" y="8325999"/>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022" name="object 1022"/>
          <p:cNvSpPr/>
          <p:nvPr/>
        </p:nvSpPr>
        <p:spPr>
          <a:xfrm>
            <a:off x="10159694" y="7961689"/>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023" name="object 1023"/>
          <p:cNvSpPr/>
          <p:nvPr/>
        </p:nvSpPr>
        <p:spPr>
          <a:xfrm>
            <a:off x="10035365" y="750952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024" name="object 1024"/>
          <p:cNvSpPr/>
          <p:nvPr/>
        </p:nvSpPr>
        <p:spPr>
          <a:xfrm>
            <a:off x="17330064" y="8495761"/>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1025" name="object 1025"/>
          <p:cNvSpPr/>
          <p:nvPr/>
        </p:nvSpPr>
        <p:spPr>
          <a:xfrm>
            <a:off x="17573527" y="10295536"/>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1026" name="object 1026"/>
          <p:cNvSpPr/>
          <p:nvPr/>
        </p:nvSpPr>
        <p:spPr>
          <a:xfrm>
            <a:off x="17929890" y="986835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027" name="object 1027"/>
          <p:cNvSpPr/>
          <p:nvPr/>
        </p:nvSpPr>
        <p:spPr>
          <a:xfrm>
            <a:off x="16575848" y="10791056"/>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1028" name="object 1028"/>
          <p:cNvSpPr/>
          <p:nvPr/>
        </p:nvSpPr>
        <p:spPr>
          <a:xfrm>
            <a:off x="15911644" y="10429451"/>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1029" name="object 1029"/>
          <p:cNvSpPr/>
          <p:nvPr/>
        </p:nvSpPr>
        <p:spPr>
          <a:xfrm>
            <a:off x="19000110" y="9351871"/>
            <a:ext cx="19050" cy="19050"/>
          </a:xfrm>
          <a:custGeom>
            <a:avLst/>
            <a:gdLst/>
            <a:ahLst/>
            <a:cxnLst/>
            <a:rect l="l" t="t" r="r" b="b"/>
            <a:pathLst>
              <a:path w="19050" h="19050">
                <a:moveTo>
                  <a:pt x="14366" y="0"/>
                </a:moveTo>
                <a:lnTo>
                  <a:pt x="4156" y="0"/>
                </a:lnTo>
                <a:lnTo>
                  <a:pt x="0" y="4177"/>
                </a:lnTo>
                <a:lnTo>
                  <a:pt x="0" y="14470"/>
                </a:lnTo>
                <a:lnTo>
                  <a:pt x="415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1030" name="object 1030"/>
          <p:cNvSpPr/>
          <p:nvPr/>
        </p:nvSpPr>
        <p:spPr>
          <a:xfrm>
            <a:off x="18458905" y="9417654"/>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031" name="object 1031"/>
          <p:cNvSpPr/>
          <p:nvPr/>
        </p:nvSpPr>
        <p:spPr>
          <a:xfrm>
            <a:off x="17513490" y="10248206"/>
            <a:ext cx="19050" cy="19685"/>
          </a:xfrm>
          <a:custGeom>
            <a:avLst/>
            <a:gdLst/>
            <a:ahLst/>
            <a:cxnLst/>
            <a:rect l="l" t="t" r="r" b="b"/>
            <a:pathLst>
              <a:path w="19050" h="19684">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1032" name="object 1032"/>
          <p:cNvSpPr/>
          <p:nvPr/>
        </p:nvSpPr>
        <p:spPr>
          <a:xfrm>
            <a:off x="16851909" y="9301291"/>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1033" name="object 1033"/>
          <p:cNvSpPr/>
          <p:nvPr/>
        </p:nvSpPr>
        <p:spPr>
          <a:xfrm>
            <a:off x="18534873" y="10127710"/>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1034" name="object 1034"/>
          <p:cNvSpPr/>
          <p:nvPr/>
        </p:nvSpPr>
        <p:spPr>
          <a:xfrm>
            <a:off x="17558863" y="9950221"/>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035" name="object 1035"/>
          <p:cNvSpPr/>
          <p:nvPr/>
        </p:nvSpPr>
        <p:spPr>
          <a:xfrm>
            <a:off x="15661692" y="10984127"/>
            <a:ext cx="20320" cy="20320"/>
          </a:xfrm>
          <a:custGeom>
            <a:avLst/>
            <a:gdLst/>
            <a:ahLst/>
            <a:cxnLst/>
            <a:rect l="l" t="t" r="r" b="b"/>
            <a:pathLst>
              <a:path w="20319"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1036" name="object 1036"/>
          <p:cNvSpPr/>
          <p:nvPr/>
        </p:nvSpPr>
        <p:spPr>
          <a:xfrm>
            <a:off x="17340738" y="10437190"/>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1037" name="object 1037"/>
          <p:cNvSpPr/>
          <p:nvPr/>
        </p:nvSpPr>
        <p:spPr>
          <a:xfrm>
            <a:off x="19360072" y="9008590"/>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038" name="object 1038"/>
          <p:cNvSpPr/>
          <p:nvPr/>
        </p:nvSpPr>
        <p:spPr>
          <a:xfrm>
            <a:off x="18484095" y="9164613"/>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039" name="object 1039"/>
          <p:cNvSpPr/>
          <p:nvPr/>
        </p:nvSpPr>
        <p:spPr>
          <a:xfrm>
            <a:off x="18448083" y="10873313"/>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040" name="object 1040"/>
          <p:cNvSpPr/>
          <p:nvPr/>
        </p:nvSpPr>
        <p:spPr>
          <a:xfrm>
            <a:off x="18923844" y="8239068"/>
            <a:ext cx="27305" cy="27940"/>
          </a:xfrm>
          <a:custGeom>
            <a:avLst/>
            <a:gdLst/>
            <a:ahLst/>
            <a:cxnLst/>
            <a:rect l="l" t="t" r="r" b="b"/>
            <a:pathLst>
              <a:path w="27305"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1041" name="object 1041"/>
          <p:cNvSpPr/>
          <p:nvPr/>
        </p:nvSpPr>
        <p:spPr>
          <a:xfrm>
            <a:off x="18960154" y="8033904"/>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042" name="object 1042"/>
          <p:cNvSpPr/>
          <p:nvPr/>
        </p:nvSpPr>
        <p:spPr>
          <a:xfrm>
            <a:off x="17534238" y="9930543"/>
            <a:ext cx="17145" cy="17145"/>
          </a:xfrm>
          <a:custGeom>
            <a:avLst/>
            <a:gdLst/>
            <a:ahLst/>
            <a:cxnLst/>
            <a:rect l="l" t="t" r="r" b="b"/>
            <a:pathLst>
              <a:path w="17144" h="17145">
                <a:moveTo>
                  <a:pt x="13099" y="0"/>
                </a:moveTo>
                <a:lnTo>
                  <a:pt x="3727" y="0"/>
                </a:lnTo>
                <a:lnTo>
                  <a:pt x="0" y="3842"/>
                </a:lnTo>
                <a:lnTo>
                  <a:pt x="0" y="13256"/>
                </a:lnTo>
                <a:lnTo>
                  <a:pt x="3727" y="17088"/>
                </a:lnTo>
                <a:lnTo>
                  <a:pt x="13099" y="17088"/>
                </a:lnTo>
                <a:lnTo>
                  <a:pt x="16900" y="1325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043" name="object 1043"/>
          <p:cNvSpPr/>
          <p:nvPr/>
        </p:nvSpPr>
        <p:spPr>
          <a:xfrm>
            <a:off x="15390135" y="9844883"/>
            <a:ext cx="12065" cy="12065"/>
          </a:xfrm>
          <a:custGeom>
            <a:avLst/>
            <a:gdLst/>
            <a:ahLst/>
            <a:cxnLst/>
            <a:rect l="l" t="t" r="r" b="b"/>
            <a:pathLst>
              <a:path w="12065" h="12065">
                <a:moveTo>
                  <a:pt x="9277" y="0"/>
                </a:moveTo>
                <a:lnTo>
                  <a:pt x="2701" y="0"/>
                </a:lnTo>
                <a:lnTo>
                  <a:pt x="0" y="2701"/>
                </a:lnTo>
                <a:lnTo>
                  <a:pt x="0" y="9329"/>
                </a:lnTo>
                <a:lnTo>
                  <a:pt x="2701" y="12041"/>
                </a:lnTo>
                <a:lnTo>
                  <a:pt x="9277" y="1204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1044" name="object 1044"/>
          <p:cNvSpPr/>
          <p:nvPr/>
        </p:nvSpPr>
        <p:spPr>
          <a:xfrm>
            <a:off x="16414604" y="8739276"/>
            <a:ext cx="19050" cy="19050"/>
          </a:xfrm>
          <a:custGeom>
            <a:avLst/>
            <a:gdLst/>
            <a:ahLst/>
            <a:cxnLst/>
            <a:rect l="l" t="t" r="r" b="b"/>
            <a:pathLst>
              <a:path w="19050" h="19050">
                <a:moveTo>
                  <a:pt x="14512" y="0"/>
                </a:moveTo>
                <a:lnTo>
                  <a:pt x="4177" y="0"/>
                </a:lnTo>
                <a:lnTo>
                  <a:pt x="0" y="4219"/>
                </a:lnTo>
                <a:lnTo>
                  <a:pt x="0" y="14648"/>
                </a:lnTo>
                <a:lnTo>
                  <a:pt x="4177" y="18868"/>
                </a:lnTo>
                <a:lnTo>
                  <a:pt x="14512" y="18868"/>
                </a:lnTo>
                <a:lnTo>
                  <a:pt x="18711" y="1464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1045" name="object 1045"/>
          <p:cNvSpPr/>
          <p:nvPr/>
        </p:nvSpPr>
        <p:spPr>
          <a:xfrm>
            <a:off x="17330599" y="9540887"/>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1046" name="object 1046"/>
          <p:cNvSpPr/>
          <p:nvPr/>
        </p:nvSpPr>
        <p:spPr>
          <a:xfrm>
            <a:off x="17486501" y="9324023"/>
            <a:ext cx="13335" cy="13335"/>
          </a:xfrm>
          <a:custGeom>
            <a:avLst/>
            <a:gdLst/>
            <a:ahLst/>
            <a:cxnLst/>
            <a:rect l="l" t="t" r="r" b="b"/>
            <a:pathLst>
              <a:path w="13334" h="13334">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1047" name="object 1047"/>
          <p:cNvSpPr/>
          <p:nvPr/>
        </p:nvSpPr>
        <p:spPr>
          <a:xfrm>
            <a:off x="18727996" y="9315539"/>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048" name="object 1048"/>
          <p:cNvSpPr/>
          <p:nvPr/>
        </p:nvSpPr>
        <p:spPr>
          <a:xfrm>
            <a:off x="19060900" y="8613085"/>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049" name="object 1049"/>
          <p:cNvSpPr/>
          <p:nvPr/>
        </p:nvSpPr>
        <p:spPr>
          <a:xfrm>
            <a:off x="17460448" y="8812621"/>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1050" name="object 1050"/>
          <p:cNvSpPr/>
          <p:nvPr/>
        </p:nvSpPr>
        <p:spPr>
          <a:xfrm>
            <a:off x="18370236" y="8680212"/>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051" name="object 1051"/>
          <p:cNvSpPr/>
          <p:nvPr/>
        </p:nvSpPr>
        <p:spPr>
          <a:xfrm>
            <a:off x="18632109" y="855490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1052" name="object 1052"/>
          <p:cNvSpPr/>
          <p:nvPr/>
        </p:nvSpPr>
        <p:spPr>
          <a:xfrm>
            <a:off x="18233656" y="817852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1053" name="object 1053"/>
          <p:cNvSpPr/>
          <p:nvPr/>
        </p:nvSpPr>
        <p:spPr>
          <a:xfrm>
            <a:off x="19271470" y="820074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1054" name="object 1054"/>
          <p:cNvSpPr/>
          <p:nvPr/>
        </p:nvSpPr>
        <p:spPr>
          <a:xfrm>
            <a:off x="18152092" y="853305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055" name="object 1055"/>
          <p:cNvSpPr/>
          <p:nvPr/>
        </p:nvSpPr>
        <p:spPr>
          <a:xfrm>
            <a:off x="17880317" y="7948961"/>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1056" name="object 1056"/>
          <p:cNvSpPr/>
          <p:nvPr/>
        </p:nvSpPr>
        <p:spPr>
          <a:xfrm>
            <a:off x="17767761" y="8055523"/>
            <a:ext cx="10160" cy="10160"/>
          </a:xfrm>
          <a:custGeom>
            <a:avLst/>
            <a:gdLst/>
            <a:ahLst/>
            <a:cxnLst/>
            <a:rect l="l" t="t" r="r" b="b"/>
            <a:pathLst>
              <a:path w="10159" h="10159">
                <a:moveTo>
                  <a:pt x="7664" y="0"/>
                </a:moveTo>
                <a:lnTo>
                  <a:pt x="2219" y="0"/>
                </a:lnTo>
                <a:lnTo>
                  <a:pt x="0" y="2251"/>
                </a:lnTo>
                <a:lnTo>
                  <a:pt x="0" y="7737"/>
                </a:lnTo>
                <a:lnTo>
                  <a:pt x="2219" y="9978"/>
                </a:lnTo>
                <a:lnTo>
                  <a:pt x="7664" y="9978"/>
                </a:lnTo>
                <a:lnTo>
                  <a:pt x="9884" y="7737"/>
                </a:lnTo>
                <a:lnTo>
                  <a:pt x="9884" y="5005"/>
                </a:lnTo>
                <a:lnTo>
                  <a:pt x="9884" y="2251"/>
                </a:lnTo>
                <a:lnTo>
                  <a:pt x="7664" y="0"/>
                </a:lnTo>
                <a:close/>
              </a:path>
            </a:pathLst>
          </a:custGeom>
          <a:solidFill>
            <a:srgbClr val="FFFFFF">
              <a:alpha val="39999"/>
            </a:srgbClr>
          </a:solidFill>
        </p:spPr>
        <p:txBody>
          <a:bodyPr wrap="square" lIns="0" tIns="0" rIns="0" bIns="0" rtlCol="0"/>
          <a:lstStyle/>
          <a:p>
            <a:endParaRPr/>
          </a:p>
        </p:txBody>
      </p:sp>
      <p:sp>
        <p:nvSpPr>
          <p:cNvPr id="1057" name="object 1057"/>
          <p:cNvSpPr/>
          <p:nvPr/>
        </p:nvSpPr>
        <p:spPr>
          <a:xfrm>
            <a:off x="17855246" y="7401774"/>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1058" name="object 1058"/>
          <p:cNvSpPr/>
          <p:nvPr/>
        </p:nvSpPr>
        <p:spPr>
          <a:xfrm>
            <a:off x="16990734" y="881108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1059" name="object 1059"/>
          <p:cNvSpPr/>
          <p:nvPr/>
        </p:nvSpPr>
        <p:spPr>
          <a:xfrm>
            <a:off x="15787017" y="8802977"/>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FFFFFF">
              <a:alpha val="39999"/>
            </a:srgbClr>
          </a:solidFill>
        </p:spPr>
        <p:txBody>
          <a:bodyPr wrap="square" lIns="0" tIns="0" rIns="0" bIns="0" rtlCol="0"/>
          <a:lstStyle/>
          <a:p>
            <a:endParaRPr/>
          </a:p>
        </p:txBody>
      </p:sp>
      <p:sp>
        <p:nvSpPr>
          <p:cNvPr id="1060" name="object 1060"/>
          <p:cNvSpPr/>
          <p:nvPr/>
        </p:nvSpPr>
        <p:spPr>
          <a:xfrm>
            <a:off x="16036498" y="8484668"/>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061" name="object 1061"/>
          <p:cNvSpPr/>
          <p:nvPr/>
        </p:nvSpPr>
        <p:spPr>
          <a:xfrm>
            <a:off x="16124561" y="9160483"/>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1062" name="object 1062"/>
          <p:cNvSpPr/>
          <p:nvPr/>
        </p:nvSpPr>
        <p:spPr>
          <a:xfrm>
            <a:off x="16483807" y="9681206"/>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063" name="object 1063"/>
          <p:cNvSpPr/>
          <p:nvPr/>
        </p:nvSpPr>
        <p:spPr>
          <a:xfrm>
            <a:off x="17849871" y="10978708"/>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1064" name="object 1064"/>
          <p:cNvSpPr/>
          <p:nvPr/>
        </p:nvSpPr>
        <p:spPr>
          <a:xfrm>
            <a:off x="19251362" y="7905791"/>
            <a:ext cx="10795" cy="10795"/>
          </a:xfrm>
          <a:custGeom>
            <a:avLst/>
            <a:gdLst/>
            <a:ahLst/>
            <a:cxnLst/>
            <a:rect l="l" t="t" r="r" b="b"/>
            <a:pathLst>
              <a:path w="10794" h="10795">
                <a:moveTo>
                  <a:pt x="8041" y="0"/>
                </a:moveTo>
                <a:lnTo>
                  <a:pt x="2303" y="0"/>
                </a:lnTo>
                <a:lnTo>
                  <a:pt x="0" y="2345"/>
                </a:lnTo>
                <a:lnTo>
                  <a:pt x="0" y="8104"/>
                </a:lnTo>
                <a:lnTo>
                  <a:pt x="2303" y="10460"/>
                </a:lnTo>
                <a:lnTo>
                  <a:pt x="8041" y="10460"/>
                </a:lnTo>
                <a:lnTo>
                  <a:pt x="10366" y="8104"/>
                </a:lnTo>
                <a:lnTo>
                  <a:pt x="10366" y="5224"/>
                </a:lnTo>
                <a:lnTo>
                  <a:pt x="10366" y="2345"/>
                </a:lnTo>
                <a:lnTo>
                  <a:pt x="8041" y="0"/>
                </a:lnTo>
                <a:close/>
              </a:path>
            </a:pathLst>
          </a:custGeom>
          <a:solidFill>
            <a:srgbClr val="FFFFFF">
              <a:alpha val="23999"/>
            </a:srgbClr>
          </a:solidFill>
        </p:spPr>
        <p:txBody>
          <a:bodyPr wrap="square" lIns="0" tIns="0" rIns="0" bIns="0" rtlCol="0"/>
          <a:lstStyle/>
          <a:p>
            <a:endParaRPr/>
          </a:p>
        </p:txBody>
      </p:sp>
      <p:sp>
        <p:nvSpPr>
          <p:cNvPr id="1065" name="object 1065"/>
          <p:cNvSpPr/>
          <p:nvPr/>
        </p:nvSpPr>
        <p:spPr>
          <a:xfrm>
            <a:off x="18278350" y="9697119"/>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066" name="object 1066"/>
          <p:cNvSpPr/>
          <p:nvPr/>
        </p:nvSpPr>
        <p:spPr>
          <a:xfrm>
            <a:off x="19429621" y="7821055"/>
            <a:ext cx="13335" cy="13335"/>
          </a:xfrm>
          <a:custGeom>
            <a:avLst/>
            <a:gdLst/>
            <a:ahLst/>
            <a:cxnLst/>
            <a:rect l="l" t="t" r="r" b="b"/>
            <a:pathLst>
              <a:path w="13334"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1067" name="object 1067"/>
          <p:cNvSpPr/>
          <p:nvPr/>
        </p:nvSpPr>
        <p:spPr>
          <a:xfrm>
            <a:off x="16987110" y="8326911"/>
            <a:ext cx="7620" cy="7620"/>
          </a:xfrm>
          <a:custGeom>
            <a:avLst/>
            <a:gdLst/>
            <a:ahLst/>
            <a:cxnLst/>
            <a:rect l="l" t="t" r="r" b="b"/>
            <a:pathLst>
              <a:path w="7619"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1068" name="object 1068"/>
          <p:cNvSpPr/>
          <p:nvPr/>
        </p:nvSpPr>
        <p:spPr>
          <a:xfrm>
            <a:off x="18228812" y="10662067"/>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1069" name="object 1069"/>
          <p:cNvSpPr/>
          <p:nvPr/>
        </p:nvSpPr>
        <p:spPr>
          <a:xfrm>
            <a:off x="19463725" y="9702496"/>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1070" name="object 1070"/>
          <p:cNvSpPr/>
          <p:nvPr/>
        </p:nvSpPr>
        <p:spPr>
          <a:xfrm>
            <a:off x="16115067" y="7467474"/>
            <a:ext cx="27305" cy="27940"/>
          </a:xfrm>
          <a:custGeom>
            <a:avLst/>
            <a:gdLst/>
            <a:ahLst/>
            <a:cxnLst/>
            <a:rect l="l" t="t" r="r" b="b"/>
            <a:pathLst>
              <a:path w="27305"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1071" name="object 1071"/>
          <p:cNvSpPr/>
          <p:nvPr/>
        </p:nvSpPr>
        <p:spPr>
          <a:xfrm>
            <a:off x="16456023" y="8284699"/>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072" name="object 1072"/>
          <p:cNvSpPr/>
          <p:nvPr/>
        </p:nvSpPr>
        <p:spPr>
          <a:xfrm>
            <a:off x="16247505" y="10491736"/>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1073" name="object 1073"/>
          <p:cNvSpPr/>
          <p:nvPr/>
        </p:nvSpPr>
        <p:spPr>
          <a:xfrm>
            <a:off x="16479271" y="10076595"/>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1074" name="object 1074"/>
          <p:cNvSpPr/>
          <p:nvPr/>
        </p:nvSpPr>
        <p:spPr>
          <a:xfrm>
            <a:off x="16164244" y="10367693"/>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1075" name="object 1075"/>
          <p:cNvSpPr/>
          <p:nvPr/>
        </p:nvSpPr>
        <p:spPr>
          <a:xfrm>
            <a:off x="16202271" y="10156195"/>
            <a:ext cx="5715" cy="5715"/>
          </a:xfrm>
          <a:custGeom>
            <a:avLst/>
            <a:gdLst/>
            <a:ahLst/>
            <a:cxnLst/>
            <a:rect l="l" t="t" r="r" b="b"/>
            <a:pathLst>
              <a:path w="5715" h="5715">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1076" name="object 1076"/>
          <p:cNvSpPr/>
          <p:nvPr/>
        </p:nvSpPr>
        <p:spPr>
          <a:xfrm>
            <a:off x="15734084" y="10207720"/>
            <a:ext cx="19685" cy="19685"/>
          </a:xfrm>
          <a:custGeom>
            <a:avLst/>
            <a:gdLst/>
            <a:ahLst/>
            <a:cxnLst/>
            <a:rect l="l" t="t" r="r" b="b"/>
            <a:pathLst>
              <a:path w="19684" h="19684">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1077" name="object 1077"/>
          <p:cNvSpPr/>
          <p:nvPr/>
        </p:nvSpPr>
        <p:spPr>
          <a:xfrm>
            <a:off x="17739042" y="7869226"/>
            <a:ext cx="13335" cy="13335"/>
          </a:xfrm>
          <a:custGeom>
            <a:avLst/>
            <a:gdLst/>
            <a:ahLst/>
            <a:cxnLst/>
            <a:rect l="l" t="t" r="r" b="b"/>
            <a:pathLst>
              <a:path w="13334" h="13334">
                <a:moveTo>
                  <a:pt x="10114" y="0"/>
                </a:moveTo>
                <a:lnTo>
                  <a:pt x="2910" y="0"/>
                </a:lnTo>
                <a:lnTo>
                  <a:pt x="0" y="2952"/>
                </a:lnTo>
                <a:lnTo>
                  <a:pt x="0" y="10209"/>
                </a:lnTo>
                <a:lnTo>
                  <a:pt x="2910"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1078" name="object 1078"/>
          <p:cNvSpPr/>
          <p:nvPr/>
        </p:nvSpPr>
        <p:spPr>
          <a:xfrm>
            <a:off x="15739226" y="9315183"/>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1079" name="object 1079"/>
          <p:cNvSpPr/>
          <p:nvPr/>
        </p:nvSpPr>
        <p:spPr>
          <a:xfrm>
            <a:off x="17166530" y="9628995"/>
            <a:ext cx="14604" cy="14604"/>
          </a:xfrm>
          <a:custGeom>
            <a:avLst/>
            <a:gdLst/>
            <a:ahLst/>
            <a:cxnLst/>
            <a:rect l="l" t="t" r="r" b="b"/>
            <a:pathLst>
              <a:path w="14605"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1080" name="object 1080"/>
          <p:cNvSpPr/>
          <p:nvPr/>
        </p:nvSpPr>
        <p:spPr>
          <a:xfrm>
            <a:off x="17999440" y="920161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081" name="object 1081"/>
          <p:cNvSpPr/>
          <p:nvPr/>
        </p:nvSpPr>
        <p:spPr>
          <a:xfrm>
            <a:off x="15494229" y="10265850"/>
            <a:ext cx="17145" cy="17780"/>
          </a:xfrm>
          <a:custGeom>
            <a:avLst/>
            <a:gdLst/>
            <a:ahLst/>
            <a:cxnLst/>
            <a:rect l="l" t="t" r="r" b="b"/>
            <a:pathLst>
              <a:path w="17144" h="17779">
                <a:moveTo>
                  <a:pt x="13224" y="0"/>
                </a:moveTo>
                <a:lnTo>
                  <a:pt x="3821" y="0"/>
                </a:lnTo>
                <a:lnTo>
                  <a:pt x="0" y="3884"/>
                </a:lnTo>
                <a:lnTo>
                  <a:pt x="0" y="13392"/>
                </a:lnTo>
                <a:lnTo>
                  <a:pt x="3821" y="17245"/>
                </a:lnTo>
                <a:lnTo>
                  <a:pt x="13224" y="17245"/>
                </a:lnTo>
                <a:lnTo>
                  <a:pt x="17088" y="13392"/>
                </a:lnTo>
                <a:lnTo>
                  <a:pt x="17088" y="8617"/>
                </a:lnTo>
                <a:lnTo>
                  <a:pt x="17088" y="3884"/>
                </a:lnTo>
                <a:lnTo>
                  <a:pt x="13224" y="0"/>
                </a:lnTo>
                <a:close/>
              </a:path>
            </a:pathLst>
          </a:custGeom>
          <a:solidFill>
            <a:srgbClr val="FFFFFF">
              <a:alpha val="31198"/>
            </a:srgbClr>
          </a:solidFill>
        </p:spPr>
        <p:txBody>
          <a:bodyPr wrap="square" lIns="0" tIns="0" rIns="0" bIns="0" rtlCol="0"/>
          <a:lstStyle/>
          <a:p>
            <a:endParaRPr/>
          </a:p>
        </p:txBody>
      </p:sp>
      <p:sp>
        <p:nvSpPr>
          <p:cNvPr id="1082" name="object 1082"/>
          <p:cNvSpPr/>
          <p:nvPr/>
        </p:nvSpPr>
        <p:spPr>
          <a:xfrm>
            <a:off x="15709389" y="11197357"/>
            <a:ext cx="20320" cy="20955"/>
          </a:xfrm>
          <a:custGeom>
            <a:avLst/>
            <a:gdLst/>
            <a:ahLst/>
            <a:cxnLst/>
            <a:rect l="l" t="t" r="r" b="b"/>
            <a:pathLst>
              <a:path w="20319"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1083" name="object 1083"/>
          <p:cNvSpPr/>
          <p:nvPr/>
        </p:nvSpPr>
        <p:spPr>
          <a:xfrm>
            <a:off x="17936464" y="9080247"/>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084" name="object 1084"/>
          <p:cNvSpPr/>
          <p:nvPr/>
        </p:nvSpPr>
        <p:spPr>
          <a:xfrm>
            <a:off x="19969550" y="8213892"/>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1085" name="object 1085"/>
          <p:cNvSpPr/>
          <p:nvPr/>
        </p:nvSpPr>
        <p:spPr>
          <a:xfrm>
            <a:off x="19236233" y="10884243"/>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086" name="object 1086"/>
          <p:cNvSpPr/>
          <p:nvPr/>
        </p:nvSpPr>
        <p:spPr>
          <a:xfrm>
            <a:off x="15195717" y="8408843"/>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087" name="object 1087"/>
          <p:cNvSpPr/>
          <p:nvPr/>
        </p:nvSpPr>
        <p:spPr>
          <a:xfrm>
            <a:off x="19261422" y="10631200"/>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088" name="object 1088"/>
          <p:cNvSpPr/>
          <p:nvPr/>
        </p:nvSpPr>
        <p:spPr>
          <a:xfrm>
            <a:off x="19706280" y="11152776"/>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089" name="object 1089"/>
          <p:cNvSpPr/>
          <p:nvPr/>
        </p:nvSpPr>
        <p:spPr>
          <a:xfrm>
            <a:off x="19502028" y="9988055"/>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1090" name="object 1090"/>
          <p:cNvSpPr/>
          <p:nvPr/>
        </p:nvSpPr>
        <p:spPr>
          <a:xfrm>
            <a:off x="19505321" y="10782127"/>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1091" name="object 1091"/>
          <p:cNvSpPr/>
          <p:nvPr/>
        </p:nvSpPr>
        <p:spPr>
          <a:xfrm>
            <a:off x="14896535" y="8013337"/>
            <a:ext cx="10160" cy="10160"/>
          </a:xfrm>
          <a:custGeom>
            <a:avLst/>
            <a:gdLst/>
            <a:ahLst/>
            <a:cxnLst/>
            <a:rect l="l" t="t" r="r" b="b"/>
            <a:pathLst>
              <a:path w="10159" h="10159">
                <a:moveTo>
                  <a:pt x="7675" y="0"/>
                </a:moveTo>
                <a:lnTo>
                  <a:pt x="2230" y="0"/>
                </a:lnTo>
                <a:lnTo>
                  <a:pt x="0" y="2240"/>
                </a:lnTo>
                <a:lnTo>
                  <a:pt x="0" y="7727"/>
                </a:lnTo>
                <a:lnTo>
                  <a:pt x="2230" y="9978"/>
                </a:lnTo>
                <a:lnTo>
                  <a:pt x="7675" y="997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1092" name="object 1092"/>
          <p:cNvSpPr/>
          <p:nvPr/>
        </p:nvSpPr>
        <p:spPr>
          <a:xfrm>
            <a:off x="20099937" y="8531388"/>
            <a:ext cx="4445" cy="20320"/>
          </a:xfrm>
          <a:custGeom>
            <a:avLst/>
            <a:gdLst/>
            <a:ahLst/>
            <a:cxnLst/>
            <a:rect l="l" t="t" r="r" b="b"/>
            <a:pathLst>
              <a:path w="4444" h="20320">
                <a:moveTo>
                  <a:pt x="4160" y="0"/>
                </a:moveTo>
                <a:lnTo>
                  <a:pt x="0" y="4188"/>
                </a:lnTo>
                <a:lnTo>
                  <a:pt x="0" y="16083"/>
                </a:lnTo>
                <a:lnTo>
                  <a:pt x="4160" y="20280"/>
                </a:lnTo>
                <a:lnTo>
                  <a:pt x="4160" y="0"/>
                </a:lnTo>
                <a:close/>
              </a:path>
            </a:pathLst>
          </a:custGeom>
          <a:solidFill>
            <a:srgbClr val="FFFFFF">
              <a:alpha val="39999"/>
            </a:srgbClr>
          </a:solidFill>
        </p:spPr>
        <p:txBody>
          <a:bodyPr wrap="square" lIns="0" tIns="0" rIns="0" bIns="0" rtlCol="0"/>
          <a:lstStyle/>
          <a:p>
            <a:endParaRPr/>
          </a:p>
        </p:txBody>
      </p:sp>
      <p:sp>
        <p:nvSpPr>
          <p:cNvPr id="1093" name="object 1093"/>
          <p:cNvSpPr/>
          <p:nvPr/>
        </p:nvSpPr>
        <p:spPr>
          <a:xfrm>
            <a:off x="19147563" y="10146802"/>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094" name="object 1094"/>
          <p:cNvSpPr/>
          <p:nvPr/>
        </p:nvSpPr>
        <p:spPr>
          <a:xfrm>
            <a:off x="19409435" y="1002149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1095" name="object 1095"/>
          <p:cNvSpPr/>
          <p:nvPr/>
        </p:nvSpPr>
        <p:spPr>
          <a:xfrm>
            <a:off x="14913436" y="650822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1096" name="object 1096"/>
          <p:cNvSpPr/>
          <p:nvPr/>
        </p:nvSpPr>
        <p:spPr>
          <a:xfrm>
            <a:off x="15125434" y="6804388"/>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1097" name="object 1097"/>
          <p:cNvSpPr/>
          <p:nvPr/>
        </p:nvSpPr>
        <p:spPr>
          <a:xfrm>
            <a:off x="18929418" y="9999640"/>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098" name="object 1098"/>
          <p:cNvSpPr/>
          <p:nvPr/>
        </p:nvSpPr>
        <p:spPr>
          <a:xfrm>
            <a:off x="19055677" y="11163708"/>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099" name="object 1099"/>
          <p:cNvSpPr/>
          <p:nvPr/>
        </p:nvSpPr>
        <p:spPr>
          <a:xfrm>
            <a:off x="15299371" y="9102752"/>
            <a:ext cx="20320" cy="20320"/>
          </a:xfrm>
          <a:custGeom>
            <a:avLst/>
            <a:gdLst/>
            <a:ahLst/>
            <a:cxnLst/>
            <a:rect l="l" t="t" r="r" b="b"/>
            <a:pathLst>
              <a:path w="20319"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1100" name="object 1100"/>
          <p:cNvSpPr/>
          <p:nvPr/>
        </p:nvSpPr>
        <p:spPr>
          <a:xfrm>
            <a:off x="19806025" y="9347135"/>
            <a:ext cx="14604" cy="14604"/>
          </a:xfrm>
          <a:custGeom>
            <a:avLst/>
            <a:gdLst/>
            <a:ahLst/>
            <a:cxnLst/>
            <a:rect l="l" t="t" r="r" b="b"/>
            <a:pathLst>
              <a:path w="14605"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1101" name="object 1101"/>
          <p:cNvSpPr/>
          <p:nvPr/>
        </p:nvSpPr>
        <p:spPr>
          <a:xfrm>
            <a:off x="14873540" y="6550557"/>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102" name="object 1102"/>
          <p:cNvSpPr/>
          <p:nvPr/>
        </p:nvSpPr>
        <p:spPr>
          <a:xfrm>
            <a:off x="15478521" y="6809913"/>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1103" name="object 1103"/>
          <p:cNvSpPr/>
          <p:nvPr/>
        </p:nvSpPr>
        <p:spPr>
          <a:xfrm>
            <a:off x="19075457" y="7600243"/>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104" name="object 1104"/>
          <p:cNvSpPr/>
          <p:nvPr/>
        </p:nvSpPr>
        <p:spPr>
          <a:xfrm>
            <a:off x="19902264" y="6569449"/>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1105" name="object 1105"/>
          <p:cNvSpPr/>
          <p:nvPr/>
        </p:nvSpPr>
        <p:spPr>
          <a:xfrm>
            <a:off x="19604470" y="7149545"/>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106" name="object 1106"/>
          <p:cNvSpPr/>
          <p:nvPr/>
        </p:nvSpPr>
        <p:spPr>
          <a:xfrm>
            <a:off x="19680428" y="7859601"/>
            <a:ext cx="31750" cy="32384"/>
          </a:xfrm>
          <a:custGeom>
            <a:avLst/>
            <a:gdLst/>
            <a:ahLst/>
            <a:cxnLst/>
            <a:rect l="l" t="t" r="r" b="b"/>
            <a:pathLst>
              <a:path w="31750" h="32384">
                <a:moveTo>
                  <a:pt x="24585" y="0"/>
                </a:moveTo>
                <a:lnTo>
                  <a:pt x="7067" y="0"/>
                </a:lnTo>
                <a:lnTo>
                  <a:pt x="0" y="7162"/>
                </a:lnTo>
                <a:lnTo>
                  <a:pt x="0" y="24784"/>
                </a:lnTo>
                <a:lnTo>
                  <a:pt x="7067" y="31967"/>
                </a:lnTo>
                <a:lnTo>
                  <a:pt x="24585" y="31967"/>
                </a:lnTo>
                <a:lnTo>
                  <a:pt x="31684" y="24784"/>
                </a:lnTo>
                <a:lnTo>
                  <a:pt x="31684" y="15968"/>
                </a:lnTo>
                <a:lnTo>
                  <a:pt x="31684" y="7162"/>
                </a:lnTo>
                <a:lnTo>
                  <a:pt x="24585" y="0"/>
                </a:lnTo>
                <a:close/>
              </a:path>
            </a:pathLst>
          </a:custGeom>
          <a:solidFill>
            <a:srgbClr val="384746">
              <a:alpha val="39999"/>
            </a:srgbClr>
          </a:solidFill>
        </p:spPr>
        <p:txBody>
          <a:bodyPr wrap="square" lIns="0" tIns="0" rIns="0" bIns="0" rtlCol="0"/>
          <a:lstStyle/>
          <a:p>
            <a:endParaRPr/>
          </a:p>
        </p:txBody>
      </p:sp>
      <p:sp>
        <p:nvSpPr>
          <p:cNvPr id="1107" name="object 1107"/>
          <p:cNvSpPr/>
          <p:nvPr/>
        </p:nvSpPr>
        <p:spPr>
          <a:xfrm>
            <a:off x="15381061" y="6882623"/>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1108" name="object 1108"/>
          <p:cNvSpPr/>
          <p:nvPr/>
        </p:nvSpPr>
        <p:spPr>
          <a:xfrm>
            <a:off x="15268499" y="6989195"/>
            <a:ext cx="10160" cy="10160"/>
          </a:xfrm>
          <a:custGeom>
            <a:avLst/>
            <a:gdLst/>
            <a:ahLst/>
            <a:cxnLst/>
            <a:rect l="l" t="t" r="r" b="b"/>
            <a:pathLst>
              <a:path w="10159" h="10159">
                <a:moveTo>
                  <a:pt x="7675" y="0"/>
                </a:moveTo>
                <a:lnTo>
                  <a:pt x="2230" y="0"/>
                </a:lnTo>
                <a:lnTo>
                  <a:pt x="0" y="2240"/>
                </a:lnTo>
                <a:lnTo>
                  <a:pt x="0" y="7727"/>
                </a:lnTo>
                <a:lnTo>
                  <a:pt x="2230" y="9968"/>
                </a:lnTo>
                <a:lnTo>
                  <a:pt x="7675" y="996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1109" name="object 1109"/>
          <p:cNvSpPr/>
          <p:nvPr/>
        </p:nvSpPr>
        <p:spPr>
          <a:xfrm>
            <a:off x="19873559" y="7047430"/>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110" name="object 1110"/>
          <p:cNvSpPr/>
          <p:nvPr/>
        </p:nvSpPr>
        <p:spPr>
          <a:xfrm>
            <a:off x="19423915" y="7429010"/>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111" name="object 1111"/>
          <p:cNvSpPr/>
          <p:nvPr/>
        </p:nvSpPr>
        <p:spPr>
          <a:xfrm>
            <a:off x="19374378" y="8393948"/>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1112" name="object 1112"/>
          <p:cNvSpPr/>
          <p:nvPr/>
        </p:nvSpPr>
        <p:spPr>
          <a:xfrm>
            <a:off x="19035805" y="6975750"/>
            <a:ext cx="20320" cy="20955"/>
          </a:xfrm>
          <a:custGeom>
            <a:avLst/>
            <a:gdLst/>
            <a:ahLst/>
            <a:cxnLst/>
            <a:rect l="l" t="t" r="r" b="b"/>
            <a:pathLst>
              <a:path w="20319"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1113" name="object 1113"/>
          <p:cNvSpPr/>
          <p:nvPr/>
        </p:nvSpPr>
        <p:spPr>
          <a:xfrm>
            <a:off x="18736192" y="7455882"/>
            <a:ext cx="23495" cy="23495"/>
          </a:xfrm>
          <a:custGeom>
            <a:avLst/>
            <a:gdLst/>
            <a:ahLst/>
            <a:cxnLst/>
            <a:rect l="l" t="t" r="r" b="b"/>
            <a:pathLst>
              <a:path w="23494"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1114" name="object 1114"/>
          <p:cNvSpPr/>
          <p:nvPr/>
        </p:nvSpPr>
        <p:spPr>
          <a:xfrm>
            <a:off x="20074980" y="7731531"/>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115" name="object 1115"/>
          <p:cNvSpPr/>
          <p:nvPr/>
        </p:nvSpPr>
        <p:spPr>
          <a:xfrm>
            <a:off x="18134703" y="691292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116" name="object 1116"/>
          <p:cNvSpPr/>
          <p:nvPr/>
        </p:nvSpPr>
        <p:spPr>
          <a:xfrm>
            <a:off x="18053707" y="6721788"/>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117" name="object 1117"/>
          <p:cNvSpPr/>
          <p:nvPr/>
        </p:nvSpPr>
        <p:spPr>
          <a:xfrm>
            <a:off x="18720737" y="7123714"/>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1118" name="object 1118"/>
          <p:cNvSpPr/>
          <p:nvPr/>
        </p:nvSpPr>
        <p:spPr>
          <a:xfrm>
            <a:off x="17739052" y="6975117"/>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119" name="object 1119"/>
          <p:cNvSpPr/>
          <p:nvPr/>
        </p:nvSpPr>
        <p:spPr>
          <a:xfrm>
            <a:off x="18421576" y="6728209"/>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120" name="object 1120"/>
          <p:cNvSpPr/>
          <p:nvPr/>
        </p:nvSpPr>
        <p:spPr>
          <a:xfrm>
            <a:off x="17371342" y="6673569"/>
            <a:ext cx="14604" cy="14604"/>
          </a:xfrm>
          <a:custGeom>
            <a:avLst/>
            <a:gdLst/>
            <a:ahLst/>
            <a:cxnLst/>
            <a:rect l="l" t="t" r="r" b="b"/>
            <a:pathLst>
              <a:path w="14605"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1121" name="object 1121"/>
          <p:cNvSpPr/>
          <p:nvPr/>
        </p:nvSpPr>
        <p:spPr>
          <a:xfrm>
            <a:off x="17654810" y="633697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122" name="object 1122"/>
          <p:cNvSpPr/>
          <p:nvPr/>
        </p:nvSpPr>
        <p:spPr>
          <a:xfrm>
            <a:off x="15665170" y="6421172"/>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123" name="object 1123"/>
          <p:cNvSpPr/>
          <p:nvPr/>
        </p:nvSpPr>
        <p:spPr>
          <a:xfrm>
            <a:off x="11190359" y="7085307"/>
            <a:ext cx="23495" cy="23495"/>
          </a:xfrm>
          <a:custGeom>
            <a:avLst/>
            <a:gdLst/>
            <a:ahLst/>
            <a:cxnLst/>
            <a:rect l="l" t="t" r="r" b="b"/>
            <a:pathLst>
              <a:path w="23495" h="23495">
                <a:moveTo>
                  <a:pt x="17863" y="0"/>
                </a:moveTo>
                <a:lnTo>
                  <a:pt x="5151" y="0"/>
                </a:lnTo>
                <a:lnTo>
                  <a:pt x="0" y="5162"/>
                </a:lnTo>
                <a:lnTo>
                  <a:pt x="0" y="17988"/>
                </a:lnTo>
                <a:lnTo>
                  <a:pt x="5151" y="23182"/>
                </a:lnTo>
                <a:lnTo>
                  <a:pt x="17863" y="23182"/>
                </a:lnTo>
                <a:lnTo>
                  <a:pt x="23015" y="17988"/>
                </a:lnTo>
                <a:lnTo>
                  <a:pt x="23015" y="11559"/>
                </a:lnTo>
                <a:lnTo>
                  <a:pt x="23015" y="5162"/>
                </a:lnTo>
                <a:lnTo>
                  <a:pt x="17863" y="0"/>
                </a:lnTo>
                <a:close/>
              </a:path>
            </a:pathLst>
          </a:custGeom>
          <a:solidFill>
            <a:srgbClr val="FFFFFF">
              <a:alpha val="23999"/>
            </a:srgbClr>
          </a:solidFill>
        </p:spPr>
        <p:txBody>
          <a:bodyPr wrap="square" lIns="0" tIns="0" rIns="0" bIns="0" rtlCol="0"/>
          <a:lstStyle/>
          <a:p>
            <a:endParaRPr/>
          </a:p>
        </p:txBody>
      </p:sp>
      <p:sp>
        <p:nvSpPr>
          <p:cNvPr id="1124" name="object 1124"/>
          <p:cNvSpPr/>
          <p:nvPr/>
        </p:nvSpPr>
        <p:spPr>
          <a:xfrm>
            <a:off x="12446497" y="6652825"/>
            <a:ext cx="17780" cy="17780"/>
          </a:xfrm>
          <a:custGeom>
            <a:avLst/>
            <a:gdLst/>
            <a:ahLst/>
            <a:cxnLst/>
            <a:rect l="l" t="t" r="r" b="b"/>
            <a:pathLst>
              <a:path w="17779" h="17779">
                <a:moveTo>
                  <a:pt x="13549" y="0"/>
                </a:moveTo>
                <a:lnTo>
                  <a:pt x="3895" y="0"/>
                </a:lnTo>
                <a:lnTo>
                  <a:pt x="0" y="3978"/>
                </a:lnTo>
                <a:lnTo>
                  <a:pt x="0" y="13695"/>
                </a:lnTo>
                <a:lnTo>
                  <a:pt x="3895" y="17643"/>
                </a:lnTo>
                <a:lnTo>
                  <a:pt x="13549" y="17643"/>
                </a:lnTo>
                <a:lnTo>
                  <a:pt x="17465" y="13695"/>
                </a:lnTo>
                <a:lnTo>
                  <a:pt x="17465" y="8826"/>
                </a:lnTo>
                <a:lnTo>
                  <a:pt x="17465" y="3978"/>
                </a:lnTo>
                <a:lnTo>
                  <a:pt x="13549" y="0"/>
                </a:lnTo>
                <a:close/>
              </a:path>
            </a:pathLst>
          </a:custGeom>
          <a:solidFill>
            <a:srgbClr val="6F4478">
              <a:alpha val="39999"/>
            </a:srgbClr>
          </a:solidFill>
        </p:spPr>
        <p:txBody>
          <a:bodyPr wrap="square" lIns="0" tIns="0" rIns="0" bIns="0" rtlCol="0"/>
          <a:lstStyle/>
          <a:p>
            <a:endParaRPr/>
          </a:p>
        </p:txBody>
      </p:sp>
      <p:sp>
        <p:nvSpPr>
          <p:cNvPr id="1125" name="object 1125"/>
          <p:cNvSpPr/>
          <p:nvPr/>
        </p:nvSpPr>
        <p:spPr>
          <a:xfrm>
            <a:off x="12243868" y="6399796"/>
            <a:ext cx="22225" cy="22225"/>
          </a:xfrm>
          <a:custGeom>
            <a:avLst/>
            <a:gdLst/>
            <a:ahLst/>
            <a:cxnLst/>
            <a:rect l="l" t="t" r="r" b="b"/>
            <a:pathLst>
              <a:path w="22225" h="22225">
                <a:moveTo>
                  <a:pt x="16962" y="0"/>
                </a:moveTo>
                <a:lnTo>
                  <a:pt x="4900" y="0"/>
                </a:lnTo>
                <a:lnTo>
                  <a:pt x="0" y="4942"/>
                </a:lnTo>
                <a:lnTo>
                  <a:pt x="0" y="17119"/>
                </a:lnTo>
                <a:lnTo>
                  <a:pt x="4900" y="22030"/>
                </a:lnTo>
                <a:lnTo>
                  <a:pt x="16962" y="22030"/>
                </a:lnTo>
                <a:lnTo>
                  <a:pt x="21842" y="17119"/>
                </a:lnTo>
                <a:lnTo>
                  <a:pt x="21842" y="11025"/>
                </a:lnTo>
                <a:lnTo>
                  <a:pt x="21842" y="4942"/>
                </a:lnTo>
                <a:lnTo>
                  <a:pt x="16962" y="0"/>
                </a:lnTo>
                <a:close/>
              </a:path>
            </a:pathLst>
          </a:custGeom>
          <a:solidFill>
            <a:srgbClr val="FFFFFF">
              <a:alpha val="31198"/>
            </a:srgbClr>
          </a:solidFill>
        </p:spPr>
        <p:txBody>
          <a:bodyPr wrap="square" lIns="0" tIns="0" rIns="0" bIns="0" rtlCol="0"/>
          <a:lstStyle/>
          <a:p>
            <a:endParaRPr/>
          </a:p>
        </p:txBody>
      </p:sp>
      <p:sp>
        <p:nvSpPr>
          <p:cNvPr id="1126" name="object 1126"/>
          <p:cNvSpPr/>
          <p:nvPr/>
        </p:nvSpPr>
        <p:spPr>
          <a:xfrm>
            <a:off x="12207694" y="7891153"/>
            <a:ext cx="23495" cy="23495"/>
          </a:xfrm>
          <a:custGeom>
            <a:avLst/>
            <a:gdLst/>
            <a:ahLst/>
            <a:cxnLst/>
            <a:rect l="l" t="t" r="r" b="b"/>
            <a:pathLst>
              <a:path w="23495" h="23495">
                <a:moveTo>
                  <a:pt x="17968" y="0"/>
                </a:moveTo>
                <a:lnTo>
                  <a:pt x="5204" y="0"/>
                </a:lnTo>
                <a:lnTo>
                  <a:pt x="0" y="5266"/>
                </a:lnTo>
                <a:lnTo>
                  <a:pt x="0" y="18125"/>
                </a:lnTo>
                <a:lnTo>
                  <a:pt x="5204" y="23371"/>
                </a:lnTo>
                <a:lnTo>
                  <a:pt x="17968" y="23371"/>
                </a:lnTo>
                <a:lnTo>
                  <a:pt x="23130" y="18125"/>
                </a:lnTo>
                <a:lnTo>
                  <a:pt x="23130" y="11695"/>
                </a:lnTo>
                <a:lnTo>
                  <a:pt x="23130" y="5266"/>
                </a:lnTo>
                <a:lnTo>
                  <a:pt x="17968" y="0"/>
                </a:lnTo>
                <a:close/>
              </a:path>
            </a:pathLst>
          </a:custGeom>
          <a:solidFill>
            <a:srgbClr val="384746">
              <a:alpha val="39999"/>
            </a:srgbClr>
          </a:solidFill>
        </p:spPr>
        <p:txBody>
          <a:bodyPr wrap="square" lIns="0" tIns="0" rIns="0" bIns="0" rtlCol="0"/>
          <a:lstStyle/>
          <a:p>
            <a:endParaRPr/>
          </a:p>
        </p:txBody>
      </p:sp>
      <p:sp>
        <p:nvSpPr>
          <p:cNvPr id="1127" name="object 1127"/>
          <p:cNvSpPr/>
          <p:nvPr/>
        </p:nvSpPr>
        <p:spPr>
          <a:xfrm>
            <a:off x="11095885" y="7641007"/>
            <a:ext cx="12700" cy="12700"/>
          </a:xfrm>
          <a:custGeom>
            <a:avLst/>
            <a:gdLst/>
            <a:ahLst/>
            <a:cxnLst/>
            <a:rect l="l" t="t" r="r" b="b"/>
            <a:pathLst>
              <a:path w="12700" h="12700">
                <a:moveTo>
                  <a:pt x="9528" y="0"/>
                </a:moveTo>
                <a:lnTo>
                  <a:pt x="2753" y="0"/>
                </a:lnTo>
                <a:lnTo>
                  <a:pt x="0" y="2764"/>
                </a:lnTo>
                <a:lnTo>
                  <a:pt x="0" y="9591"/>
                </a:lnTo>
                <a:lnTo>
                  <a:pt x="2753" y="12376"/>
                </a:lnTo>
                <a:lnTo>
                  <a:pt x="9528" y="12376"/>
                </a:lnTo>
                <a:lnTo>
                  <a:pt x="12271" y="9591"/>
                </a:lnTo>
                <a:lnTo>
                  <a:pt x="12271" y="6177"/>
                </a:lnTo>
                <a:lnTo>
                  <a:pt x="12271" y="2764"/>
                </a:lnTo>
                <a:lnTo>
                  <a:pt x="9528" y="0"/>
                </a:lnTo>
                <a:close/>
              </a:path>
            </a:pathLst>
          </a:custGeom>
          <a:solidFill>
            <a:srgbClr val="FFFFFF">
              <a:alpha val="29998"/>
            </a:srgbClr>
          </a:solidFill>
        </p:spPr>
        <p:txBody>
          <a:bodyPr wrap="square" lIns="0" tIns="0" rIns="0" bIns="0" rtlCol="0"/>
          <a:lstStyle/>
          <a:p>
            <a:endParaRPr/>
          </a:p>
        </p:txBody>
      </p:sp>
      <p:sp>
        <p:nvSpPr>
          <p:cNvPr id="1128" name="object 1128"/>
          <p:cNvSpPr/>
          <p:nvPr/>
        </p:nvSpPr>
        <p:spPr>
          <a:xfrm>
            <a:off x="11602837" y="10304578"/>
            <a:ext cx="32384" cy="32384"/>
          </a:xfrm>
          <a:custGeom>
            <a:avLst/>
            <a:gdLst/>
            <a:ahLst/>
            <a:cxnLst/>
            <a:rect l="l" t="t" r="r" b="b"/>
            <a:pathLst>
              <a:path w="32384" h="32384">
                <a:moveTo>
                  <a:pt x="24910" y="0"/>
                </a:moveTo>
                <a:lnTo>
                  <a:pt x="7203" y="0"/>
                </a:lnTo>
                <a:lnTo>
                  <a:pt x="0" y="7245"/>
                </a:lnTo>
                <a:lnTo>
                  <a:pt x="0" y="25109"/>
                </a:lnTo>
                <a:lnTo>
                  <a:pt x="7203" y="32375"/>
                </a:lnTo>
                <a:lnTo>
                  <a:pt x="24910" y="32375"/>
                </a:lnTo>
                <a:lnTo>
                  <a:pt x="32093" y="25109"/>
                </a:lnTo>
                <a:lnTo>
                  <a:pt x="32093" y="16187"/>
                </a:lnTo>
                <a:lnTo>
                  <a:pt x="32093" y="7245"/>
                </a:lnTo>
                <a:lnTo>
                  <a:pt x="24910" y="0"/>
                </a:lnTo>
                <a:close/>
              </a:path>
            </a:pathLst>
          </a:custGeom>
          <a:solidFill>
            <a:srgbClr val="FFFFFF">
              <a:alpha val="31198"/>
            </a:srgbClr>
          </a:solidFill>
        </p:spPr>
        <p:txBody>
          <a:bodyPr wrap="square" lIns="0" tIns="0" rIns="0" bIns="0" rtlCol="0"/>
          <a:lstStyle/>
          <a:p>
            <a:endParaRPr/>
          </a:p>
        </p:txBody>
      </p:sp>
      <p:sp>
        <p:nvSpPr>
          <p:cNvPr id="1129" name="object 1129"/>
          <p:cNvSpPr/>
          <p:nvPr/>
        </p:nvSpPr>
        <p:spPr>
          <a:xfrm>
            <a:off x="11334599" y="8449908"/>
            <a:ext cx="36195" cy="36830"/>
          </a:xfrm>
          <a:custGeom>
            <a:avLst/>
            <a:gdLst/>
            <a:ahLst/>
            <a:cxnLst/>
            <a:rect l="l" t="t" r="r" b="b"/>
            <a:pathLst>
              <a:path w="36195" h="36829">
                <a:moveTo>
                  <a:pt x="18051" y="0"/>
                </a:moveTo>
                <a:lnTo>
                  <a:pt x="11017" y="1433"/>
                </a:lnTo>
                <a:lnTo>
                  <a:pt x="5279" y="5340"/>
                </a:lnTo>
                <a:lnTo>
                  <a:pt x="1415" y="11131"/>
                </a:lnTo>
                <a:lnTo>
                  <a:pt x="0" y="18219"/>
                </a:lnTo>
                <a:lnTo>
                  <a:pt x="1415" y="25311"/>
                </a:lnTo>
                <a:lnTo>
                  <a:pt x="5279" y="31114"/>
                </a:lnTo>
                <a:lnTo>
                  <a:pt x="11017" y="35031"/>
                </a:lnTo>
                <a:lnTo>
                  <a:pt x="18051" y="36470"/>
                </a:lnTo>
                <a:lnTo>
                  <a:pt x="25097" y="35031"/>
                </a:lnTo>
                <a:lnTo>
                  <a:pt x="30848" y="31114"/>
                </a:lnTo>
                <a:lnTo>
                  <a:pt x="34724" y="25311"/>
                </a:lnTo>
                <a:lnTo>
                  <a:pt x="36145" y="18219"/>
                </a:lnTo>
                <a:lnTo>
                  <a:pt x="34724" y="11131"/>
                </a:lnTo>
                <a:lnTo>
                  <a:pt x="30848" y="5340"/>
                </a:lnTo>
                <a:lnTo>
                  <a:pt x="25097" y="1433"/>
                </a:lnTo>
                <a:lnTo>
                  <a:pt x="18051" y="0"/>
                </a:lnTo>
                <a:close/>
              </a:path>
            </a:pathLst>
          </a:custGeom>
          <a:solidFill>
            <a:srgbClr val="384746">
              <a:alpha val="39999"/>
            </a:srgbClr>
          </a:solidFill>
        </p:spPr>
        <p:txBody>
          <a:bodyPr wrap="square" lIns="0" tIns="0" rIns="0" bIns="0" rtlCol="0"/>
          <a:lstStyle/>
          <a:p>
            <a:endParaRPr/>
          </a:p>
        </p:txBody>
      </p:sp>
      <p:sp>
        <p:nvSpPr>
          <p:cNvPr id="1130" name="object 1130"/>
          <p:cNvSpPr/>
          <p:nvPr/>
        </p:nvSpPr>
        <p:spPr>
          <a:xfrm>
            <a:off x="11739190" y="7696577"/>
            <a:ext cx="9525" cy="9525"/>
          </a:xfrm>
          <a:custGeom>
            <a:avLst/>
            <a:gdLst/>
            <a:ahLst/>
            <a:cxnLst/>
            <a:rect l="l" t="t" r="r" b="b"/>
            <a:pathLst>
              <a:path w="9525" h="9525">
                <a:moveTo>
                  <a:pt x="7266" y="0"/>
                </a:moveTo>
                <a:lnTo>
                  <a:pt x="2104" y="0"/>
                </a:lnTo>
                <a:lnTo>
                  <a:pt x="0" y="2104"/>
                </a:lnTo>
                <a:lnTo>
                  <a:pt x="0" y="7298"/>
                </a:lnTo>
                <a:lnTo>
                  <a:pt x="2104" y="9402"/>
                </a:lnTo>
                <a:lnTo>
                  <a:pt x="7266" y="9402"/>
                </a:lnTo>
                <a:lnTo>
                  <a:pt x="9350" y="7298"/>
                </a:lnTo>
                <a:lnTo>
                  <a:pt x="9350" y="4701"/>
                </a:lnTo>
                <a:lnTo>
                  <a:pt x="9350" y="2104"/>
                </a:lnTo>
                <a:lnTo>
                  <a:pt x="7266" y="0"/>
                </a:lnTo>
                <a:close/>
              </a:path>
            </a:pathLst>
          </a:custGeom>
          <a:solidFill>
            <a:srgbClr val="FFFFFF">
              <a:alpha val="39999"/>
            </a:srgbClr>
          </a:solidFill>
        </p:spPr>
        <p:txBody>
          <a:bodyPr wrap="square" lIns="0" tIns="0" rIns="0" bIns="0" rtlCol="0"/>
          <a:lstStyle/>
          <a:p>
            <a:endParaRPr/>
          </a:p>
        </p:txBody>
      </p:sp>
      <p:sp>
        <p:nvSpPr>
          <p:cNvPr id="1131" name="object 1131"/>
          <p:cNvSpPr/>
          <p:nvPr/>
        </p:nvSpPr>
        <p:spPr>
          <a:xfrm>
            <a:off x="10416158" y="7333838"/>
            <a:ext cx="11430" cy="11430"/>
          </a:xfrm>
          <a:custGeom>
            <a:avLst/>
            <a:gdLst/>
            <a:ahLst/>
            <a:cxnLst/>
            <a:rect l="l" t="t" r="r" b="b"/>
            <a:pathLst>
              <a:path w="11429" h="11429">
                <a:moveTo>
                  <a:pt x="8753" y="0"/>
                </a:moveTo>
                <a:lnTo>
                  <a:pt x="2533" y="0"/>
                </a:lnTo>
                <a:lnTo>
                  <a:pt x="0" y="2565"/>
                </a:lnTo>
                <a:lnTo>
                  <a:pt x="0" y="8826"/>
                </a:lnTo>
                <a:lnTo>
                  <a:pt x="2533" y="11392"/>
                </a:lnTo>
                <a:lnTo>
                  <a:pt x="8753" y="11392"/>
                </a:lnTo>
                <a:lnTo>
                  <a:pt x="11287" y="8826"/>
                </a:lnTo>
                <a:lnTo>
                  <a:pt x="11287" y="5706"/>
                </a:lnTo>
                <a:lnTo>
                  <a:pt x="11287" y="2565"/>
                </a:lnTo>
                <a:lnTo>
                  <a:pt x="8753" y="0"/>
                </a:lnTo>
                <a:close/>
              </a:path>
            </a:pathLst>
          </a:custGeom>
          <a:solidFill>
            <a:srgbClr val="FFFFFF">
              <a:alpha val="39999"/>
            </a:srgbClr>
          </a:solidFill>
        </p:spPr>
        <p:txBody>
          <a:bodyPr wrap="square" lIns="0" tIns="0" rIns="0" bIns="0" rtlCol="0"/>
          <a:lstStyle/>
          <a:p>
            <a:endParaRPr/>
          </a:p>
        </p:txBody>
      </p:sp>
      <p:sp>
        <p:nvSpPr>
          <p:cNvPr id="1132" name="object 1132"/>
          <p:cNvSpPr/>
          <p:nvPr/>
        </p:nvSpPr>
        <p:spPr>
          <a:xfrm>
            <a:off x="12157224" y="7257667"/>
            <a:ext cx="13970" cy="14604"/>
          </a:xfrm>
          <a:custGeom>
            <a:avLst/>
            <a:gdLst/>
            <a:ahLst/>
            <a:cxnLst/>
            <a:rect l="l" t="t" r="r" b="b"/>
            <a:pathLst>
              <a:path w="13970" h="14604">
                <a:moveTo>
                  <a:pt x="10795" y="0"/>
                </a:moveTo>
                <a:lnTo>
                  <a:pt x="3109" y="0"/>
                </a:lnTo>
                <a:lnTo>
                  <a:pt x="0" y="3151"/>
                </a:lnTo>
                <a:lnTo>
                  <a:pt x="0" y="10889"/>
                </a:lnTo>
                <a:lnTo>
                  <a:pt x="3109" y="14041"/>
                </a:lnTo>
                <a:lnTo>
                  <a:pt x="10795" y="14041"/>
                </a:lnTo>
                <a:lnTo>
                  <a:pt x="13915" y="10889"/>
                </a:lnTo>
                <a:lnTo>
                  <a:pt x="13915" y="7005"/>
                </a:lnTo>
                <a:lnTo>
                  <a:pt x="13915" y="3151"/>
                </a:lnTo>
                <a:lnTo>
                  <a:pt x="10795" y="0"/>
                </a:lnTo>
                <a:close/>
              </a:path>
            </a:pathLst>
          </a:custGeom>
          <a:solidFill>
            <a:srgbClr val="FFFFFF">
              <a:alpha val="31198"/>
            </a:srgbClr>
          </a:solidFill>
        </p:spPr>
        <p:txBody>
          <a:bodyPr wrap="square" lIns="0" tIns="0" rIns="0" bIns="0" rtlCol="0"/>
          <a:lstStyle/>
          <a:p>
            <a:endParaRPr/>
          </a:p>
        </p:txBody>
      </p:sp>
      <p:sp>
        <p:nvSpPr>
          <p:cNvPr id="1133" name="object 1133"/>
          <p:cNvSpPr/>
          <p:nvPr/>
        </p:nvSpPr>
        <p:spPr>
          <a:xfrm>
            <a:off x="16874475" y="6999072"/>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134" name="object 1134"/>
          <p:cNvSpPr/>
          <p:nvPr/>
        </p:nvSpPr>
        <p:spPr>
          <a:xfrm>
            <a:off x="17100557" y="7553131"/>
            <a:ext cx="19050" cy="19050"/>
          </a:xfrm>
          <a:custGeom>
            <a:avLst/>
            <a:gdLst/>
            <a:ahLst/>
            <a:cxnLst/>
            <a:rect l="l" t="t" r="r" b="b"/>
            <a:pathLst>
              <a:path w="19050" h="19050">
                <a:moveTo>
                  <a:pt x="14366" y="0"/>
                </a:moveTo>
                <a:lnTo>
                  <a:pt x="4156" y="0"/>
                </a:lnTo>
                <a:lnTo>
                  <a:pt x="0" y="4177"/>
                </a:lnTo>
                <a:lnTo>
                  <a:pt x="0" y="14481"/>
                </a:lnTo>
                <a:lnTo>
                  <a:pt x="4156" y="18680"/>
                </a:lnTo>
                <a:lnTo>
                  <a:pt x="14366" y="18680"/>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1135" name="object 1135"/>
          <p:cNvSpPr/>
          <p:nvPr/>
        </p:nvSpPr>
        <p:spPr>
          <a:xfrm>
            <a:off x="15541331" y="8296824"/>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136" name="object 1136"/>
          <p:cNvSpPr/>
          <p:nvPr/>
        </p:nvSpPr>
        <p:spPr>
          <a:xfrm>
            <a:off x="16793480" y="6807931"/>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137" name="object 1137"/>
          <p:cNvSpPr/>
          <p:nvPr/>
        </p:nvSpPr>
        <p:spPr>
          <a:xfrm>
            <a:off x="15566521" y="8043782"/>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138" name="object 1138"/>
          <p:cNvSpPr/>
          <p:nvPr/>
        </p:nvSpPr>
        <p:spPr>
          <a:xfrm>
            <a:off x="16478823" y="7061263"/>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139" name="object 1139"/>
          <p:cNvSpPr/>
          <p:nvPr/>
        </p:nvSpPr>
        <p:spPr>
          <a:xfrm>
            <a:off x="15807125" y="7400636"/>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1140" name="object 1140"/>
          <p:cNvSpPr/>
          <p:nvPr/>
        </p:nvSpPr>
        <p:spPr>
          <a:xfrm>
            <a:off x="16431088" y="6454742"/>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1141" name="object 1141"/>
          <p:cNvSpPr/>
          <p:nvPr/>
        </p:nvSpPr>
        <p:spPr>
          <a:xfrm>
            <a:off x="15810420" y="8194708"/>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142" name="object 1142"/>
          <p:cNvSpPr/>
          <p:nvPr/>
        </p:nvSpPr>
        <p:spPr>
          <a:xfrm>
            <a:off x="15452662" y="7559383"/>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1143" name="object 1143"/>
          <p:cNvSpPr/>
          <p:nvPr/>
        </p:nvSpPr>
        <p:spPr>
          <a:xfrm>
            <a:off x="16111114" y="6759715"/>
            <a:ext cx="14604" cy="14604"/>
          </a:xfrm>
          <a:custGeom>
            <a:avLst/>
            <a:gdLst/>
            <a:ahLst/>
            <a:cxnLst/>
            <a:rect l="l" t="t" r="r" b="b"/>
            <a:pathLst>
              <a:path w="14605"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1144" name="object 1144"/>
          <p:cNvSpPr/>
          <p:nvPr/>
        </p:nvSpPr>
        <p:spPr>
          <a:xfrm>
            <a:off x="16944026" y="6332338"/>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145" name="object 1145"/>
          <p:cNvSpPr/>
          <p:nvPr/>
        </p:nvSpPr>
        <p:spPr>
          <a:xfrm>
            <a:off x="14186110" y="8677663"/>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1146" name="object 1146"/>
          <p:cNvSpPr/>
          <p:nvPr/>
        </p:nvSpPr>
        <p:spPr>
          <a:xfrm>
            <a:off x="13857771" y="8378343"/>
            <a:ext cx="3175" cy="6350"/>
          </a:xfrm>
          <a:custGeom>
            <a:avLst/>
            <a:gdLst/>
            <a:ahLst/>
            <a:cxnLst/>
            <a:rect l="l" t="t" r="r" b="b"/>
            <a:pathLst>
              <a:path w="3175" h="6350">
                <a:moveTo>
                  <a:pt x="2952" y="0"/>
                </a:moveTo>
                <a:lnTo>
                  <a:pt x="1287" y="0"/>
                </a:lnTo>
                <a:lnTo>
                  <a:pt x="0" y="1361"/>
                </a:lnTo>
                <a:lnTo>
                  <a:pt x="0" y="4659"/>
                </a:lnTo>
                <a:lnTo>
                  <a:pt x="1287" y="5957"/>
                </a:lnTo>
                <a:lnTo>
                  <a:pt x="2952" y="5957"/>
                </a:lnTo>
                <a:lnTo>
                  <a:pt x="2952" y="0"/>
                </a:lnTo>
                <a:close/>
              </a:path>
            </a:pathLst>
          </a:custGeom>
          <a:solidFill>
            <a:srgbClr val="384746">
              <a:alpha val="39999"/>
            </a:srgbClr>
          </a:solidFill>
        </p:spPr>
        <p:txBody>
          <a:bodyPr wrap="square" lIns="0" tIns="0" rIns="0" bIns="0" rtlCol="0"/>
          <a:lstStyle/>
          <a:p>
            <a:endParaRPr/>
          </a:p>
        </p:txBody>
      </p:sp>
      <p:sp>
        <p:nvSpPr>
          <p:cNvPr id="1147" name="object 1147"/>
          <p:cNvSpPr/>
          <p:nvPr/>
        </p:nvSpPr>
        <p:spPr>
          <a:xfrm>
            <a:off x="14089533" y="7963203"/>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1148" name="object 1148"/>
          <p:cNvSpPr/>
          <p:nvPr/>
        </p:nvSpPr>
        <p:spPr>
          <a:xfrm>
            <a:off x="13774517" y="8254301"/>
            <a:ext cx="25400" cy="25400"/>
          </a:xfrm>
          <a:custGeom>
            <a:avLst/>
            <a:gdLst/>
            <a:ahLst/>
            <a:cxnLst/>
            <a:rect l="l" t="t" r="r" b="b"/>
            <a:pathLst>
              <a:path w="25400" h="25400">
                <a:moveTo>
                  <a:pt x="19475" y="0"/>
                </a:moveTo>
                <a:lnTo>
                  <a:pt x="5601" y="0"/>
                </a:lnTo>
                <a:lnTo>
                  <a:pt x="0" y="5654"/>
                </a:lnTo>
                <a:lnTo>
                  <a:pt x="0" y="19622"/>
                </a:lnTo>
                <a:lnTo>
                  <a:pt x="5601" y="25308"/>
                </a:lnTo>
                <a:lnTo>
                  <a:pt x="19475" y="25308"/>
                </a:lnTo>
                <a:lnTo>
                  <a:pt x="25077" y="19622"/>
                </a:lnTo>
                <a:lnTo>
                  <a:pt x="25077" y="12638"/>
                </a:lnTo>
                <a:lnTo>
                  <a:pt x="25077" y="5654"/>
                </a:lnTo>
                <a:lnTo>
                  <a:pt x="19475" y="0"/>
                </a:lnTo>
                <a:close/>
              </a:path>
            </a:pathLst>
          </a:custGeom>
          <a:solidFill>
            <a:srgbClr val="FFFFFF">
              <a:alpha val="39999"/>
            </a:srgbClr>
          </a:solidFill>
        </p:spPr>
        <p:txBody>
          <a:bodyPr wrap="square" lIns="0" tIns="0" rIns="0" bIns="0" rtlCol="0"/>
          <a:lstStyle/>
          <a:p>
            <a:endParaRPr/>
          </a:p>
        </p:txBody>
      </p:sp>
      <p:sp>
        <p:nvSpPr>
          <p:cNvPr id="1149" name="object 1149"/>
          <p:cNvSpPr/>
          <p:nvPr/>
        </p:nvSpPr>
        <p:spPr>
          <a:xfrm>
            <a:off x="13812532" y="8042803"/>
            <a:ext cx="5715" cy="5715"/>
          </a:xfrm>
          <a:custGeom>
            <a:avLst/>
            <a:gdLst/>
            <a:ahLst/>
            <a:cxnLst/>
            <a:rect l="l" t="t" r="r" b="b"/>
            <a:pathLst>
              <a:path w="5715" h="5715">
                <a:moveTo>
                  <a:pt x="4104" y="0"/>
                </a:moveTo>
                <a:lnTo>
                  <a:pt x="1183" y="0"/>
                </a:lnTo>
                <a:lnTo>
                  <a:pt x="0" y="1193"/>
                </a:lnTo>
                <a:lnTo>
                  <a:pt x="0" y="4135"/>
                </a:lnTo>
                <a:lnTo>
                  <a:pt x="1183"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1150" name="object 1150"/>
          <p:cNvSpPr/>
          <p:nvPr/>
        </p:nvSpPr>
        <p:spPr>
          <a:xfrm>
            <a:off x="14403740" y="8915593"/>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151" name="object 1151"/>
          <p:cNvSpPr/>
          <p:nvPr/>
        </p:nvSpPr>
        <p:spPr>
          <a:xfrm>
            <a:off x="14041355" y="8562404"/>
            <a:ext cx="13335" cy="6985"/>
          </a:xfrm>
          <a:custGeom>
            <a:avLst/>
            <a:gdLst/>
            <a:ahLst/>
            <a:cxnLst/>
            <a:rect l="l" t="t" r="r" b="b"/>
            <a:pathLst>
              <a:path w="13334" h="6984">
                <a:moveTo>
                  <a:pt x="9936" y="0"/>
                </a:moveTo>
                <a:lnTo>
                  <a:pt x="2848" y="0"/>
                </a:lnTo>
                <a:lnTo>
                  <a:pt x="0" y="2879"/>
                </a:lnTo>
                <a:lnTo>
                  <a:pt x="0" y="6429"/>
                </a:lnTo>
                <a:lnTo>
                  <a:pt x="12795" y="6429"/>
                </a:lnTo>
                <a:lnTo>
                  <a:pt x="12795" y="2879"/>
                </a:lnTo>
                <a:lnTo>
                  <a:pt x="9936" y="0"/>
                </a:lnTo>
                <a:close/>
              </a:path>
            </a:pathLst>
          </a:custGeom>
          <a:solidFill>
            <a:srgbClr val="384746">
              <a:alpha val="39999"/>
            </a:srgbClr>
          </a:solidFill>
        </p:spPr>
        <p:txBody>
          <a:bodyPr wrap="square" lIns="0" tIns="0" rIns="0" bIns="0" rtlCol="0"/>
          <a:lstStyle/>
          <a:p>
            <a:endParaRPr/>
          </a:p>
        </p:txBody>
      </p:sp>
      <p:sp>
        <p:nvSpPr>
          <p:cNvPr id="1152" name="object 1152"/>
          <p:cNvSpPr/>
          <p:nvPr/>
        </p:nvSpPr>
        <p:spPr>
          <a:xfrm>
            <a:off x="13721376" y="8867378"/>
            <a:ext cx="14604" cy="14604"/>
          </a:xfrm>
          <a:custGeom>
            <a:avLst/>
            <a:gdLst/>
            <a:ahLst/>
            <a:cxnLst/>
            <a:rect l="l" t="t" r="r" b="b"/>
            <a:pathLst>
              <a:path w="14605"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1153" name="object 1153"/>
          <p:cNvSpPr/>
          <p:nvPr/>
        </p:nvSpPr>
        <p:spPr>
          <a:xfrm>
            <a:off x="14554288" y="8439999"/>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154" name="object 1154"/>
          <p:cNvSpPr/>
          <p:nvPr/>
        </p:nvSpPr>
        <p:spPr>
          <a:xfrm>
            <a:off x="10733603" y="10070444"/>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1155" name="object 1155"/>
          <p:cNvSpPr/>
          <p:nvPr/>
        </p:nvSpPr>
        <p:spPr>
          <a:xfrm>
            <a:off x="10821699" y="7874807"/>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1156" name="object 1156"/>
          <p:cNvSpPr/>
          <p:nvPr/>
        </p:nvSpPr>
        <p:spPr>
          <a:xfrm>
            <a:off x="10724239" y="7947516"/>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1157" name="object 1157"/>
          <p:cNvSpPr/>
          <p:nvPr/>
        </p:nvSpPr>
        <p:spPr>
          <a:xfrm>
            <a:off x="10611684" y="8054086"/>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158" name="object 1158"/>
          <p:cNvSpPr/>
          <p:nvPr/>
        </p:nvSpPr>
        <p:spPr>
          <a:xfrm>
            <a:off x="9855612" y="9830306"/>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159" name="object 1159"/>
          <p:cNvSpPr/>
          <p:nvPr/>
        </p:nvSpPr>
        <p:spPr>
          <a:xfrm>
            <a:off x="9959266" y="10524213"/>
            <a:ext cx="20320" cy="20320"/>
          </a:xfrm>
          <a:custGeom>
            <a:avLst/>
            <a:gdLst/>
            <a:ahLst/>
            <a:cxnLst/>
            <a:rect l="l" t="t" r="r" b="b"/>
            <a:pathLst>
              <a:path w="20320"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1160" name="object 1160"/>
          <p:cNvSpPr/>
          <p:nvPr/>
        </p:nvSpPr>
        <p:spPr>
          <a:xfrm>
            <a:off x="10112557" y="8980845"/>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1161" name="object 1161"/>
          <p:cNvSpPr/>
          <p:nvPr/>
        </p:nvSpPr>
        <p:spPr>
          <a:xfrm>
            <a:off x="13696055" y="10542940"/>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1162" name="object 1162"/>
          <p:cNvSpPr/>
          <p:nvPr/>
        </p:nvSpPr>
        <p:spPr>
          <a:xfrm>
            <a:off x="13367712" y="10243621"/>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1163" name="object 1163"/>
          <p:cNvSpPr/>
          <p:nvPr/>
        </p:nvSpPr>
        <p:spPr>
          <a:xfrm>
            <a:off x="13599478" y="9828479"/>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1164" name="object 1164"/>
          <p:cNvSpPr/>
          <p:nvPr/>
        </p:nvSpPr>
        <p:spPr>
          <a:xfrm>
            <a:off x="13284451" y="10119580"/>
            <a:ext cx="25400" cy="25400"/>
          </a:xfrm>
          <a:custGeom>
            <a:avLst/>
            <a:gdLst/>
            <a:ahLst/>
            <a:cxnLst/>
            <a:rect l="l" t="t" r="r" b="b"/>
            <a:pathLst>
              <a:path w="25400" h="25400">
                <a:moveTo>
                  <a:pt x="19486" y="0"/>
                </a:moveTo>
                <a:lnTo>
                  <a:pt x="5612" y="0"/>
                </a:lnTo>
                <a:lnTo>
                  <a:pt x="0" y="5654"/>
                </a:lnTo>
                <a:lnTo>
                  <a:pt x="0" y="19622"/>
                </a:lnTo>
                <a:lnTo>
                  <a:pt x="5612" y="25297"/>
                </a:lnTo>
                <a:lnTo>
                  <a:pt x="19486" y="25297"/>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1165" name="object 1165"/>
          <p:cNvSpPr/>
          <p:nvPr/>
        </p:nvSpPr>
        <p:spPr>
          <a:xfrm>
            <a:off x="13322476" y="9908082"/>
            <a:ext cx="5715" cy="5715"/>
          </a:xfrm>
          <a:custGeom>
            <a:avLst/>
            <a:gdLst/>
            <a:ahLst/>
            <a:cxnLst/>
            <a:rect l="l" t="t" r="r" b="b"/>
            <a:pathLst>
              <a:path w="5715" h="5715">
                <a:moveTo>
                  <a:pt x="4104" y="0"/>
                </a:moveTo>
                <a:lnTo>
                  <a:pt x="1183" y="0"/>
                </a:lnTo>
                <a:lnTo>
                  <a:pt x="0" y="1193"/>
                </a:lnTo>
                <a:lnTo>
                  <a:pt x="0" y="4135"/>
                </a:lnTo>
                <a:lnTo>
                  <a:pt x="1183"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1166" name="object 1166"/>
          <p:cNvSpPr/>
          <p:nvPr/>
        </p:nvSpPr>
        <p:spPr>
          <a:xfrm>
            <a:off x="13913687" y="10780872"/>
            <a:ext cx="13335" cy="13335"/>
          </a:xfrm>
          <a:custGeom>
            <a:avLst/>
            <a:gdLst/>
            <a:ahLst/>
            <a:cxnLst/>
            <a:rect l="l" t="t" r="r" b="b"/>
            <a:pathLst>
              <a:path w="13334" h="13334">
                <a:moveTo>
                  <a:pt x="9853" y="0"/>
                </a:moveTo>
                <a:lnTo>
                  <a:pt x="2848" y="0"/>
                </a:lnTo>
                <a:lnTo>
                  <a:pt x="0" y="2879"/>
                </a:lnTo>
                <a:lnTo>
                  <a:pt x="0" y="9957"/>
                </a:lnTo>
                <a:lnTo>
                  <a:pt x="2848" y="12837"/>
                </a:lnTo>
                <a:lnTo>
                  <a:pt x="9853" y="1283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167" name="object 1167"/>
          <p:cNvSpPr/>
          <p:nvPr/>
        </p:nvSpPr>
        <p:spPr>
          <a:xfrm>
            <a:off x="13231322" y="10732655"/>
            <a:ext cx="14604" cy="14604"/>
          </a:xfrm>
          <a:custGeom>
            <a:avLst/>
            <a:gdLst/>
            <a:ahLst/>
            <a:cxnLst/>
            <a:rect l="l" t="t" r="r" b="b"/>
            <a:pathLst>
              <a:path w="14605"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1168" name="object 1168"/>
          <p:cNvSpPr/>
          <p:nvPr/>
        </p:nvSpPr>
        <p:spPr>
          <a:xfrm>
            <a:off x="14064231" y="1030527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169" name="object 1169"/>
          <p:cNvSpPr/>
          <p:nvPr/>
        </p:nvSpPr>
        <p:spPr>
          <a:xfrm>
            <a:off x="17000914" y="8325999"/>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170" name="object 1170"/>
          <p:cNvSpPr/>
          <p:nvPr/>
        </p:nvSpPr>
        <p:spPr>
          <a:xfrm>
            <a:off x="16600871" y="7961689"/>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171" name="object 1171"/>
          <p:cNvSpPr/>
          <p:nvPr/>
        </p:nvSpPr>
        <p:spPr>
          <a:xfrm>
            <a:off x="16476544" y="750952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173" name="object 1173"/>
          <p:cNvSpPr txBox="1">
            <a:spLocks noGrp="1"/>
          </p:cNvSpPr>
          <p:nvPr>
            <p:ph type="title"/>
          </p:nvPr>
        </p:nvSpPr>
        <p:spPr>
          <a:xfrm>
            <a:off x="9431655" y="207172"/>
            <a:ext cx="5192395" cy="905510"/>
          </a:xfrm>
          <a:prstGeom prst="rect">
            <a:avLst/>
          </a:prstGeom>
        </p:spPr>
        <p:txBody>
          <a:bodyPr vert="horz" wrap="square" lIns="0" tIns="15240" rIns="0" bIns="0" rtlCol="0">
            <a:spAutoFit/>
          </a:bodyPr>
          <a:lstStyle/>
          <a:p>
            <a:pPr marL="12700" algn="ctr">
              <a:lnSpc>
                <a:spcPct val="100000"/>
              </a:lnSpc>
              <a:spcBef>
                <a:spcPts val="120"/>
              </a:spcBef>
            </a:pPr>
            <a:r>
              <a:rPr lang="en-US" spc="-170" dirty="0">
                <a:solidFill>
                  <a:srgbClr val="FFFFFF"/>
                </a:solidFill>
              </a:rPr>
              <a:t>Closing Boxes</a:t>
            </a:r>
            <a:endParaRPr spc="30" dirty="0">
              <a:solidFill>
                <a:srgbClr val="FFFFFF"/>
              </a:solidFill>
            </a:endParaRPr>
          </a:p>
        </p:txBody>
      </p:sp>
      <p:sp>
        <p:nvSpPr>
          <p:cNvPr id="1174" name="object 1174"/>
          <p:cNvSpPr txBox="1"/>
          <p:nvPr/>
        </p:nvSpPr>
        <p:spPr>
          <a:xfrm>
            <a:off x="9137650" y="2682875"/>
            <a:ext cx="10046970" cy="6892143"/>
          </a:xfrm>
          <a:prstGeom prst="rect">
            <a:avLst/>
          </a:prstGeom>
        </p:spPr>
        <p:txBody>
          <a:bodyPr vert="horz" wrap="square" lIns="0" tIns="13335" rIns="0" bIns="0" rtlCol="0">
            <a:spAutoFit/>
          </a:bodyPr>
          <a:lstStyle/>
          <a:p>
            <a:pPr marL="12700" marR="215265" algn="l">
              <a:lnSpc>
                <a:spcPct val="150000"/>
              </a:lnSpc>
              <a:spcBef>
                <a:spcPts val="105"/>
              </a:spcBef>
            </a:pPr>
            <a:r>
              <a:rPr lang="en-US" sz="3000" spc="-185" dirty="0">
                <a:solidFill>
                  <a:srgbClr val="FFFFFF"/>
                </a:solidFill>
                <a:latin typeface="Trebuchet MS" panose="020B0603020202020204" pitchFamily="34" charset="0"/>
                <a:cs typeface="Tahoma"/>
              </a:rPr>
              <a:t>The general structure of the experiment system resembles the one  on earth – the frame into which the polymer is injected, which is closed  with a lid that contains the ultraviolet light to stimulate the polymerization process.</a:t>
            </a:r>
          </a:p>
          <a:p>
            <a:pPr marL="12700" marR="215265" algn="l">
              <a:lnSpc>
                <a:spcPct val="150000"/>
              </a:lnSpc>
              <a:spcBef>
                <a:spcPts val="105"/>
              </a:spcBef>
            </a:pPr>
            <a:r>
              <a:rPr lang="en-US" sz="3000" spc="-185" dirty="0">
                <a:solidFill>
                  <a:srgbClr val="FFFFFF"/>
                </a:solidFill>
                <a:latin typeface="Trebuchet MS" panose="020B0603020202020204" pitchFamily="34" charset="0"/>
                <a:cs typeface="Tahoma"/>
              </a:rPr>
              <a:t>On earth, the lid remains closed because of its weight, and doesn’t need to be locked.</a:t>
            </a:r>
          </a:p>
          <a:p>
            <a:pPr marL="12700" marR="215265" algn="l">
              <a:lnSpc>
                <a:spcPct val="150000"/>
              </a:lnSpc>
              <a:spcBef>
                <a:spcPts val="105"/>
              </a:spcBef>
            </a:pPr>
            <a:r>
              <a:rPr lang="en-US" sz="3000" spc="-185" dirty="0">
                <a:solidFill>
                  <a:srgbClr val="FFFFFF"/>
                </a:solidFill>
                <a:latin typeface="Trebuchet MS" panose="020B0603020202020204" pitchFamily="34" charset="0"/>
                <a:cs typeface="Tahoma"/>
              </a:rPr>
              <a:t>But in space, there is no force that will hold the lid over the box if it’s just placed on top.</a:t>
            </a:r>
          </a:p>
          <a:p>
            <a:pPr marL="12700" marR="215265" algn="l">
              <a:lnSpc>
                <a:spcPct val="150000"/>
              </a:lnSpc>
              <a:spcBef>
                <a:spcPts val="105"/>
              </a:spcBef>
            </a:pPr>
            <a:r>
              <a:rPr lang="en-US" sz="3000" spc="-185" dirty="0">
                <a:solidFill>
                  <a:srgbClr val="FFFFFF"/>
                </a:solidFill>
                <a:latin typeface="Trebuchet MS" panose="020B0603020202020204" pitchFamily="34" charset="0"/>
                <a:cs typeface="Tahoma"/>
              </a:rPr>
              <a:t>Therefore, it’s important that each lid is  fastened with hook and loop fasteners (Velcro) to keep it firmly in place.</a:t>
            </a:r>
          </a:p>
        </p:txBody>
      </p:sp>
      <p:pic>
        <p:nvPicPr>
          <p:cNvPr id="1175" name="תמונה 1174" descr="‏‎⁨פלוט⁩-16 (נגרר)">
            <a:extLst>
              <a:ext uri="{FF2B5EF4-FFF2-40B4-BE49-F238E27FC236}">
                <a16:creationId xmlns:a16="http://schemas.microsoft.com/office/drawing/2014/main" id="{E97BCB39-881A-7BC6-5D1A-84E03B853948}"/>
              </a:ext>
            </a:extLst>
          </p:cNvPr>
          <p:cNvPicPr>
            <a:picLocks noGrp="1" noChangeAspect="1"/>
          </p:cNvPicPr>
          <p:nvPr isPhoto="1"/>
        </p:nvPicPr>
        <p:blipFill rotWithShape="1">
          <a:blip r:embed="rId2">
            <a:clrChange>
              <a:clrFrom>
                <a:srgbClr val="1B2135"/>
              </a:clrFrom>
              <a:clrTo>
                <a:srgbClr val="1B2135">
                  <a:alpha val="0"/>
                </a:srgbClr>
              </a:clrTo>
            </a:clrChange>
            <a:lum/>
            <a:extLst>
              <a:ext uri="{28A0092B-C50C-407E-A947-70E740481C1C}">
                <a14:useLocalDpi xmlns:a14="http://schemas.microsoft.com/office/drawing/2010/main" val="0"/>
              </a:ext>
            </a:extLst>
          </a:blip>
          <a:srcRect r="55153"/>
          <a:stretch/>
        </p:blipFill>
        <p:spPr>
          <a:xfrm>
            <a:off x="-311150" y="0"/>
            <a:ext cx="8984457" cy="1126885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תמונה 1" descr="‏‎⁨פלוט⁩-7 (נגרר)"/>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397"/>
            <a:ext cx="20104100" cy="11308556"/>
          </a:xfrm>
          <a:prstGeom prst="rect">
            <a:avLst/>
          </a:prstGeom>
          <a:noFill/>
          <a:ln>
            <a:noFill/>
          </a:ln>
        </p:spPr>
      </p:pic>
      <p:cxnSp>
        <p:nvCxnSpPr>
          <p:cNvPr id="4" name="מחבר ישר 3"/>
          <p:cNvCxnSpPr/>
          <p:nvPr/>
        </p:nvCxnSpPr>
        <p:spPr>
          <a:xfrm>
            <a:off x="10659361" y="4670412"/>
            <a:ext cx="2115119"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 name="מחבר ישר 4"/>
          <p:cNvCxnSpPr/>
          <p:nvPr/>
        </p:nvCxnSpPr>
        <p:spPr>
          <a:xfrm>
            <a:off x="3769519" y="6597055"/>
            <a:ext cx="2115119"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 name="מחבר ישר 6"/>
          <p:cNvCxnSpPr/>
          <p:nvPr/>
        </p:nvCxnSpPr>
        <p:spPr>
          <a:xfrm>
            <a:off x="314127" y="9759262"/>
            <a:ext cx="142404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 name="מחבר ישר 8"/>
          <p:cNvCxnSpPr/>
          <p:nvPr/>
        </p:nvCxnSpPr>
        <p:spPr>
          <a:xfrm>
            <a:off x="12010106" y="10387515"/>
            <a:ext cx="1528749"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0" name="תמונה 9" descr="‏‎⁨פלוט⁩-7 (נגרר)"/>
          <p:cNvPicPr>
            <a:picLocks noGrp="1" noChangeAspect="1"/>
          </p:cNvPicPr>
          <p:nvPr isPhoto="1"/>
        </p:nvPicPr>
        <p:blipFill rotWithShape="1">
          <a:blip r:embed="rId3">
            <a:lum/>
            <a:extLst>
              <a:ext uri="{28A0092B-C50C-407E-A947-70E740481C1C}">
                <a14:useLocalDpi xmlns:a14="http://schemas.microsoft.com/office/drawing/2010/main" val="0"/>
              </a:ext>
            </a:extLst>
          </a:blip>
          <a:srcRect r="88542" b="73333"/>
          <a:stretch/>
        </p:blipFill>
        <p:spPr>
          <a:xfrm>
            <a:off x="2" y="396"/>
            <a:ext cx="13709448" cy="11308558"/>
          </a:xfrm>
          <a:prstGeom prst="rect">
            <a:avLst/>
          </a:prstGeom>
          <a:noFill/>
          <a:ln>
            <a:noFill/>
          </a:ln>
        </p:spPr>
      </p:pic>
      <p:pic>
        <p:nvPicPr>
          <p:cNvPr id="3" name="תמונה 2">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01625" y="4443110"/>
            <a:ext cx="11372854" cy="6409504"/>
          </a:xfrm>
          <a:prstGeom prst="rect">
            <a:avLst/>
          </a:prstGeom>
        </p:spPr>
      </p:pic>
      <p:sp>
        <p:nvSpPr>
          <p:cNvPr id="12" name="מלבן 11"/>
          <p:cNvSpPr/>
          <p:nvPr/>
        </p:nvSpPr>
        <p:spPr>
          <a:xfrm>
            <a:off x="1327405" y="180441"/>
            <a:ext cx="11521295" cy="3754874"/>
          </a:xfrm>
          <a:prstGeom prst="rect">
            <a:avLst/>
          </a:prstGeom>
        </p:spPr>
        <p:txBody>
          <a:bodyPr wrap="square">
            <a:spAutoFit/>
          </a:bodyPr>
          <a:lstStyle/>
          <a:p>
            <a:pPr algn="l" rtl="0"/>
            <a:r>
              <a:rPr lang="en-US" sz="3400" dirty="0">
                <a:solidFill>
                  <a:schemeClr val="bg1"/>
                </a:solidFill>
                <a:latin typeface="Trebuchet MS" panose="020B0603020202020204" pitchFamily="34" charset="0"/>
                <a:ea typeface="Anomalia ML Regular AAA" panose="00000500000000000000" pitchFamily="2" charset="-79"/>
                <a:cs typeface="Anomalia ML Regular AAA" panose="00000500000000000000" pitchFamily="2" charset="-79"/>
                <a:sym typeface="Anomalia ML Regular AAA" panose="00000500000000000000" pitchFamily="2" charset="-79"/>
              </a:rPr>
              <a:t>Before launching into space, Nasa allowed the entire lab team to try and create the lens in a zero-g flight.</a:t>
            </a:r>
          </a:p>
          <a:p>
            <a:pPr algn="l" rtl="0"/>
            <a:endParaRPr lang="en-US" sz="3400" dirty="0">
              <a:solidFill>
                <a:schemeClr val="bg1"/>
              </a:solidFill>
              <a:latin typeface="Trebuchet MS" panose="020B0603020202020204" pitchFamily="34" charset="0"/>
              <a:ea typeface="Anomalia ML Regular AAA" panose="00000500000000000000" pitchFamily="2" charset="-79"/>
              <a:cs typeface="Anomalia ML Regular AAA" panose="00000500000000000000" pitchFamily="2" charset="-79"/>
              <a:sym typeface="Anomalia ML Regular AAA" panose="00000500000000000000" pitchFamily="2" charset="-79"/>
            </a:endParaRPr>
          </a:p>
          <a:p>
            <a:pPr algn="l" rtl="0"/>
            <a:r>
              <a:rPr lang="en-US" sz="3400" dirty="0">
                <a:solidFill>
                  <a:schemeClr val="bg1"/>
                </a:solidFill>
                <a:latin typeface="Trebuchet MS" panose="020B0603020202020204" pitchFamily="34" charset="0"/>
                <a:ea typeface="Anomalia ML Regular AAA" panose="00000500000000000000" pitchFamily="2" charset="-79"/>
                <a:cs typeface="Anomalia ML Regular AAA" panose="00000500000000000000" pitchFamily="2" charset="-79"/>
                <a:sym typeface="Anomalia ML Regular AAA" panose="00000500000000000000" pitchFamily="2" charset="-79"/>
              </a:rPr>
              <a:t> This is a special flight where the plane simulates a free fall for 20 seconds and accordingly simulates the same microgravity conditions on the international space station.</a:t>
            </a:r>
          </a:p>
        </p:txBody>
      </p:sp>
      <p:pic>
        <p:nvPicPr>
          <p:cNvPr id="13" name="תמונה 12">
            <a:extLst>
              <a:ext uri="{FF2B5EF4-FFF2-40B4-BE49-F238E27FC236}">
                <a16:creationId xmlns:a16="http://schemas.microsoft.com/office/drawing/2014/main" id="{84E79247-5687-109A-43A8-E4EAAAFF95FC}"/>
              </a:ext>
            </a:extLst>
          </p:cNvPr>
          <p:cNvPicPr>
            <a:picLocks noChangeAspect="1"/>
          </p:cNvPicPr>
          <p:nvPr/>
        </p:nvPicPr>
        <p:blipFill>
          <a:blip r:embed="rId6"/>
          <a:stretch>
            <a:fillRect/>
          </a:stretch>
        </p:blipFill>
        <p:spPr>
          <a:xfrm>
            <a:off x="14852650" y="396875"/>
            <a:ext cx="5112073" cy="1676400"/>
          </a:xfrm>
          <a:prstGeom prst="rect">
            <a:avLst/>
          </a:prstGeom>
        </p:spPr>
      </p:pic>
    </p:spTree>
    <p:extLst>
      <p:ext uri="{BB962C8B-B14F-4D97-AF65-F5344CB8AC3E}">
        <p14:creationId xmlns:p14="http://schemas.microsoft.com/office/powerpoint/2010/main" val="33889406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20104100" cy="1162685"/>
          </a:xfrm>
          <a:custGeom>
            <a:avLst/>
            <a:gdLst/>
            <a:ahLst/>
            <a:cxnLst/>
            <a:rect l="l" t="t" r="r" b="b"/>
            <a:pathLst>
              <a:path w="20104100" h="1162685">
                <a:moveTo>
                  <a:pt x="0" y="1162269"/>
                </a:moveTo>
                <a:lnTo>
                  <a:pt x="20104099" y="1162269"/>
                </a:lnTo>
                <a:lnTo>
                  <a:pt x="20104099" y="0"/>
                </a:lnTo>
                <a:lnTo>
                  <a:pt x="0" y="0"/>
                </a:lnTo>
                <a:lnTo>
                  <a:pt x="0" y="1162269"/>
                </a:lnTo>
                <a:close/>
              </a:path>
            </a:pathLst>
          </a:custGeom>
          <a:solidFill>
            <a:srgbClr val="111B32"/>
          </a:solidFill>
        </p:spPr>
        <p:txBody>
          <a:bodyPr wrap="square" lIns="0" tIns="0" rIns="0" bIns="0" rtlCol="0"/>
          <a:lstStyle/>
          <a:p>
            <a:endParaRPr/>
          </a:p>
        </p:txBody>
      </p:sp>
      <p:sp>
        <p:nvSpPr>
          <p:cNvPr id="3" name="object 3"/>
          <p:cNvSpPr/>
          <p:nvPr/>
        </p:nvSpPr>
        <p:spPr>
          <a:xfrm>
            <a:off x="0" y="4439656"/>
            <a:ext cx="20104100" cy="6869430"/>
          </a:xfrm>
          <a:custGeom>
            <a:avLst/>
            <a:gdLst/>
            <a:ahLst/>
            <a:cxnLst/>
            <a:rect l="l" t="t" r="r" b="b"/>
            <a:pathLst>
              <a:path w="20104100" h="6869430">
                <a:moveTo>
                  <a:pt x="0" y="6868899"/>
                </a:moveTo>
                <a:lnTo>
                  <a:pt x="20104099" y="6868899"/>
                </a:lnTo>
                <a:lnTo>
                  <a:pt x="20104099" y="0"/>
                </a:lnTo>
                <a:lnTo>
                  <a:pt x="0" y="0"/>
                </a:lnTo>
                <a:lnTo>
                  <a:pt x="0" y="6868899"/>
                </a:lnTo>
                <a:close/>
              </a:path>
            </a:pathLst>
          </a:custGeom>
          <a:solidFill>
            <a:srgbClr val="111B32"/>
          </a:solidFill>
        </p:spPr>
        <p:txBody>
          <a:bodyPr wrap="square" lIns="0" tIns="0" rIns="0" bIns="0" rtlCol="0"/>
          <a:lstStyle/>
          <a:p>
            <a:endParaRPr/>
          </a:p>
        </p:txBody>
      </p:sp>
      <p:sp>
        <p:nvSpPr>
          <p:cNvPr id="4" name="object 4"/>
          <p:cNvSpPr/>
          <p:nvPr/>
        </p:nvSpPr>
        <p:spPr>
          <a:xfrm>
            <a:off x="982068" y="6126835"/>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5" name="object 5"/>
          <p:cNvSpPr/>
          <p:nvPr/>
        </p:nvSpPr>
        <p:spPr>
          <a:xfrm>
            <a:off x="1338433" y="569965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 name="object 6"/>
          <p:cNvSpPr/>
          <p:nvPr/>
        </p:nvSpPr>
        <p:spPr>
          <a:xfrm>
            <a:off x="0" y="6624965"/>
            <a:ext cx="1270" cy="12065"/>
          </a:xfrm>
          <a:custGeom>
            <a:avLst/>
            <a:gdLst/>
            <a:ahLst/>
            <a:cxnLst/>
            <a:rect l="l" t="t" r="r" b="b"/>
            <a:pathLst>
              <a:path w="1270" h="12065">
                <a:moveTo>
                  <a:pt x="0" y="0"/>
                </a:moveTo>
                <a:lnTo>
                  <a:pt x="0" y="11667"/>
                </a:lnTo>
                <a:lnTo>
                  <a:pt x="1153" y="10500"/>
                </a:lnTo>
                <a:lnTo>
                  <a:pt x="1153" y="1160"/>
                </a:lnTo>
                <a:lnTo>
                  <a:pt x="0" y="0"/>
                </a:lnTo>
                <a:close/>
              </a:path>
            </a:pathLst>
          </a:custGeom>
          <a:solidFill>
            <a:srgbClr val="FFFFFF">
              <a:alpha val="39999"/>
            </a:srgbClr>
          </a:solidFill>
        </p:spPr>
        <p:txBody>
          <a:bodyPr wrap="square" lIns="0" tIns="0" rIns="0" bIns="0" rtlCol="0"/>
          <a:lstStyle/>
          <a:p>
            <a:endParaRPr/>
          </a:p>
        </p:txBody>
      </p:sp>
      <p:sp>
        <p:nvSpPr>
          <p:cNvPr id="7" name="object 7"/>
          <p:cNvSpPr/>
          <p:nvPr/>
        </p:nvSpPr>
        <p:spPr>
          <a:xfrm>
            <a:off x="2408652" y="5183171"/>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8" name="object 8"/>
          <p:cNvSpPr/>
          <p:nvPr/>
        </p:nvSpPr>
        <p:spPr>
          <a:xfrm>
            <a:off x="1867447" y="5248955"/>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9" name="object 9"/>
          <p:cNvSpPr/>
          <p:nvPr/>
        </p:nvSpPr>
        <p:spPr>
          <a:xfrm>
            <a:off x="922041" y="6079506"/>
            <a:ext cx="19050" cy="19685"/>
          </a:xfrm>
          <a:custGeom>
            <a:avLst/>
            <a:gdLst/>
            <a:ahLst/>
            <a:cxnLst/>
            <a:rect l="l" t="t" r="r" b="b"/>
            <a:pathLst>
              <a:path w="19050" h="19685">
                <a:moveTo>
                  <a:pt x="14659" y="0"/>
                </a:moveTo>
                <a:lnTo>
                  <a:pt x="4219" y="0"/>
                </a:lnTo>
                <a:lnTo>
                  <a:pt x="0" y="4251"/>
                </a:lnTo>
                <a:lnTo>
                  <a:pt x="0" y="14795"/>
                </a:lnTo>
                <a:lnTo>
                  <a:pt x="4219" y="19077"/>
                </a:lnTo>
                <a:lnTo>
                  <a:pt x="14659" y="19077"/>
                </a:lnTo>
                <a:lnTo>
                  <a:pt x="18899" y="14795"/>
                </a:lnTo>
                <a:lnTo>
                  <a:pt x="18899" y="9538"/>
                </a:lnTo>
                <a:lnTo>
                  <a:pt x="18899" y="4251"/>
                </a:lnTo>
                <a:lnTo>
                  <a:pt x="14659" y="0"/>
                </a:lnTo>
                <a:close/>
              </a:path>
            </a:pathLst>
          </a:custGeom>
          <a:solidFill>
            <a:srgbClr val="FFFFFF">
              <a:alpha val="39999"/>
            </a:srgbClr>
          </a:solidFill>
        </p:spPr>
        <p:txBody>
          <a:bodyPr wrap="square" lIns="0" tIns="0" rIns="0" bIns="0" rtlCol="0"/>
          <a:lstStyle/>
          <a:p>
            <a:endParaRPr/>
          </a:p>
        </p:txBody>
      </p:sp>
      <p:sp>
        <p:nvSpPr>
          <p:cNvPr id="10" name="object 10"/>
          <p:cNvSpPr/>
          <p:nvPr/>
        </p:nvSpPr>
        <p:spPr>
          <a:xfrm>
            <a:off x="260451" y="5132590"/>
            <a:ext cx="22225" cy="22860"/>
          </a:xfrm>
          <a:custGeom>
            <a:avLst/>
            <a:gdLst/>
            <a:ahLst/>
            <a:cxnLst/>
            <a:rect l="l" t="t" r="r" b="b"/>
            <a:pathLst>
              <a:path w="22225" h="22860">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11" name="object 11"/>
          <p:cNvSpPr/>
          <p:nvPr/>
        </p:nvSpPr>
        <p:spPr>
          <a:xfrm>
            <a:off x="1943416" y="5959011"/>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12" name="object 12"/>
          <p:cNvSpPr/>
          <p:nvPr/>
        </p:nvSpPr>
        <p:spPr>
          <a:xfrm>
            <a:off x="967402" y="5781522"/>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3" name="object 13"/>
          <p:cNvSpPr/>
          <p:nvPr/>
        </p:nvSpPr>
        <p:spPr>
          <a:xfrm>
            <a:off x="749280" y="6268491"/>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14" name="object 14"/>
          <p:cNvSpPr/>
          <p:nvPr/>
        </p:nvSpPr>
        <p:spPr>
          <a:xfrm>
            <a:off x="2768612" y="483989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5" name="object 15"/>
          <p:cNvSpPr/>
          <p:nvPr/>
        </p:nvSpPr>
        <p:spPr>
          <a:xfrm>
            <a:off x="1892637" y="4995911"/>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6" name="object 16"/>
          <p:cNvSpPr/>
          <p:nvPr/>
        </p:nvSpPr>
        <p:spPr>
          <a:xfrm>
            <a:off x="3078151" y="8989410"/>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7" name="object 17"/>
          <p:cNvSpPr/>
          <p:nvPr/>
        </p:nvSpPr>
        <p:spPr>
          <a:xfrm>
            <a:off x="942778" y="5761842"/>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18" name="object 18"/>
          <p:cNvSpPr/>
          <p:nvPr/>
        </p:nvSpPr>
        <p:spPr>
          <a:xfrm>
            <a:off x="739140" y="5372188"/>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19" name="object 19"/>
          <p:cNvSpPr/>
          <p:nvPr/>
        </p:nvSpPr>
        <p:spPr>
          <a:xfrm>
            <a:off x="895054" y="5155322"/>
            <a:ext cx="13335" cy="13335"/>
          </a:xfrm>
          <a:custGeom>
            <a:avLst/>
            <a:gdLst/>
            <a:ahLst/>
            <a:cxnLst/>
            <a:rect l="l" t="t" r="r" b="b"/>
            <a:pathLst>
              <a:path w="13334" h="13335">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20" name="object 20"/>
          <p:cNvSpPr/>
          <p:nvPr/>
        </p:nvSpPr>
        <p:spPr>
          <a:xfrm>
            <a:off x="2136538" y="5146838"/>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1" name="object 21"/>
          <p:cNvSpPr/>
          <p:nvPr/>
        </p:nvSpPr>
        <p:spPr>
          <a:xfrm>
            <a:off x="2469442" y="4444386"/>
            <a:ext cx="10160" cy="10160"/>
          </a:xfrm>
          <a:custGeom>
            <a:avLst/>
            <a:gdLst/>
            <a:ahLst/>
            <a:cxnLst/>
            <a:rect l="l" t="t" r="r" b="b"/>
            <a:pathLst>
              <a:path w="10160"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22" name="object 22"/>
          <p:cNvSpPr/>
          <p:nvPr/>
        </p:nvSpPr>
        <p:spPr>
          <a:xfrm>
            <a:off x="868992" y="4643929"/>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FFFFFF">
              <a:alpha val="39999"/>
            </a:srgbClr>
          </a:solidFill>
        </p:spPr>
        <p:txBody>
          <a:bodyPr wrap="square" lIns="0" tIns="0" rIns="0" bIns="0" rtlCol="0"/>
          <a:lstStyle/>
          <a:p>
            <a:endParaRPr/>
          </a:p>
        </p:txBody>
      </p:sp>
      <p:sp>
        <p:nvSpPr>
          <p:cNvPr id="23" name="object 23"/>
          <p:cNvSpPr/>
          <p:nvPr/>
        </p:nvSpPr>
        <p:spPr>
          <a:xfrm>
            <a:off x="1778778" y="4511512"/>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4" name="object 24"/>
          <p:cNvSpPr/>
          <p:nvPr/>
        </p:nvSpPr>
        <p:spPr>
          <a:xfrm>
            <a:off x="399277" y="464238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25" name="object 25"/>
          <p:cNvSpPr/>
          <p:nvPr/>
        </p:nvSpPr>
        <p:spPr>
          <a:xfrm>
            <a:off x="1258415" y="6810007"/>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26" name="object 26"/>
          <p:cNvSpPr/>
          <p:nvPr/>
        </p:nvSpPr>
        <p:spPr>
          <a:xfrm>
            <a:off x="1686892" y="5528420"/>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7" name="object 27"/>
          <p:cNvSpPr/>
          <p:nvPr/>
        </p:nvSpPr>
        <p:spPr>
          <a:xfrm>
            <a:off x="1637354" y="6493366"/>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28" name="object 28"/>
          <p:cNvSpPr/>
          <p:nvPr/>
        </p:nvSpPr>
        <p:spPr>
          <a:xfrm>
            <a:off x="2872266" y="5533800"/>
            <a:ext cx="20320" cy="20320"/>
          </a:xfrm>
          <a:custGeom>
            <a:avLst/>
            <a:gdLst/>
            <a:ahLst/>
            <a:cxnLst/>
            <a:rect l="l" t="t" r="r" b="b"/>
            <a:pathLst>
              <a:path w="20319"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29" name="object 29"/>
          <p:cNvSpPr/>
          <p:nvPr/>
        </p:nvSpPr>
        <p:spPr>
          <a:xfrm>
            <a:off x="575083" y="5460284"/>
            <a:ext cx="14604" cy="14604"/>
          </a:xfrm>
          <a:custGeom>
            <a:avLst/>
            <a:gdLst/>
            <a:ahLst/>
            <a:cxnLst/>
            <a:rect l="l" t="t" r="r" b="b"/>
            <a:pathLst>
              <a:path w="14604" h="14604">
                <a:moveTo>
                  <a:pt x="11130" y="0"/>
                </a:moveTo>
                <a:lnTo>
                  <a:pt x="3172" y="0"/>
                </a:lnTo>
                <a:lnTo>
                  <a:pt x="0" y="3235"/>
                </a:lnTo>
                <a:lnTo>
                  <a:pt x="0" y="11245"/>
                </a:lnTo>
                <a:lnTo>
                  <a:pt x="3172" y="14491"/>
                </a:lnTo>
                <a:lnTo>
                  <a:pt x="11130" y="14491"/>
                </a:lnTo>
                <a:lnTo>
                  <a:pt x="14334" y="11245"/>
                </a:lnTo>
                <a:lnTo>
                  <a:pt x="14334" y="7235"/>
                </a:lnTo>
                <a:lnTo>
                  <a:pt x="14334" y="3235"/>
                </a:lnTo>
                <a:lnTo>
                  <a:pt x="11130" y="0"/>
                </a:lnTo>
                <a:close/>
              </a:path>
            </a:pathLst>
          </a:custGeom>
          <a:solidFill>
            <a:srgbClr val="FFFFFF">
              <a:alpha val="39999"/>
            </a:srgbClr>
          </a:solidFill>
        </p:spPr>
        <p:txBody>
          <a:bodyPr wrap="square" lIns="0" tIns="0" rIns="0" bIns="0" rtlCol="0"/>
          <a:lstStyle/>
          <a:p>
            <a:endParaRPr/>
          </a:p>
        </p:txBody>
      </p:sp>
      <p:sp>
        <p:nvSpPr>
          <p:cNvPr id="30" name="object 30"/>
          <p:cNvSpPr/>
          <p:nvPr/>
        </p:nvSpPr>
        <p:spPr>
          <a:xfrm>
            <a:off x="1407982" y="503291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1" name="object 31"/>
          <p:cNvSpPr/>
          <p:nvPr/>
        </p:nvSpPr>
        <p:spPr>
          <a:xfrm>
            <a:off x="1345007" y="4911547"/>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2" name="object 32"/>
          <p:cNvSpPr/>
          <p:nvPr/>
        </p:nvSpPr>
        <p:spPr>
          <a:xfrm>
            <a:off x="3977919" y="5417792"/>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3" name="object 33"/>
          <p:cNvSpPr/>
          <p:nvPr/>
        </p:nvSpPr>
        <p:spPr>
          <a:xfrm>
            <a:off x="4204003" y="5971861"/>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34" name="object 34"/>
          <p:cNvSpPr/>
          <p:nvPr/>
        </p:nvSpPr>
        <p:spPr>
          <a:xfrm>
            <a:off x="2586874" y="6988271"/>
            <a:ext cx="24130" cy="24765"/>
          </a:xfrm>
          <a:custGeom>
            <a:avLst/>
            <a:gdLst/>
            <a:ahLst/>
            <a:cxnLst/>
            <a:rect l="l" t="t" r="r" b="b"/>
            <a:pathLst>
              <a:path w="24130" h="24765">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35" name="object 35"/>
          <p:cNvSpPr/>
          <p:nvPr/>
        </p:nvSpPr>
        <p:spPr>
          <a:xfrm>
            <a:off x="3896923" y="5226653"/>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6" name="object 36"/>
          <p:cNvSpPr/>
          <p:nvPr/>
        </p:nvSpPr>
        <p:spPr>
          <a:xfrm>
            <a:off x="4563963" y="5628580"/>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7" name="object 37"/>
          <p:cNvSpPr/>
          <p:nvPr/>
        </p:nvSpPr>
        <p:spPr>
          <a:xfrm>
            <a:off x="2323199" y="6253627"/>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8" name="object 38"/>
          <p:cNvSpPr/>
          <p:nvPr/>
        </p:nvSpPr>
        <p:spPr>
          <a:xfrm>
            <a:off x="3114820" y="6984075"/>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9" name="object 39"/>
          <p:cNvSpPr/>
          <p:nvPr/>
        </p:nvSpPr>
        <p:spPr>
          <a:xfrm>
            <a:off x="3582265" y="5479982"/>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40" name="object 40"/>
          <p:cNvSpPr/>
          <p:nvPr/>
        </p:nvSpPr>
        <p:spPr>
          <a:xfrm>
            <a:off x="2910570" y="5819355"/>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41" name="object 41"/>
          <p:cNvSpPr/>
          <p:nvPr/>
        </p:nvSpPr>
        <p:spPr>
          <a:xfrm>
            <a:off x="3534529" y="4873462"/>
            <a:ext cx="13335" cy="13335"/>
          </a:xfrm>
          <a:custGeom>
            <a:avLst/>
            <a:gdLst/>
            <a:ahLst/>
            <a:cxnLst/>
            <a:rect l="l" t="t" r="r" b="b"/>
            <a:pathLst>
              <a:path w="13335" h="13335">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42" name="object 42"/>
          <p:cNvSpPr/>
          <p:nvPr/>
        </p:nvSpPr>
        <p:spPr>
          <a:xfrm>
            <a:off x="2913863" y="6613428"/>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3" name="object 43"/>
          <p:cNvSpPr/>
          <p:nvPr/>
        </p:nvSpPr>
        <p:spPr>
          <a:xfrm>
            <a:off x="4264791" y="5233075"/>
            <a:ext cx="10160" cy="10160"/>
          </a:xfrm>
          <a:custGeom>
            <a:avLst/>
            <a:gdLst/>
            <a:ahLst/>
            <a:cxnLst/>
            <a:rect l="l" t="t" r="r" b="b"/>
            <a:pathLst>
              <a:path w="10160"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4" name="object 44"/>
          <p:cNvSpPr/>
          <p:nvPr/>
        </p:nvSpPr>
        <p:spPr>
          <a:xfrm>
            <a:off x="2556105" y="5978102"/>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5" name="object 45"/>
          <p:cNvSpPr/>
          <p:nvPr/>
        </p:nvSpPr>
        <p:spPr>
          <a:xfrm>
            <a:off x="2817986" y="585279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46" name="object 46"/>
          <p:cNvSpPr/>
          <p:nvPr/>
        </p:nvSpPr>
        <p:spPr>
          <a:xfrm>
            <a:off x="2337960" y="5830941"/>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7" name="object 47"/>
          <p:cNvSpPr/>
          <p:nvPr/>
        </p:nvSpPr>
        <p:spPr>
          <a:xfrm>
            <a:off x="2472212" y="6632978"/>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8" name="object 48"/>
          <p:cNvSpPr/>
          <p:nvPr/>
        </p:nvSpPr>
        <p:spPr>
          <a:xfrm>
            <a:off x="4667615" y="6322486"/>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49" name="object 49"/>
          <p:cNvSpPr/>
          <p:nvPr/>
        </p:nvSpPr>
        <p:spPr>
          <a:xfrm>
            <a:off x="3214566" y="5178436"/>
            <a:ext cx="14604" cy="14604"/>
          </a:xfrm>
          <a:custGeom>
            <a:avLst/>
            <a:gdLst/>
            <a:ahLst/>
            <a:cxnLst/>
            <a:rect l="l" t="t" r="r" b="b"/>
            <a:pathLst>
              <a:path w="14605"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50" name="object 50"/>
          <p:cNvSpPr/>
          <p:nvPr/>
        </p:nvSpPr>
        <p:spPr>
          <a:xfrm>
            <a:off x="4047467" y="475105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1" name="object 51"/>
          <p:cNvSpPr/>
          <p:nvPr/>
        </p:nvSpPr>
        <p:spPr>
          <a:xfrm>
            <a:off x="3984492" y="4629688"/>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2" name="object 52"/>
          <p:cNvSpPr/>
          <p:nvPr/>
        </p:nvSpPr>
        <p:spPr>
          <a:xfrm>
            <a:off x="4104356" y="6744719"/>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3" name="object 53"/>
          <p:cNvSpPr/>
          <p:nvPr/>
        </p:nvSpPr>
        <p:spPr>
          <a:xfrm>
            <a:off x="3654710" y="7126299"/>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4" name="object 54"/>
          <p:cNvSpPr/>
          <p:nvPr/>
        </p:nvSpPr>
        <p:spPr>
          <a:xfrm>
            <a:off x="3704315" y="6380410"/>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5" name="object 55"/>
          <p:cNvSpPr/>
          <p:nvPr/>
        </p:nvSpPr>
        <p:spPr>
          <a:xfrm>
            <a:off x="3579988" y="5928246"/>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6" name="object 56"/>
          <p:cNvSpPr/>
          <p:nvPr/>
        </p:nvSpPr>
        <p:spPr>
          <a:xfrm>
            <a:off x="3586865" y="910984"/>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57" name="object 57"/>
          <p:cNvSpPr/>
          <p:nvPr/>
        </p:nvSpPr>
        <p:spPr>
          <a:xfrm>
            <a:off x="4065556" y="1150580"/>
            <a:ext cx="23495" cy="12065"/>
          </a:xfrm>
          <a:custGeom>
            <a:avLst/>
            <a:gdLst/>
            <a:ahLst/>
            <a:cxnLst/>
            <a:rect l="l" t="t" r="r" b="b"/>
            <a:pathLst>
              <a:path w="23495" h="12065">
                <a:moveTo>
                  <a:pt x="0" y="11688"/>
                </a:moveTo>
                <a:lnTo>
                  <a:pt x="22983" y="11688"/>
                </a:lnTo>
                <a:lnTo>
                  <a:pt x="22983" y="0"/>
                </a:lnTo>
                <a:lnTo>
                  <a:pt x="0" y="0"/>
                </a:lnTo>
                <a:lnTo>
                  <a:pt x="0" y="11688"/>
                </a:lnTo>
                <a:close/>
              </a:path>
            </a:pathLst>
          </a:custGeom>
          <a:solidFill>
            <a:srgbClr val="FFFFFF">
              <a:alpha val="31198"/>
            </a:srgbClr>
          </a:solidFill>
        </p:spPr>
        <p:txBody>
          <a:bodyPr wrap="square" lIns="0" tIns="0" rIns="0" bIns="0" rtlCol="0"/>
          <a:lstStyle/>
          <a:p>
            <a:endParaRPr/>
          </a:p>
        </p:txBody>
      </p:sp>
      <p:sp>
        <p:nvSpPr>
          <p:cNvPr id="58" name="object 58"/>
          <p:cNvSpPr/>
          <p:nvPr/>
        </p:nvSpPr>
        <p:spPr>
          <a:xfrm>
            <a:off x="4221470" y="933717"/>
            <a:ext cx="13335" cy="13335"/>
          </a:xfrm>
          <a:custGeom>
            <a:avLst/>
            <a:gdLst/>
            <a:ahLst/>
            <a:cxnLst/>
            <a:rect l="l" t="t" r="r" b="b"/>
            <a:pathLst>
              <a:path w="13335" h="13334">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59" name="object 59"/>
          <p:cNvSpPr/>
          <p:nvPr/>
        </p:nvSpPr>
        <p:spPr>
          <a:xfrm>
            <a:off x="2474183" y="924876"/>
            <a:ext cx="8890" cy="9525"/>
          </a:xfrm>
          <a:custGeom>
            <a:avLst/>
            <a:gdLst/>
            <a:ahLst/>
            <a:cxnLst/>
            <a:rect l="l" t="t" r="r" b="b"/>
            <a:pathLst>
              <a:path w="8889"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60" name="object 60"/>
          <p:cNvSpPr/>
          <p:nvPr/>
        </p:nvSpPr>
        <p:spPr>
          <a:xfrm>
            <a:off x="2345293" y="436127"/>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61" name="object 61"/>
          <p:cNvSpPr/>
          <p:nvPr/>
        </p:nvSpPr>
        <p:spPr>
          <a:xfrm>
            <a:off x="2705254" y="92846"/>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62" name="object 62"/>
          <p:cNvSpPr/>
          <p:nvPr/>
        </p:nvSpPr>
        <p:spPr>
          <a:xfrm>
            <a:off x="1733392" y="1078810"/>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3" name="object 63"/>
          <p:cNvSpPr/>
          <p:nvPr/>
        </p:nvSpPr>
        <p:spPr>
          <a:xfrm>
            <a:off x="1055154" y="1077692"/>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4" name="object 64"/>
          <p:cNvSpPr/>
          <p:nvPr/>
        </p:nvSpPr>
        <p:spPr>
          <a:xfrm>
            <a:off x="697394" y="44236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5" name="object 65"/>
          <p:cNvSpPr/>
          <p:nvPr/>
        </p:nvSpPr>
        <p:spPr>
          <a:xfrm>
            <a:off x="959266" y="31706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6" name="object 66"/>
          <p:cNvSpPr/>
          <p:nvPr/>
        </p:nvSpPr>
        <p:spPr>
          <a:xfrm>
            <a:off x="2808907" y="786752"/>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67" name="object 67"/>
          <p:cNvSpPr/>
          <p:nvPr/>
        </p:nvSpPr>
        <p:spPr>
          <a:xfrm>
            <a:off x="515197" y="281343"/>
            <a:ext cx="14604" cy="14604"/>
          </a:xfrm>
          <a:custGeom>
            <a:avLst/>
            <a:gdLst/>
            <a:ahLst/>
            <a:cxnLst/>
            <a:rect l="l" t="t" r="r" b="b"/>
            <a:pathLst>
              <a:path w="14604" h="14604">
                <a:moveTo>
                  <a:pt x="11067" y="0"/>
                </a:moveTo>
                <a:lnTo>
                  <a:pt x="3151" y="0"/>
                </a:lnTo>
                <a:lnTo>
                  <a:pt x="0" y="3183"/>
                </a:lnTo>
                <a:lnTo>
                  <a:pt x="0" y="11120"/>
                </a:lnTo>
                <a:lnTo>
                  <a:pt x="3151" y="14334"/>
                </a:lnTo>
                <a:lnTo>
                  <a:pt x="11067" y="14334"/>
                </a:lnTo>
                <a:lnTo>
                  <a:pt x="14250" y="11120"/>
                </a:lnTo>
                <a:lnTo>
                  <a:pt x="14250" y="7151"/>
                </a:lnTo>
                <a:lnTo>
                  <a:pt x="14250" y="3183"/>
                </a:lnTo>
                <a:lnTo>
                  <a:pt x="11067" y="0"/>
                </a:lnTo>
                <a:close/>
              </a:path>
            </a:pathLst>
          </a:custGeom>
          <a:solidFill>
            <a:srgbClr val="FFFFFF">
              <a:alpha val="39999"/>
            </a:srgbClr>
          </a:solidFill>
        </p:spPr>
        <p:txBody>
          <a:bodyPr wrap="square" lIns="0" tIns="0" rIns="0" bIns="0" rtlCol="0"/>
          <a:lstStyle/>
          <a:p>
            <a:endParaRPr/>
          </a:p>
        </p:txBody>
      </p:sp>
      <p:sp>
        <p:nvSpPr>
          <p:cNvPr id="68" name="object 68"/>
          <p:cNvSpPr/>
          <p:nvPr/>
        </p:nvSpPr>
        <p:spPr>
          <a:xfrm>
            <a:off x="2994581" y="633200"/>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9" name="object 69"/>
          <p:cNvSpPr/>
          <p:nvPr/>
        </p:nvSpPr>
        <p:spPr>
          <a:xfrm>
            <a:off x="3019770" y="380157"/>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0" name="object 70"/>
          <p:cNvSpPr/>
          <p:nvPr/>
        </p:nvSpPr>
        <p:spPr>
          <a:xfrm>
            <a:off x="1845606" y="844674"/>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1" name="object 71"/>
          <p:cNvSpPr/>
          <p:nvPr/>
        </p:nvSpPr>
        <p:spPr>
          <a:xfrm>
            <a:off x="233444" y="910981"/>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72" name="object 72"/>
          <p:cNvSpPr/>
          <p:nvPr/>
        </p:nvSpPr>
        <p:spPr>
          <a:xfrm>
            <a:off x="120889" y="1017553"/>
            <a:ext cx="10160" cy="10160"/>
          </a:xfrm>
          <a:custGeom>
            <a:avLst/>
            <a:gdLst/>
            <a:ahLst/>
            <a:cxnLst/>
            <a:rect l="l" t="t" r="r" b="b"/>
            <a:pathLst>
              <a:path w="10160"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3" name="object 73"/>
          <p:cNvSpPr/>
          <p:nvPr/>
        </p:nvSpPr>
        <p:spPr>
          <a:xfrm>
            <a:off x="208372" y="36379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4" name="object 74"/>
          <p:cNvSpPr/>
          <p:nvPr/>
        </p:nvSpPr>
        <p:spPr>
          <a:xfrm>
            <a:off x="7423246" y="6126835"/>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75" name="object 75"/>
          <p:cNvSpPr/>
          <p:nvPr/>
        </p:nvSpPr>
        <p:spPr>
          <a:xfrm>
            <a:off x="7779611" y="569965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6" name="object 76"/>
          <p:cNvSpPr/>
          <p:nvPr/>
        </p:nvSpPr>
        <p:spPr>
          <a:xfrm>
            <a:off x="6425569" y="6622356"/>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77" name="object 77"/>
          <p:cNvSpPr/>
          <p:nvPr/>
        </p:nvSpPr>
        <p:spPr>
          <a:xfrm>
            <a:off x="5761363" y="6260752"/>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78" name="object 78"/>
          <p:cNvSpPr/>
          <p:nvPr/>
        </p:nvSpPr>
        <p:spPr>
          <a:xfrm>
            <a:off x="8849830" y="5183171"/>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79" name="object 79"/>
          <p:cNvSpPr/>
          <p:nvPr/>
        </p:nvSpPr>
        <p:spPr>
          <a:xfrm>
            <a:off x="8308626" y="5248955"/>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0" name="object 80"/>
          <p:cNvSpPr/>
          <p:nvPr/>
        </p:nvSpPr>
        <p:spPr>
          <a:xfrm>
            <a:off x="7363210" y="6079506"/>
            <a:ext cx="19050" cy="19685"/>
          </a:xfrm>
          <a:custGeom>
            <a:avLst/>
            <a:gdLst/>
            <a:ahLst/>
            <a:cxnLst/>
            <a:rect l="l" t="t" r="r" b="b"/>
            <a:pathLst>
              <a:path w="19050" h="19685">
                <a:moveTo>
                  <a:pt x="14669" y="0"/>
                </a:moveTo>
                <a:lnTo>
                  <a:pt x="4219" y="0"/>
                </a:lnTo>
                <a:lnTo>
                  <a:pt x="0" y="4251"/>
                </a:lnTo>
                <a:lnTo>
                  <a:pt x="0" y="14795"/>
                </a:lnTo>
                <a:lnTo>
                  <a:pt x="4219"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81" name="object 81"/>
          <p:cNvSpPr/>
          <p:nvPr/>
        </p:nvSpPr>
        <p:spPr>
          <a:xfrm>
            <a:off x="6701629" y="5132590"/>
            <a:ext cx="22225" cy="22860"/>
          </a:xfrm>
          <a:custGeom>
            <a:avLst/>
            <a:gdLst/>
            <a:ahLst/>
            <a:cxnLst/>
            <a:rect l="l" t="t" r="r" b="b"/>
            <a:pathLst>
              <a:path w="22225" h="22860">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82" name="object 82"/>
          <p:cNvSpPr/>
          <p:nvPr/>
        </p:nvSpPr>
        <p:spPr>
          <a:xfrm>
            <a:off x="8384593" y="5959011"/>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83" name="object 83"/>
          <p:cNvSpPr/>
          <p:nvPr/>
        </p:nvSpPr>
        <p:spPr>
          <a:xfrm>
            <a:off x="7408582" y="5781522"/>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4" name="object 84"/>
          <p:cNvSpPr/>
          <p:nvPr/>
        </p:nvSpPr>
        <p:spPr>
          <a:xfrm>
            <a:off x="5511413" y="6815428"/>
            <a:ext cx="20320" cy="20320"/>
          </a:xfrm>
          <a:custGeom>
            <a:avLst/>
            <a:gdLst/>
            <a:ahLst/>
            <a:cxnLst/>
            <a:rect l="l" t="t" r="r" b="b"/>
            <a:pathLst>
              <a:path w="20320"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85" name="object 85"/>
          <p:cNvSpPr/>
          <p:nvPr/>
        </p:nvSpPr>
        <p:spPr>
          <a:xfrm>
            <a:off x="7190458" y="6268491"/>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86" name="object 86"/>
          <p:cNvSpPr/>
          <p:nvPr/>
        </p:nvSpPr>
        <p:spPr>
          <a:xfrm>
            <a:off x="9209792" y="483989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87" name="object 87"/>
          <p:cNvSpPr/>
          <p:nvPr/>
        </p:nvSpPr>
        <p:spPr>
          <a:xfrm>
            <a:off x="8333815" y="4995911"/>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88" name="object 88"/>
          <p:cNvSpPr/>
          <p:nvPr/>
        </p:nvSpPr>
        <p:spPr>
          <a:xfrm>
            <a:off x="8297803" y="6704614"/>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89" name="object 89"/>
          <p:cNvSpPr/>
          <p:nvPr/>
        </p:nvSpPr>
        <p:spPr>
          <a:xfrm>
            <a:off x="7383958" y="5761842"/>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90" name="object 90"/>
          <p:cNvSpPr/>
          <p:nvPr/>
        </p:nvSpPr>
        <p:spPr>
          <a:xfrm>
            <a:off x="5239854" y="5676183"/>
            <a:ext cx="12065" cy="12065"/>
          </a:xfrm>
          <a:custGeom>
            <a:avLst/>
            <a:gdLst/>
            <a:ahLst/>
            <a:cxnLst/>
            <a:rect l="l" t="t" r="r" b="b"/>
            <a:pathLst>
              <a:path w="12064" h="12064">
                <a:moveTo>
                  <a:pt x="9277" y="0"/>
                </a:moveTo>
                <a:lnTo>
                  <a:pt x="2701" y="0"/>
                </a:lnTo>
                <a:lnTo>
                  <a:pt x="0" y="2701"/>
                </a:lnTo>
                <a:lnTo>
                  <a:pt x="0" y="9329"/>
                </a:lnTo>
                <a:lnTo>
                  <a:pt x="2701" y="12031"/>
                </a:lnTo>
                <a:lnTo>
                  <a:pt x="9277" y="1203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91" name="object 91"/>
          <p:cNvSpPr/>
          <p:nvPr/>
        </p:nvSpPr>
        <p:spPr>
          <a:xfrm>
            <a:off x="6264324" y="4570576"/>
            <a:ext cx="19050" cy="19050"/>
          </a:xfrm>
          <a:custGeom>
            <a:avLst/>
            <a:gdLst/>
            <a:ahLst/>
            <a:cxnLst/>
            <a:rect l="l" t="t" r="r" b="b"/>
            <a:pathLst>
              <a:path w="19050" h="19050">
                <a:moveTo>
                  <a:pt x="14512" y="0"/>
                </a:moveTo>
                <a:lnTo>
                  <a:pt x="4177" y="0"/>
                </a:lnTo>
                <a:lnTo>
                  <a:pt x="0" y="4219"/>
                </a:lnTo>
                <a:lnTo>
                  <a:pt x="0" y="14638"/>
                </a:lnTo>
                <a:lnTo>
                  <a:pt x="417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92" name="object 92"/>
          <p:cNvSpPr/>
          <p:nvPr/>
        </p:nvSpPr>
        <p:spPr>
          <a:xfrm>
            <a:off x="7180320" y="5372188"/>
            <a:ext cx="23495" cy="23495"/>
          </a:xfrm>
          <a:custGeom>
            <a:avLst/>
            <a:gdLst/>
            <a:ahLst/>
            <a:cxnLst/>
            <a:rect l="l" t="t" r="r" b="b"/>
            <a:pathLst>
              <a:path w="23495" h="23495">
                <a:moveTo>
                  <a:pt x="17842" y="0"/>
                </a:moveTo>
                <a:lnTo>
                  <a:pt x="5141" y="0"/>
                </a:lnTo>
                <a:lnTo>
                  <a:pt x="0" y="5183"/>
                </a:lnTo>
                <a:lnTo>
                  <a:pt x="0" y="17978"/>
                </a:lnTo>
                <a:lnTo>
                  <a:pt x="514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93" name="object 93"/>
          <p:cNvSpPr/>
          <p:nvPr/>
        </p:nvSpPr>
        <p:spPr>
          <a:xfrm>
            <a:off x="7336232" y="5155322"/>
            <a:ext cx="13335" cy="13335"/>
          </a:xfrm>
          <a:custGeom>
            <a:avLst/>
            <a:gdLst/>
            <a:ahLst/>
            <a:cxnLst/>
            <a:rect l="l" t="t" r="r" b="b"/>
            <a:pathLst>
              <a:path w="13334" h="13335">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94" name="object 94"/>
          <p:cNvSpPr/>
          <p:nvPr/>
        </p:nvSpPr>
        <p:spPr>
          <a:xfrm>
            <a:off x="8577716" y="5146838"/>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95" name="object 95"/>
          <p:cNvSpPr/>
          <p:nvPr/>
        </p:nvSpPr>
        <p:spPr>
          <a:xfrm>
            <a:off x="8910619" y="4444386"/>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96" name="object 96"/>
          <p:cNvSpPr/>
          <p:nvPr/>
        </p:nvSpPr>
        <p:spPr>
          <a:xfrm>
            <a:off x="7310170" y="4643929"/>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FFFFFF">
              <a:alpha val="39999"/>
            </a:srgbClr>
          </a:solidFill>
        </p:spPr>
        <p:txBody>
          <a:bodyPr wrap="square" lIns="0" tIns="0" rIns="0" bIns="0" rtlCol="0"/>
          <a:lstStyle/>
          <a:p>
            <a:endParaRPr/>
          </a:p>
        </p:txBody>
      </p:sp>
      <p:sp>
        <p:nvSpPr>
          <p:cNvPr id="97" name="object 97"/>
          <p:cNvSpPr/>
          <p:nvPr/>
        </p:nvSpPr>
        <p:spPr>
          <a:xfrm>
            <a:off x="8219957" y="4511512"/>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8" name="object 98"/>
          <p:cNvSpPr/>
          <p:nvPr/>
        </p:nvSpPr>
        <p:spPr>
          <a:xfrm>
            <a:off x="6840455" y="464238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99" name="object 99"/>
          <p:cNvSpPr/>
          <p:nvPr/>
        </p:nvSpPr>
        <p:spPr>
          <a:xfrm>
            <a:off x="5636737" y="4634276"/>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FFFFFF">
              <a:alpha val="39999"/>
            </a:srgbClr>
          </a:solidFill>
        </p:spPr>
        <p:txBody>
          <a:bodyPr wrap="square" lIns="0" tIns="0" rIns="0" bIns="0" rtlCol="0"/>
          <a:lstStyle/>
          <a:p>
            <a:endParaRPr/>
          </a:p>
        </p:txBody>
      </p:sp>
      <p:sp>
        <p:nvSpPr>
          <p:cNvPr id="100" name="object 100"/>
          <p:cNvSpPr/>
          <p:nvPr/>
        </p:nvSpPr>
        <p:spPr>
          <a:xfrm>
            <a:off x="5974281" y="4991784"/>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101" name="object 101"/>
          <p:cNvSpPr/>
          <p:nvPr/>
        </p:nvSpPr>
        <p:spPr>
          <a:xfrm>
            <a:off x="6333527" y="5512507"/>
            <a:ext cx="10160" cy="10160"/>
          </a:xfrm>
          <a:custGeom>
            <a:avLst/>
            <a:gdLst/>
            <a:ahLst/>
            <a:cxnLst/>
            <a:rect l="l" t="t" r="r" b="b"/>
            <a:pathLst>
              <a:path w="10160"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02" name="object 102"/>
          <p:cNvSpPr/>
          <p:nvPr/>
        </p:nvSpPr>
        <p:spPr>
          <a:xfrm>
            <a:off x="7699592" y="6810007"/>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103" name="object 103"/>
          <p:cNvSpPr/>
          <p:nvPr/>
        </p:nvSpPr>
        <p:spPr>
          <a:xfrm>
            <a:off x="8128069" y="5528420"/>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04" name="object 104"/>
          <p:cNvSpPr/>
          <p:nvPr/>
        </p:nvSpPr>
        <p:spPr>
          <a:xfrm>
            <a:off x="8078533" y="6493366"/>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105" name="object 105"/>
          <p:cNvSpPr/>
          <p:nvPr/>
        </p:nvSpPr>
        <p:spPr>
          <a:xfrm>
            <a:off x="9313447" y="5533800"/>
            <a:ext cx="20320" cy="20320"/>
          </a:xfrm>
          <a:custGeom>
            <a:avLst/>
            <a:gdLst/>
            <a:ahLst/>
            <a:cxnLst/>
            <a:rect l="l" t="t" r="r" b="b"/>
            <a:pathLst>
              <a:path w="20320"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106" name="object 106"/>
          <p:cNvSpPr/>
          <p:nvPr/>
        </p:nvSpPr>
        <p:spPr>
          <a:xfrm>
            <a:off x="6097227" y="6323045"/>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107" name="object 107"/>
          <p:cNvSpPr/>
          <p:nvPr/>
        </p:nvSpPr>
        <p:spPr>
          <a:xfrm>
            <a:off x="6328990" y="5907896"/>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108" name="object 108"/>
          <p:cNvSpPr/>
          <p:nvPr/>
        </p:nvSpPr>
        <p:spPr>
          <a:xfrm>
            <a:off x="6013964" y="6198994"/>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109" name="object 109"/>
          <p:cNvSpPr/>
          <p:nvPr/>
        </p:nvSpPr>
        <p:spPr>
          <a:xfrm>
            <a:off x="6051990" y="5987496"/>
            <a:ext cx="5715" cy="5715"/>
          </a:xfrm>
          <a:custGeom>
            <a:avLst/>
            <a:gdLst/>
            <a:ahLst/>
            <a:cxnLst/>
            <a:rect l="l" t="t" r="r" b="b"/>
            <a:pathLst>
              <a:path w="5714" h="5714">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110" name="object 110"/>
          <p:cNvSpPr/>
          <p:nvPr/>
        </p:nvSpPr>
        <p:spPr>
          <a:xfrm>
            <a:off x="5583803" y="6039021"/>
            <a:ext cx="19685" cy="19685"/>
          </a:xfrm>
          <a:custGeom>
            <a:avLst/>
            <a:gdLst/>
            <a:ahLst/>
            <a:cxnLst/>
            <a:rect l="l" t="t" r="r" b="b"/>
            <a:pathLst>
              <a:path w="19685"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111" name="object 111"/>
          <p:cNvSpPr/>
          <p:nvPr/>
        </p:nvSpPr>
        <p:spPr>
          <a:xfrm>
            <a:off x="5588947" y="5146472"/>
            <a:ext cx="8890" cy="9525"/>
          </a:xfrm>
          <a:custGeom>
            <a:avLst/>
            <a:gdLst/>
            <a:ahLst/>
            <a:cxnLst/>
            <a:rect l="l" t="t" r="r" b="b"/>
            <a:pathLst>
              <a:path w="8889" h="9525">
                <a:moveTo>
                  <a:pt x="6889" y="0"/>
                </a:moveTo>
                <a:lnTo>
                  <a:pt x="1989" y="0"/>
                </a:lnTo>
                <a:lnTo>
                  <a:pt x="0" y="2031"/>
                </a:lnTo>
                <a:lnTo>
                  <a:pt x="0" y="6973"/>
                </a:lnTo>
                <a:lnTo>
                  <a:pt x="1989" y="8973"/>
                </a:lnTo>
                <a:lnTo>
                  <a:pt x="6889" y="8973"/>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112" name="object 112"/>
          <p:cNvSpPr/>
          <p:nvPr/>
        </p:nvSpPr>
        <p:spPr>
          <a:xfrm>
            <a:off x="7016250" y="5460284"/>
            <a:ext cx="14604" cy="14604"/>
          </a:xfrm>
          <a:custGeom>
            <a:avLst/>
            <a:gdLst/>
            <a:ahLst/>
            <a:cxnLst/>
            <a:rect l="l" t="t" r="r" b="b"/>
            <a:pathLst>
              <a:path w="14604" h="14604">
                <a:moveTo>
                  <a:pt x="11141" y="0"/>
                </a:moveTo>
                <a:lnTo>
                  <a:pt x="3183" y="0"/>
                </a:lnTo>
                <a:lnTo>
                  <a:pt x="0" y="3235"/>
                </a:lnTo>
                <a:lnTo>
                  <a:pt x="0" y="11245"/>
                </a:lnTo>
                <a:lnTo>
                  <a:pt x="3183"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113" name="object 113"/>
          <p:cNvSpPr/>
          <p:nvPr/>
        </p:nvSpPr>
        <p:spPr>
          <a:xfrm>
            <a:off x="7849161" y="503291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14" name="object 114"/>
          <p:cNvSpPr/>
          <p:nvPr/>
        </p:nvSpPr>
        <p:spPr>
          <a:xfrm>
            <a:off x="5343948" y="6097161"/>
            <a:ext cx="17145" cy="17780"/>
          </a:xfrm>
          <a:custGeom>
            <a:avLst/>
            <a:gdLst/>
            <a:ahLst/>
            <a:cxnLst/>
            <a:rect l="l" t="t" r="r" b="b"/>
            <a:pathLst>
              <a:path w="17145" h="17779">
                <a:moveTo>
                  <a:pt x="13224" y="0"/>
                </a:moveTo>
                <a:lnTo>
                  <a:pt x="3821" y="0"/>
                </a:lnTo>
                <a:lnTo>
                  <a:pt x="0" y="3874"/>
                </a:lnTo>
                <a:lnTo>
                  <a:pt x="0" y="13381"/>
                </a:lnTo>
                <a:lnTo>
                  <a:pt x="3821" y="17235"/>
                </a:lnTo>
                <a:lnTo>
                  <a:pt x="13224" y="17235"/>
                </a:lnTo>
                <a:lnTo>
                  <a:pt x="17088" y="13381"/>
                </a:lnTo>
                <a:lnTo>
                  <a:pt x="17088" y="8607"/>
                </a:lnTo>
                <a:lnTo>
                  <a:pt x="17088" y="3874"/>
                </a:lnTo>
                <a:lnTo>
                  <a:pt x="13224" y="0"/>
                </a:lnTo>
                <a:close/>
              </a:path>
            </a:pathLst>
          </a:custGeom>
          <a:solidFill>
            <a:srgbClr val="FFFFFF">
              <a:alpha val="31198"/>
            </a:srgbClr>
          </a:solidFill>
        </p:spPr>
        <p:txBody>
          <a:bodyPr wrap="square" lIns="0" tIns="0" rIns="0" bIns="0" rtlCol="0"/>
          <a:lstStyle/>
          <a:p>
            <a:endParaRPr/>
          </a:p>
        </p:txBody>
      </p:sp>
      <p:sp>
        <p:nvSpPr>
          <p:cNvPr id="115" name="object 115"/>
          <p:cNvSpPr/>
          <p:nvPr/>
        </p:nvSpPr>
        <p:spPr>
          <a:xfrm>
            <a:off x="5559109" y="7028657"/>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116" name="object 116"/>
          <p:cNvSpPr/>
          <p:nvPr/>
        </p:nvSpPr>
        <p:spPr>
          <a:xfrm>
            <a:off x="7786185" y="4911547"/>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17" name="object 117"/>
          <p:cNvSpPr/>
          <p:nvPr/>
        </p:nvSpPr>
        <p:spPr>
          <a:xfrm>
            <a:off x="10419099" y="5417792"/>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18" name="object 118"/>
          <p:cNvSpPr/>
          <p:nvPr/>
        </p:nvSpPr>
        <p:spPr>
          <a:xfrm>
            <a:off x="9085952" y="6715543"/>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19" name="object 119"/>
          <p:cNvSpPr/>
          <p:nvPr/>
        </p:nvSpPr>
        <p:spPr>
          <a:xfrm>
            <a:off x="10338103" y="5226653"/>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20" name="object 120"/>
          <p:cNvSpPr/>
          <p:nvPr/>
        </p:nvSpPr>
        <p:spPr>
          <a:xfrm>
            <a:off x="9111142" y="6462501"/>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21" name="object 121"/>
          <p:cNvSpPr/>
          <p:nvPr/>
        </p:nvSpPr>
        <p:spPr>
          <a:xfrm>
            <a:off x="9556001" y="6984075"/>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22" name="object 122"/>
          <p:cNvSpPr/>
          <p:nvPr/>
        </p:nvSpPr>
        <p:spPr>
          <a:xfrm>
            <a:off x="10023443" y="5479982"/>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23" name="object 123"/>
          <p:cNvSpPr/>
          <p:nvPr/>
        </p:nvSpPr>
        <p:spPr>
          <a:xfrm>
            <a:off x="9351747" y="5819355"/>
            <a:ext cx="23495" cy="23495"/>
          </a:xfrm>
          <a:custGeom>
            <a:avLst/>
            <a:gdLst/>
            <a:ahLst/>
            <a:cxnLst/>
            <a:rect l="l" t="t" r="r" b="b"/>
            <a:pathLst>
              <a:path w="23495"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124" name="object 124"/>
          <p:cNvSpPr/>
          <p:nvPr/>
        </p:nvSpPr>
        <p:spPr>
          <a:xfrm>
            <a:off x="9975708" y="4873462"/>
            <a:ext cx="13335" cy="13335"/>
          </a:xfrm>
          <a:custGeom>
            <a:avLst/>
            <a:gdLst/>
            <a:ahLst/>
            <a:cxnLst/>
            <a:rect l="l" t="t" r="r" b="b"/>
            <a:pathLst>
              <a:path w="13334" h="13335">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125" name="object 125"/>
          <p:cNvSpPr/>
          <p:nvPr/>
        </p:nvSpPr>
        <p:spPr>
          <a:xfrm>
            <a:off x="9355040" y="6613428"/>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26" name="object 126"/>
          <p:cNvSpPr/>
          <p:nvPr/>
        </p:nvSpPr>
        <p:spPr>
          <a:xfrm>
            <a:off x="8997283" y="597810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27" name="object 127"/>
          <p:cNvSpPr/>
          <p:nvPr/>
        </p:nvSpPr>
        <p:spPr>
          <a:xfrm>
            <a:off x="9259166" y="585279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28" name="object 128"/>
          <p:cNvSpPr/>
          <p:nvPr/>
        </p:nvSpPr>
        <p:spPr>
          <a:xfrm>
            <a:off x="8779137" y="5830941"/>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29" name="object 129"/>
          <p:cNvSpPr/>
          <p:nvPr/>
        </p:nvSpPr>
        <p:spPr>
          <a:xfrm>
            <a:off x="8905396" y="6995007"/>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30" name="object 130"/>
          <p:cNvSpPr/>
          <p:nvPr/>
        </p:nvSpPr>
        <p:spPr>
          <a:xfrm>
            <a:off x="5149091" y="4934049"/>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131" name="object 131"/>
          <p:cNvSpPr/>
          <p:nvPr/>
        </p:nvSpPr>
        <p:spPr>
          <a:xfrm>
            <a:off x="9655745" y="5178436"/>
            <a:ext cx="14604" cy="14604"/>
          </a:xfrm>
          <a:custGeom>
            <a:avLst/>
            <a:gdLst/>
            <a:ahLst/>
            <a:cxnLst/>
            <a:rect l="l" t="t" r="r" b="b"/>
            <a:pathLst>
              <a:path w="14604"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132" name="object 132"/>
          <p:cNvSpPr/>
          <p:nvPr/>
        </p:nvSpPr>
        <p:spPr>
          <a:xfrm>
            <a:off x="10488645" y="475105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33" name="object 133"/>
          <p:cNvSpPr/>
          <p:nvPr/>
        </p:nvSpPr>
        <p:spPr>
          <a:xfrm>
            <a:off x="10425669" y="461883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34" name="object 134"/>
          <p:cNvSpPr/>
          <p:nvPr/>
        </p:nvSpPr>
        <p:spPr>
          <a:xfrm>
            <a:off x="5285649" y="975901"/>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35" name="object 135"/>
          <p:cNvSpPr/>
          <p:nvPr/>
        </p:nvSpPr>
        <p:spPr>
          <a:xfrm>
            <a:off x="10095890" y="7126299"/>
            <a:ext cx="10795" cy="10795"/>
          </a:xfrm>
          <a:custGeom>
            <a:avLst/>
            <a:gdLst/>
            <a:ahLst/>
            <a:cxnLst/>
            <a:rect l="l" t="t" r="r" b="b"/>
            <a:pathLst>
              <a:path w="10795" h="10795">
                <a:moveTo>
                  <a:pt x="8271" y="0"/>
                </a:moveTo>
                <a:lnTo>
                  <a:pt x="2376" y="0"/>
                </a:lnTo>
                <a:lnTo>
                  <a:pt x="0" y="2429"/>
                </a:lnTo>
                <a:lnTo>
                  <a:pt x="0" y="8334"/>
                </a:lnTo>
                <a:lnTo>
                  <a:pt x="2376" y="10764"/>
                </a:lnTo>
                <a:lnTo>
                  <a:pt x="8271" y="10764"/>
                </a:lnTo>
                <a:lnTo>
                  <a:pt x="10638" y="8334"/>
                </a:lnTo>
                <a:lnTo>
                  <a:pt x="10638" y="5382"/>
                </a:lnTo>
                <a:lnTo>
                  <a:pt x="10638" y="2429"/>
                </a:lnTo>
                <a:lnTo>
                  <a:pt x="8271" y="0"/>
                </a:lnTo>
                <a:close/>
              </a:path>
            </a:pathLst>
          </a:custGeom>
          <a:solidFill>
            <a:srgbClr val="FFFFFF">
              <a:alpha val="39999"/>
            </a:srgbClr>
          </a:solidFill>
        </p:spPr>
        <p:txBody>
          <a:bodyPr wrap="square" lIns="0" tIns="0" rIns="0" bIns="0" rtlCol="0"/>
          <a:lstStyle/>
          <a:p>
            <a:endParaRPr/>
          </a:p>
        </p:txBody>
      </p:sp>
      <p:sp>
        <p:nvSpPr>
          <p:cNvPr id="136" name="object 136"/>
          <p:cNvSpPr/>
          <p:nvPr/>
        </p:nvSpPr>
        <p:spPr>
          <a:xfrm>
            <a:off x="10145496" y="6380410"/>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37" name="object 137"/>
          <p:cNvSpPr/>
          <p:nvPr/>
        </p:nvSpPr>
        <p:spPr>
          <a:xfrm>
            <a:off x="10021165" y="592824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38" name="object 138"/>
          <p:cNvSpPr/>
          <p:nvPr/>
        </p:nvSpPr>
        <p:spPr>
          <a:xfrm>
            <a:off x="4789958" y="516790"/>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139" name="object 139"/>
          <p:cNvSpPr/>
          <p:nvPr/>
        </p:nvSpPr>
        <p:spPr>
          <a:xfrm>
            <a:off x="6155376" y="286030"/>
            <a:ext cx="18415" cy="19050"/>
          </a:xfrm>
          <a:custGeom>
            <a:avLst/>
            <a:gdLst/>
            <a:ahLst/>
            <a:cxnLst/>
            <a:rect l="l" t="t" r="r" b="b"/>
            <a:pathLst>
              <a:path w="18414"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140" name="object 140"/>
          <p:cNvSpPr/>
          <p:nvPr/>
        </p:nvSpPr>
        <p:spPr>
          <a:xfrm>
            <a:off x="4729930" y="469462"/>
            <a:ext cx="19050" cy="19685"/>
          </a:xfrm>
          <a:custGeom>
            <a:avLst/>
            <a:gdLst/>
            <a:ahLst/>
            <a:cxnLst/>
            <a:rect l="l" t="t" r="r" b="b"/>
            <a:pathLst>
              <a:path w="19050" h="19684">
                <a:moveTo>
                  <a:pt x="14659" y="0"/>
                </a:moveTo>
                <a:lnTo>
                  <a:pt x="4219" y="0"/>
                </a:lnTo>
                <a:lnTo>
                  <a:pt x="0" y="4251"/>
                </a:lnTo>
                <a:lnTo>
                  <a:pt x="0" y="14795"/>
                </a:lnTo>
                <a:lnTo>
                  <a:pt x="4219" y="19077"/>
                </a:lnTo>
                <a:lnTo>
                  <a:pt x="14659" y="19077"/>
                </a:lnTo>
                <a:lnTo>
                  <a:pt x="18899" y="14795"/>
                </a:lnTo>
                <a:lnTo>
                  <a:pt x="18899" y="9538"/>
                </a:lnTo>
                <a:lnTo>
                  <a:pt x="18899" y="4251"/>
                </a:lnTo>
                <a:lnTo>
                  <a:pt x="14659" y="0"/>
                </a:lnTo>
                <a:close/>
              </a:path>
            </a:pathLst>
          </a:custGeom>
          <a:solidFill>
            <a:srgbClr val="FFFFFF">
              <a:alpha val="39999"/>
            </a:srgbClr>
          </a:solidFill>
        </p:spPr>
        <p:txBody>
          <a:bodyPr wrap="square" lIns="0" tIns="0" rIns="0" bIns="0" rtlCol="0"/>
          <a:lstStyle/>
          <a:p>
            <a:endParaRPr/>
          </a:p>
        </p:txBody>
      </p:sp>
      <p:sp>
        <p:nvSpPr>
          <p:cNvPr id="141" name="object 141"/>
          <p:cNvSpPr/>
          <p:nvPr/>
        </p:nvSpPr>
        <p:spPr>
          <a:xfrm>
            <a:off x="10028045" y="910984"/>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142" name="object 142"/>
          <p:cNvSpPr/>
          <p:nvPr/>
        </p:nvSpPr>
        <p:spPr>
          <a:xfrm>
            <a:off x="4775292" y="171476"/>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43" name="object 143"/>
          <p:cNvSpPr/>
          <p:nvPr/>
        </p:nvSpPr>
        <p:spPr>
          <a:xfrm>
            <a:off x="6031868" y="807815"/>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44" name="object 144"/>
          <p:cNvSpPr/>
          <p:nvPr/>
        </p:nvSpPr>
        <p:spPr>
          <a:xfrm>
            <a:off x="5950872" y="616674"/>
            <a:ext cx="13335" cy="13335"/>
          </a:xfrm>
          <a:custGeom>
            <a:avLst/>
            <a:gdLst/>
            <a:ahLst/>
            <a:cxnLst/>
            <a:rect l="l" t="t" r="r" b="b"/>
            <a:pathLst>
              <a:path w="13335"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45" name="object 145"/>
          <p:cNvSpPr/>
          <p:nvPr/>
        </p:nvSpPr>
        <p:spPr>
          <a:xfrm>
            <a:off x="5636214" y="870007"/>
            <a:ext cx="17145" cy="17145"/>
          </a:xfrm>
          <a:custGeom>
            <a:avLst/>
            <a:gdLst/>
            <a:ahLst/>
            <a:cxnLst/>
            <a:rect l="l" t="t" r="r" b="b"/>
            <a:pathLst>
              <a:path w="17145"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46" name="object 146"/>
          <p:cNvSpPr/>
          <p:nvPr/>
        </p:nvSpPr>
        <p:spPr>
          <a:xfrm>
            <a:off x="6318740" y="623098"/>
            <a:ext cx="10160" cy="10160"/>
          </a:xfrm>
          <a:custGeom>
            <a:avLst/>
            <a:gdLst/>
            <a:ahLst/>
            <a:cxnLst/>
            <a:rect l="l" t="t" r="r" b="b"/>
            <a:pathLst>
              <a:path w="10160"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47" name="object 147"/>
          <p:cNvSpPr/>
          <p:nvPr/>
        </p:nvSpPr>
        <p:spPr>
          <a:xfrm>
            <a:off x="5714585" y="55147"/>
            <a:ext cx="12700" cy="12700"/>
          </a:xfrm>
          <a:custGeom>
            <a:avLst/>
            <a:gdLst/>
            <a:ahLst/>
            <a:cxnLst/>
            <a:rect l="l" t="t" r="r" b="b"/>
            <a:pathLst>
              <a:path w="12700" h="12700">
                <a:moveTo>
                  <a:pt x="9402" y="0"/>
                </a:moveTo>
                <a:lnTo>
                  <a:pt x="2701" y="0"/>
                </a:lnTo>
                <a:lnTo>
                  <a:pt x="0" y="2732"/>
                </a:lnTo>
                <a:lnTo>
                  <a:pt x="0" y="9444"/>
                </a:lnTo>
                <a:lnTo>
                  <a:pt x="2701" y="12188"/>
                </a:lnTo>
                <a:lnTo>
                  <a:pt x="9402" y="12188"/>
                </a:lnTo>
                <a:lnTo>
                  <a:pt x="12114" y="9444"/>
                </a:lnTo>
                <a:lnTo>
                  <a:pt x="12114" y="6083"/>
                </a:lnTo>
                <a:lnTo>
                  <a:pt x="12114" y="2732"/>
                </a:lnTo>
                <a:lnTo>
                  <a:pt x="9402" y="0"/>
                </a:lnTo>
                <a:close/>
              </a:path>
            </a:pathLst>
          </a:custGeom>
          <a:solidFill>
            <a:srgbClr val="FFFFFF">
              <a:alpha val="39999"/>
            </a:srgbClr>
          </a:solidFill>
        </p:spPr>
        <p:txBody>
          <a:bodyPr wrap="square" lIns="0" tIns="0" rIns="0" bIns="0" rtlCol="0"/>
          <a:lstStyle/>
          <a:p>
            <a:endParaRPr/>
          </a:p>
        </p:txBody>
      </p:sp>
      <p:sp>
        <p:nvSpPr>
          <p:cNvPr id="148" name="object 148"/>
          <p:cNvSpPr/>
          <p:nvPr/>
        </p:nvSpPr>
        <p:spPr>
          <a:xfrm>
            <a:off x="5275601" y="415025"/>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49" name="object 149"/>
          <p:cNvSpPr/>
          <p:nvPr/>
        </p:nvSpPr>
        <p:spPr>
          <a:xfrm>
            <a:off x="4750667" y="151797"/>
            <a:ext cx="17145" cy="17145"/>
          </a:xfrm>
          <a:custGeom>
            <a:avLst/>
            <a:gdLst/>
            <a:ahLst/>
            <a:cxnLst/>
            <a:rect l="l" t="t" r="r" b="b"/>
            <a:pathLst>
              <a:path w="17145" h="17144">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150" name="object 150"/>
          <p:cNvSpPr/>
          <p:nvPr/>
        </p:nvSpPr>
        <p:spPr>
          <a:xfrm>
            <a:off x="10506735" y="1150580"/>
            <a:ext cx="23495" cy="12065"/>
          </a:xfrm>
          <a:custGeom>
            <a:avLst/>
            <a:gdLst/>
            <a:ahLst/>
            <a:cxnLst/>
            <a:rect l="l" t="t" r="r" b="b"/>
            <a:pathLst>
              <a:path w="23495" h="12065">
                <a:moveTo>
                  <a:pt x="0" y="11688"/>
                </a:moveTo>
                <a:lnTo>
                  <a:pt x="22983" y="11688"/>
                </a:lnTo>
                <a:lnTo>
                  <a:pt x="22983" y="0"/>
                </a:lnTo>
                <a:lnTo>
                  <a:pt x="0" y="0"/>
                </a:lnTo>
                <a:lnTo>
                  <a:pt x="0" y="11688"/>
                </a:lnTo>
                <a:close/>
              </a:path>
            </a:pathLst>
          </a:custGeom>
          <a:solidFill>
            <a:srgbClr val="FFFFFF">
              <a:alpha val="31198"/>
            </a:srgbClr>
          </a:solidFill>
        </p:spPr>
        <p:txBody>
          <a:bodyPr wrap="square" lIns="0" tIns="0" rIns="0" bIns="0" rtlCol="0"/>
          <a:lstStyle/>
          <a:p>
            <a:endParaRPr/>
          </a:p>
        </p:txBody>
      </p:sp>
      <p:sp>
        <p:nvSpPr>
          <p:cNvPr id="151" name="object 151"/>
          <p:cNvSpPr/>
          <p:nvPr/>
        </p:nvSpPr>
        <p:spPr>
          <a:xfrm>
            <a:off x="8915362" y="924876"/>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152" name="object 152"/>
          <p:cNvSpPr/>
          <p:nvPr/>
        </p:nvSpPr>
        <p:spPr>
          <a:xfrm>
            <a:off x="8786472" y="436127"/>
            <a:ext cx="19050" cy="19050"/>
          </a:xfrm>
          <a:custGeom>
            <a:avLst/>
            <a:gdLst/>
            <a:ahLst/>
            <a:cxnLst/>
            <a:rect l="l" t="t" r="r" b="b"/>
            <a:pathLst>
              <a:path w="19050" h="19050">
                <a:moveTo>
                  <a:pt x="14366" y="0"/>
                </a:moveTo>
                <a:lnTo>
                  <a:pt x="4146" y="0"/>
                </a:lnTo>
                <a:lnTo>
                  <a:pt x="0" y="4167"/>
                </a:lnTo>
                <a:lnTo>
                  <a:pt x="0" y="14470"/>
                </a:lnTo>
                <a:lnTo>
                  <a:pt x="414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153" name="object 153"/>
          <p:cNvSpPr/>
          <p:nvPr/>
        </p:nvSpPr>
        <p:spPr>
          <a:xfrm>
            <a:off x="9146432" y="92846"/>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54" name="object 154"/>
          <p:cNvSpPr/>
          <p:nvPr/>
        </p:nvSpPr>
        <p:spPr>
          <a:xfrm>
            <a:off x="8174570" y="1078810"/>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55" name="object 155"/>
          <p:cNvSpPr/>
          <p:nvPr/>
        </p:nvSpPr>
        <p:spPr>
          <a:xfrm>
            <a:off x="7496332" y="1077692"/>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56" name="object 156"/>
          <p:cNvSpPr/>
          <p:nvPr/>
        </p:nvSpPr>
        <p:spPr>
          <a:xfrm>
            <a:off x="7138574" y="44236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57" name="object 157"/>
          <p:cNvSpPr/>
          <p:nvPr/>
        </p:nvSpPr>
        <p:spPr>
          <a:xfrm>
            <a:off x="7400455" y="317061"/>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58" name="object 158"/>
          <p:cNvSpPr/>
          <p:nvPr/>
        </p:nvSpPr>
        <p:spPr>
          <a:xfrm>
            <a:off x="9250087" y="786752"/>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159" name="object 159"/>
          <p:cNvSpPr/>
          <p:nvPr/>
        </p:nvSpPr>
        <p:spPr>
          <a:xfrm>
            <a:off x="6956375" y="281343"/>
            <a:ext cx="14604" cy="14604"/>
          </a:xfrm>
          <a:custGeom>
            <a:avLst/>
            <a:gdLst/>
            <a:ahLst/>
            <a:cxnLst/>
            <a:rect l="l" t="t" r="r" b="b"/>
            <a:pathLst>
              <a:path w="14604" h="14604">
                <a:moveTo>
                  <a:pt x="11067" y="0"/>
                </a:moveTo>
                <a:lnTo>
                  <a:pt x="3151" y="0"/>
                </a:lnTo>
                <a:lnTo>
                  <a:pt x="0" y="3183"/>
                </a:lnTo>
                <a:lnTo>
                  <a:pt x="0" y="11120"/>
                </a:lnTo>
                <a:lnTo>
                  <a:pt x="3151" y="14334"/>
                </a:lnTo>
                <a:lnTo>
                  <a:pt x="11067" y="14334"/>
                </a:lnTo>
                <a:lnTo>
                  <a:pt x="14250" y="11120"/>
                </a:lnTo>
                <a:lnTo>
                  <a:pt x="14250" y="7151"/>
                </a:lnTo>
                <a:lnTo>
                  <a:pt x="14250" y="3183"/>
                </a:lnTo>
                <a:lnTo>
                  <a:pt x="11067" y="0"/>
                </a:lnTo>
                <a:close/>
              </a:path>
            </a:pathLst>
          </a:custGeom>
          <a:solidFill>
            <a:srgbClr val="FFFFFF">
              <a:alpha val="39999"/>
            </a:srgbClr>
          </a:solidFill>
        </p:spPr>
        <p:txBody>
          <a:bodyPr wrap="square" lIns="0" tIns="0" rIns="0" bIns="0" rtlCol="0"/>
          <a:lstStyle/>
          <a:p>
            <a:endParaRPr/>
          </a:p>
        </p:txBody>
      </p:sp>
      <p:sp>
        <p:nvSpPr>
          <p:cNvPr id="160" name="object 160"/>
          <p:cNvSpPr/>
          <p:nvPr/>
        </p:nvSpPr>
        <p:spPr>
          <a:xfrm>
            <a:off x="9435761" y="633200"/>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61" name="object 161"/>
          <p:cNvSpPr/>
          <p:nvPr/>
        </p:nvSpPr>
        <p:spPr>
          <a:xfrm>
            <a:off x="9460950" y="380157"/>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62" name="object 162"/>
          <p:cNvSpPr/>
          <p:nvPr/>
        </p:nvSpPr>
        <p:spPr>
          <a:xfrm>
            <a:off x="8286784" y="844674"/>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63" name="object 163"/>
          <p:cNvSpPr/>
          <p:nvPr/>
        </p:nvSpPr>
        <p:spPr>
          <a:xfrm>
            <a:off x="6674622" y="910981"/>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164" name="object 164"/>
          <p:cNvSpPr/>
          <p:nvPr/>
        </p:nvSpPr>
        <p:spPr>
          <a:xfrm>
            <a:off x="6562066" y="1017553"/>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65" name="object 165"/>
          <p:cNvSpPr/>
          <p:nvPr/>
        </p:nvSpPr>
        <p:spPr>
          <a:xfrm>
            <a:off x="6649560" y="363795"/>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66" name="object 166"/>
          <p:cNvSpPr/>
          <p:nvPr/>
        </p:nvSpPr>
        <p:spPr>
          <a:xfrm>
            <a:off x="738604" y="8548115"/>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167" name="object 167"/>
          <p:cNvSpPr/>
          <p:nvPr/>
        </p:nvSpPr>
        <p:spPr>
          <a:xfrm>
            <a:off x="982068" y="10347891"/>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168" name="object 168"/>
          <p:cNvSpPr/>
          <p:nvPr/>
        </p:nvSpPr>
        <p:spPr>
          <a:xfrm>
            <a:off x="1338433" y="992070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69" name="object 169"/>
          <p:cNvSpPr/>
          <p:nvPr/>
        </p:nvSpPr>
        <p:spPr>
          <a:xfrm>
            <a:off x="0" y="10846019"/>
            <a:ext cx="1270" cy="12065"/>
          </a:xfrm>
          <a:custGeom>
            <a:avLst/>
            <a:gdLst/>
            <a:ahLst/>
            <a:cxnLst/>
            <a:rect l="l" t="t" r="r" b="b"/>
            <a:pathLst>
              <a:path w="1270" h="12065">
                <a:moveTo>
                  <a:pt x="0" y="0"/>
                </a:moveTo>
                <a:lnTo>
                  <a:pt x="0" y="11667"/>
                </a:lnTo>
                <a:lnTo>
                  <a:pt x="1153" y="10500"/>
                </a:lnTo>
                <a:lnTo>
                  <a:pt x="1153" y="1160"/>
                </a:lnTo>
                <a:lnTo>
                  <a:pt x="0" y="0"/>
                </a:lnTo>
                <a:close/>
              </a:path>
            </a:pathLst>
          </a:custGeom>
          <a:solidFill>
            <a:srgbClr val="FFFFFF">
              <a:alpha val="39999"/>
            </a:srgbClr>
          </a:solidFill>
        </p:spPr>
        <p:txBody>
          <a:bodyPr wrap="square" lIns="0" tIns="0" rIns="0" bIns="0" rtlCol="0"/>
          <a:lstStyle/>
          <a:p>
            <a:endParaRPr/>
          </a:p>
        </p:txBody>
      </p:sp>
      <p:sp>
        <p:nvSpPr>
          <p:cNvPr id="170" name="object 170"/>
          <p:cNvSpPr/>
          <p:nvPr/>
        </p:nvSpPr>
        <p:spPr>
          <a:xfrm>
            <a:off x="1867447" y="9470008"/>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71" name="object 171"/>
          <p:cNvSpPr/>
          <p:nvPr/>
        </p:nvSpPr>
        <p:spPr>
          <a:xfrm>
            <a:off x="922041" y="10300560"/>
            <a:ext cx="19050" cy="19685"/>
          </a:xfrm>
          <a:custGeom>
            <a:avLst/>
            <a:gdLst/>
            <a:ahLst/>
            <a:cxnLst/>
            <a:rect l="l" t="t" r="r" b="b"/>
            <a:pathLst>
              <a:path w="19050" h="19684">
                <a:moveTo>
                  <a:pt x="14659" y="0"/>
                </a:moveTo>
                <a:lnTo>
                  <a:pt x="4219" y="0"/>
                </a:lnTo>
                <a:lnTo>
                  <a:pt x="0" y="4251"/>
                </a:lnTo>
                <a:lnTo>
                  <a:pt x="0" y="14795"/>
                </a:lnTo>
                <a:lnTo>
                  <a:pt x="4219" y="19077"/>
                </a:lnTo>
                <a:lnTo>
                  <a:pt x="14659" y="19077"/>
                </a:lnTo>
                <a:lnTo>
                  <a:pt x="18899" y="14795"/>
                </a:lnTo>
                <a:lnTo>
                  <a:pt x="18899" y="9538"/>
                </a:lnTo>
                <a:lnTo>
                  <a:pt x="18899" y="4251"/>
                </a:lnTo>
                <a:lnTo>
                  <a:pt x="14659" y="0"/>
                </a:lnTo>
                <a:close/>
              </a:path>
            </a:pathLst>
          </a:custGeom>
          <a:solidFill>
            <a:srgbClr val="FFFFFF">
              <a:alpha val="39999"/>
            </a:srgbClr>
          </a:solidFill>
        </p:spPr>
        <p:txBody>
          <a:bodyPr wrap="square" lIns="0" tIns="0" rIns="0" bIns="0" rtlCol="0"/>
          <a:lstStyle/>
          <a:p>
            <a:endParaRPr/>
          </a:p>
        </p:txBody>
      </p:sp>
      <p:sp>
        <p:nvSpPr>
          <p:cNvPr id="172" name="object 172"/>
          <p:cNvSpPr/>
          <p:nvPr/>
        </p:nvSpPr>
        <p:spPr>
          <a:xfrm>
            <a:off x="260451" y="9353646"/>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173" name="object 173"/>
          <p:cNvSpPr/>
          <p:nvPr/>
        </p:nvSpPr>
        <p:spPr>
          <a:xfrm>
            <a:off x="1943416" y="10180064"/>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174" name="object 174"/>
          <p:cNvSpPr/>
          <p:nvPr/>
        </p:nvSpPr>
        <p:spPr>
          <a:xfrm>
            <a:off x="967402" y="10002576"/>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75" name="object 175"/>
          <p:cNvSpPr/>
          <p:nvPr/>
        </p:nvSpPr>
        <p:spPr>
          <a:xfrm>
            <a:off x="749280" y="10489545"/>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176" name="object 176"/>
          <p:cNvSpPr/>
          <p:nvPr/>
        </p:nvSpPr>
        <p:spPr>
          <a:xfrm>
            <a:off x="2768612" y="906094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77" name="object 177"/>
          <p:cNvSpPr/>
          <p:nvPr/>
        </p:nvSpPr>
        <p:spPr>
          <a:xfrm>
            <a:off x="1892637" y="9216967"/>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78" name="object 178"/>
          <p:cNvSpPr/>
          <p:nvPr/>
        </p:nvSpPr>
        <p:spPr>
          <a:xfrm>
            <a:off x="1856625" y="10925667"/>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79" name="object 179"/>
          <p:cNvSpPr/>
          <p:nvPr/>
        </p:nvSpPr>
        <p:spPr>
          <a:xfrm>
            <a:off x="2332385" y="8291423"/>
            <a:ext cx="27305" cy="27940"/>
          </a:xfrm>
          <a:custGeom>
            <a:avLst/>
            <a:gdLst/>
            <a:ahLst/>
            <a:cxnLst/>
            <a:rect l="l" t="t" r="r" b="b"/>
            <a:pathLst>
              <a:path w="27305"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180" name="object 180"/>
          <p:cNvSpPr/>
          <p:nvPr/>
        </p:nvSpPr>
        <p:spPr>
          <a:xfrm>
            <a:off x="2368697" y="8086259"/>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81" name="object 181"/>
          <p:cNvSpPr/>
          <p:nvPr/>
        </p:nvSpPr>
        <p:spPr>
          <a:xfrm>
            <a:off x="942778" y="9982898"/>
            <a:ext cx="17145" cy="17145"/>
          </a:xfrm>
          <a:custGeom>
            <a:avLst/>
            <a:gdLst/>
            <a:ahLst/>
            <a:cxnLst/>
            <a:rect l="l" t="t" r="r" b="b"/>
            <a:pathLst>
              <a:path w="17144" h="17145">
                <a:moveTo>
                  <a:pt x="13109" y="0"/>
                </a:moveTo>
                <a:lnTo>
                  <a:pt x="3727" y="0"/>
                </a:lnTo>
                <a:lnTo>
                  <a:pt x="0" y="3842"/>
                </a:lnTo>
                <a:lnTo>
                  <a:pt x="0" y="13256"/>
                </a:lnTo>
                <a:lnTo>
                  <a:pt x="3727" y="17088"/>
                </a:lnTo>
                <a:lnTo>
                  <a:pt x="13109" y="17088"/>
                </a:lnTo>
                <a:lnTo>
                  <a:pt x="16900" y="1325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182" name="object 182"/>
          <p:cNvSpPr/>
          <p:nvPr/>
        </p:nvSpPr>
        <p:spPr>
          <a:xfrm>
            <a:off x="739140" y="9593242"/>
            <a:ext cx="23495" cy="23495"/>
          </a:xfrm>
          <a:custGeom>
            <a:avLst/>
            <a:gdLst/>
            <a:ahLst/>
            <a:cxnLst/>
            <a:rect l="l" t="t" r="r" b="b"/>
            <a:pathLst>
              <a:path w="23495"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183" name="object 183"/>
          <p:cNvSpPr/>
          <p:nvPr/>
        </p:nvSpPr>
        <p:spPr>
          <a:xfrm>
            <a:off x="895054" y="9376378"/>
            <a:ext cx="13335" cy="13335"/>
          </a:xfrm>
          <a:custGeom>
            <a:avLst/>
            <a:gdLst/>
            <a:ahLst/>
            <a:cxnLst/>
            <a:rect l="l" t="t" r="r" b="b"/>
            <a:pathLst>
              <a:path w="13334" h="13334">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184" name="object 184"/>
          <p:cNvSpPr/>
          <p:nvPr/>
        </p:nvSpPr>
        <p:spPr>
          <a:xfrm>
            <a:off x="2136538" y="9367894"/>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85" name="object 185"/>
          <p:cNvSpPr/>
          <p:nvPr/>
        </p:nvSpPr>
        <p:spPr>
          <a:xfrm>
            <a:off x="2469442" y="8665440"/>
            <a:ext cx="10160" cy="10160"/>
          </a:xfrm>
          <a:custGeom>
            <a:avLst/>
            <a:gdLst/>
            <a:ahLst/>
            <a:cxnLst/>
            <a:rect l="l" t="t" r="r" b="b"/>
            <a:pathLst>
              <a:path w="10160"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86" name="object 186"/>
          <p:cNvSpPr/>
          <p:nvPr/>
        </p:nvSpPr>
        <p:spPr>
          <a:xfrm>
            <a:off x="868992" y="8864975"/>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187" name="object 187"/>
          <p:cNvSpPr/>
          <p:nvPr/>
        </p:nvSpPr>
        <p:spPr>
          <a:xfrm>
            <a:off x="1778778" y="8732566"/>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88" name="object 188"/>
          <p:cNvSpPr/>
          <p:nvPr/>
        </p:nvSpPr>
        <p:spPr>
          <a:xfrm>
            <a:off x="2040659" y="8607261"/>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89" name="object 189"/>
          <p:cNvSpPr/>
          <p:nvPr/>
        </p:nvSpPr>
        <p:spPr>
          <a:xfrm>
            <a:off x="1642198" y="823087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190" name="object 190"/>
          <p:cNvSpPr/>
          <p:nvPr/>
        </p:nvSpPr>
        <p:spPr>
          <a:xfrm>
            <a:off x="2680011" y="825309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191" name="object 191"/>
          <p:cNvSpPr/>
          <p:nvPr/>
        </p:nvSpPr>
        <p:spPr>
          <a:xfrm>
            <a:off x="1560633" y="8585405"/>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92" name="object 192"/>
          <p:cNvSpPr/>
          <p:nvPr/>
        </p:nvSpPr>
        <p:spPr>
          <a:xfrm>
            <a:off x="1176305" y="8107877"/>
            <a:ext cx="10160" cy="10160"/>
          </a:xfrm>
          <a:custGeom>
            <a:avLst/>
            <a:gdLst/>
            <a:ahLst/>
            <a:cxnLst/>
            <a:rect l="l" t="t" r="r" b="b"/>
            <a:pathLst>
              <a:path w="10159" h="10159">
                <a:moveTo>
                  <a:pt x="7664" y="0"/>
                </a:moveTo>
                <a:lnTo>
                  <a:pt x="2219" y="0"/>
                </a:lnTo>
                <a:lnTo>
                  <a:pt x="0" y="2251"/>
                </a:lnTo>
                <a:lnTo>
                  <a:pt x="0" y="7737"/>
                </a:lnTo>
                <a:lnTo>
                  <a:pt x="2219" y="9978"/>
                </a:lnTo>
                <a:lnTo>
                  <a:pt x="7664" y="9978"/>
                </a:lnTo>
                <a:lnTo>
                  <a:pt x="9884" y="7737"/>
                </a:lnTo>
                <a:lnTo>
                  <a:pt x="9884" y="5005"/>
                </a:lnTo>
                <a:lnTo>
                  <a:pt x="9884" y="2251"/>
                </a:lnTo>
                <a:lnTo>
                  <a:pt x="7664" y="0"/>
                </a:lnTo>
                <a:close/>
              </a:path>
            </a:pathLst>
          </a:custGeom>
          <a:solidFill>
            <a:srgbClr val="FFFFFF">
              <a:alpha val="39999"/>
            </a:srgbClr>
          </a:solidFill>
        </p:spPr>
        <p:txBody>
          <a:bodyPr wrap="square" lIns="0" tIns="0" rIns="0" bIns="0" rtlCol="0"/>
          <a:lstStyle/>
          <a:p>
            <a:endParaRPr/>
          </a:p>
        </p:txBody>
      </p:sp>
      <p:sp>
        <p:nvSpPr>
          <p:cNvPr id="193" name="object 193"/>
          <p:cNvSpPr/>
          <p:nvPr/>
        </p:nvSpPr>
        <p:spPr>
          <a:xfrm>
            <a:off x="1692225" y="7381740"/>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194" name="object 194"/>
          <p:cNvSpPr/>
          <p:nvPr/>
        </p:nvSpPr>
        <p:spPr>
          <a:xfrm>
            <a:off x="399277" y="8863438"/>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195" name="object 195"/>
          <p:cNvSpPr/>
          <p:nvPr/>
        </p:nvSpPr>
        <p:spPr>
          <a:xfrm>
            <a:off x="1258415" y="11031063"/>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196" name="object 196"/>
          <p:cNvSpPr/>
          <p:nvPr/>
        </p:nvSpPr>
        <p:spPr>
          <a:xfrm>
            <a:off x="2659904" y="7958145"/>
            <a:ext cx="10795" cy="10795"/>
          </a:xfrm>
          <a:custGeom>
            <a:avLst/>
            <a:gdLst/>
            <a:ahLst/>
            <a:cxnLst/>
            <a:rect l="l" t="t" r="r" b="b"/>
            <a:pathLst>
              <a:path w="10794" h="10795">
                <a:moveTo>
                  <a:pt x="8031" y="0"/>
                </a:moveTo>
                <a:lnTo>
                  <a:pt x="2303" y="0"/>
                </a:lnTo>
                <a:lnTo>
                  <a:pt x="0" y="2345"/>
                </a:lnTo>
                <a:lnTo>
                  <a:pt x="0" y="8104"/>
                </a:lnTo>
                <a:lnTo>
                  <a:pt x="2303" y="10460"/>
                </a:lnTo>
                <a:lnTo>
                  <a:pt x="8031" y="10460"/>
                </a:lnTo>
                <a:lnTo>
                  <a:pt x="10366" y="8104"/>
                </a:lnTo>
                <a:lnTo>
                  <a:pt x="10366" y="5224"/>
                </a:lnTo>
                <a:lnTo>
                  <a:pt x="10366" y="2345"/>
                </a:lnTo>
                <a:lnTo>
                  <a:pt x="8031" y="0"/>
                </a:lnTo>
                <a:close/>
              </a:path>
            </a:pathLst>
          </a:custGeom>
          <a:solidFill>
            <a:srgbClr val="FFFFFF">
              <a:alpha val="23999"/>
            </a:srgbClr>
          </a:solidFill>
        </p:spPr>
        <p:txBody>
          <a:bodyPr wrap="square" lIns="0" tIns="0" rIns="0" bIns="0" rtlCol="0"/>
          <a:lstStyle/>
          <a:p>
            <a:endParaRPr/>
          </a:p>
        </p:txBody>
      </p:sp>
      <p:sp>
        <p:nvSpPr>
          <p:cNvPr id="197" name="object 197"/>
          <p:cNvSpPr/>
          <p:nvPr/>
        </p:nvSpPr>
        <p:spPr>
          <a:xfrm>
            <a:off x="1686892" y="9749473"/>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98" name="object 198"/>
          <p:cNvSpPr/>
          <p:nvPr/>
        </p:nvSpPr>
        <p:spPr>
          <a:xfrm>
            <a:off x="2838164" y="7873410"/>
            <a:ext cx="13335" cy="13335"/>
          </a:xfrm>
          <a:custGeom>
            <a:avLst/>
            <a:gdLst/>
            <a:ahLst/>
            <a:cxnLst/>
            <a:rect l="l" t="t" r="r" b="b"/>
            <a:pathLst>
              <a:path w="13335"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199" name="object 199"/>
          <p:cNvSpPr/>
          <p:nvPr/>
        </p:nvSpPr>
        <p:spPr>
          <a:xfrm>
            <a:off x="395651" y="8379265"/>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200" name="object 200"/>
          <p:cNvSpPr/>
          <p:nvPr/>
        </p:nvSpPr>
        <p:spPr>
          <a:xfrm>
            <a:off x="1637354" y="10714422"/>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201" name="object 201"/>
          <p:cNvSpPr/>
          <p:nvPr/>
        </p:nvSpPr>
        <p:spPr>
          <a:xfrm>
            <a:off x="2872266" y="9754851"/>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202" name="object 202"/>
          <p:cNvSpPr/>
          <p:nvPr/>
        </p:nvSpPr>
        <p:spPr>
          <a:xfrm>
            <a:off x="59065" y="10207002"/>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203" name="object 203"/>
          <p:cNvSpPr/>
          <p:nvPr/>
        </p:nvSpPr>
        <p:spPr>
          <a:xfrm>
            <a:off x="1147585" y="7921580"/>
            <a:ext cx="13335" cy="13335"/>
          </a:xfrm>
          <a:custGeom>
            <a:avLst/>
            <a:gdLst/>
            <a:ahLst/>
            <a:cxnLst/>
            <a:rect l="l" t="t" r="r" b="b"/>
            <a:pathLst>
              <a:path w="13334" h="13334">
                <a:moveTo>
                  <a:pt x="10114" y="0"/>
                </a:moveTo>
                <a:lnTo>
                  <a:pt x="2921" y="0"/>
                </a:lnTo>
                <a:lnTo>
                  <a:pt x="0" y="2952"/>
                </a:lnTo>
                <a:lnTo>
                  <a:pt x="0" y="10209"/>
                </a:lnTo>
                <a:lnTo>
                  <a:pt x="2921"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204" name="object 204"/>
          <p:cNvSpPr/>
          <p:nvPr/>
        </p:nvSpPr>
        <p:spPr>
          <a:xfrm>
            <a:off x="1407982" y="9253971"/>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05" name="object 205"/>
          <p:cNvSpPr/>
          <p:nvPr/>
        </p:nvSpPr>
        <p:spPr>
          <a:xfrm>
            <a:off x="1345007" y="913260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06" name="object 206"/>
          <p:cNvSpPr/>
          <p:nvPr/>
        </p:nvSpPr>
        <p:spPr>
          <a:xfrm>
            <a:off x="3378091" y="8266246"/>
            <a:ext cx="21590" cy="21590"/>
          </a:xfrm>
          <a:custGeom>
            <a:avLst/>
            <a:gdLst/>
            <a:ahLst/>
            <a:cxnLst/>
            <a:rect l="l" t="t" r="r" b="b"/>
            <a:pathLst>
              <a:path w="21589"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207" name="object 207"/>
          <p:cNvSpPr/>
          <p:nvPr/>
        </p:nvSpPr>
        <p:spPr>
          <a:xfrm>
            <a:off x="3977919" y="9638848"/>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08" name="object 208"/>
          <p:cNvSpPr/>
          <p:nvPr/>
        </p:nvSpPr>
        <p:spPr>
          <a:xfrm>
            <a:off x="4204003" y="10192915"/>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209" name="object 209"/>
          <p:cNvSpPr/>
          <p:nvPr/>
        </p:nvSpPr>
        <p:spPr>
          <a:xfrm>
            <a:off x="2644775" y="10936597"/>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10" name="object 210"/>
          <p:cNvSpPr/>
          <p:nvPr/>
        </p:nvSpPr>
        <p:spPr>
          <a:xfrm>
            <a:off x="3896923" y="9447704"/>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11" name="object 211"/>
          <p:cNvSpPr/>
          <p:nvPr/>
        </p:nvSpPr>
        <p:spPr>
          <a:xfrm>
            <a:off x="4563963" y="984963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212" name="object 212"/>
          <p:cNvSpPr/>
          <p:nvPr/>
        </p:nvSpPr>
        <p:spPr>
          <a:xfrm>
            <a:off x="2669963" y="10683555"/>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13" name="object 213"/>
          <p:cNvSpPr/>
          <p:nvPr/>
        </p:nvSpPr>
        <p:spPr>
          <a:xfrm>
            <a:off x="3114820" y="11205130"/>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214" name="object 214"/>
          <p:cNvSpPr/>
          <p:nvPr/>
        </p:nvSpPr>
        <p:spPr>
          <a:xfrm>
            <a:off x="3582265" y="9701037"/>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215" name="object 215"/>
          <p:cNvSpPr/>
          <p:nvPr/>
        </p:nvSpPr>
        <p:spPr>
          <a:xfrm>
            <a:off x="2910570" y="10040409"/>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216" name="object 216"/>
          <p:cNvSpPr/>
          <p:nvPr/>
        </p:nvSpPr>
        <p:spPr>
          <a:xfrm>
            <a:off x="3534529" y="9094517"/>
            <a:ext cx="13335" cy="13335"/>
          </a:xfrm>
          <a:custGeom>
            <a:avLst/>
            <a:gdLst/>
            <a:ahLst/>
            <a:cxnLst/>
            <a:rect l="l" t="t" r="r" b="b"/>
            <a:pathLst>
              <a:path w="13335" h="13334">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217" name="object 217"/>
          <p:cNvSpPr/>
          <p:nvPr/>
        </p:nvSpPr>
        <p:spPr>
          <a:xfrm>
            <a:off x="2913863" y="10834481"/>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218" name="object 218"/>
          <p:cNvSpPr/>
          <p:nvPr/>
        </p:nvSpPr>
        <p:spPr>
          <a:xfrm>
            <a:off x="4264791" y="9454130"/>
            <a:ext cx="10160" cy="10160"/>
          </a:xfrm>
          <a:custGeom>
            <a:avLst/>
            <a:gdLst/>
            <a:ahLst/>
            <a:cxnLst/>
            <a:rect l="l" t="t" r="r" b="b"/>
            <a:pathLst>
              <a:path w="10160"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219" name="object 219"/>
          <p:cNvSpPr/>
          <p:nvPr/>
        </p:nvSpPr>
        <p:spPr>
          <a:xfrm>
            <a:off x="3508477" y="8583114"/>
            <a:ext cx="21590" cy="21590"/>
          </a:xfrm>
          <a:custGeom>
            <a:avLst/>
            <a:gdLst/>
            <a:ahLst/>
            <a:cxnLst/>
            <a:rect l="l" t="t" r="r" b="b"/>
            <a:pathLst>
              <a:path w="21589" h="21590">
                <a:moveTo>
                  <a:pt x="16575" y="0"/>
                </a:moveTo>
                <a:lnTo>
                  <a:pt x="4795" y="0"/>
                </a:lnTo>
                <a:lnTo>
                  <a:pt x="0" y="4816"/>
                </a:lnTo>
                <a:lnTo>
                  <a:pt x="0" y="16711"/>
                </a:lnTo>
                <a:lnTo>
                  <a:pt x="479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220" name="object 220"/>
          <p:cNvSpPr/>
          <p:nvPr/>
        </p:nvSpPr>
        <p:spPr>
          <a:xfrm>
            <a:off x="2556105" y="10199156"/>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21" name="object 221"/>
          <p:cNvSpPr/>
          <p:nvPr/>
        </p:nvSpPr>
        <p:spPr>
          <a:xfrm>
            <a:off x="2817986" y="10073851"/>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22" name="object 222"/>
          <p:cNvSpPr/>
          <p:nvPr/>
        </p:nvSpPr>
        <p:spPr>
          <a:xfrm>
            <a:off x="4281693" y="7949016"/>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223" name="object 223"/>
          <p:cNvSpPr/>
          <p:nvPr/>
        </p:nvSpPr>
        <p:spPr>
          <a:xfrm>
            <a:off x="4493681" y="8245182"/>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224" name="object 224"/>
          <p:cNvSpPr/>
          <p:nvPr/>
        </p:nvSpPr>
        <p:spPr>
          <a:xfrm>
            <a:off x="2337960" y="10051995"/>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225" name="object 225"/>
          <p:cNvSpPr/>
          <p:nvPr/>
        </p:nvSpPr>
        <p:spPr>
          <a:xfrm>
            <a:off x="3928345" y="7719455"/>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226" name="object 226"/>
          <p:cNvSpPr/>
          <p:nvPr/>
        </p:nvSpPr>
        <p:spPr>
          <a:xfrm>
            <a:off x="3815790" y="7826027"/>
            <a:ext cx="10160" cy="10160"/>
          </a:xfrm>
          <a:custGeom>
            <a:avLst/>
            <a:gdLst/>
            <a:ahLst/>
            <a:cxnLst/>
            <a:rect l="l" t="t" r="r" b="b"/>
            <a:pathLst>
              <a:path w="10160"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227" name="object 227"/>
          <p:cNvSpPr/>
          <p:nvPr/>
        </p:nvSpPr>
        <p:spPr>
          <a:xfrm>
            <a:off x="3903274" y="7172268"/>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228" name="object 228"/>
          <p:cNvSpPr/>
          <p:nvPr/>
        </p:nvSpPr>
        <p:spPr>
          <a:xfrm>
            <a:off x="2464217" y="11216062"/>
            <a:ext cx="10795" cy="10795"/>
          </a:xfrm>
          <a:custGeom>
            <a:avLst/>
            <a:gdLst/>
            <a:ahLst/>
            <a:cxnLst/>
            <a:rect l="l" t="t" r="r" b="b"/>
            <a:pathLst>
              <a:path w="10794" h="10795">
                <a:moveTo>
                  <a:pt x="8282" y="0"/>
                </a:moveTo>
                <a:lnTo>
                  <a:pt x="2387" y="0"/>
                </a:lnTo>
                <a:lnTo>
                  <a:pt x="0" y="2429"/>
                </a:lnTo>
                <a:lnTo>
                  <a:pt x="0" y="8334"/>
                </a:lnTo>
                <a:lnTo>
                  <a:pt x="2387"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29" name="object 229"/>
          <p:cNvSpPr/>
          <p:nvPr/>
        </p:nvSpPr>
        <p:spPr>
          <a:xfrm>
            <a:off x="4667615" y="10543543"/>
            <a:ext cx="20320" cy="20320"/>
          </a:xfrm>
          <a:custGeom>
            <a:avLst/>
            <a:gdLst/>
            <a:ahLst/>
            <a:cxnLst/>
            <a:rect l="l" t="t" r="r" b="b"/>
            <a:pathLst>
              <a:path w="20320" h="20320">
                <a:moveTo>
                  <a:pt x="15653" y="0"/>
                </a:moveTo>
                <a:lnTo>
                  <a:pt x="4512" y="0"/>
                </a:lnTo>
                <a:lnTo>
                  <a:pt x="0" y="4523"/>
                </a:lnTo>
                <a:lnTo>
                  <a:pt x="0" y="15769"/>
                </a:lnTo>
                <a:lnTo>
                  <a:pt x="4512" y="20323"/>
                </a:lnTo>
                <a:lnTo>
                  <a:pt x="15653" y="20323"/>
                </a:lnTo>
                <a:lnTo>
                  <a:pt x="20166" y="15769"/>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230" name="object 230"/>
          <p:cNvSpPr/>
          <p:nvPr/>
        </p:nvSpPr>
        <p:spPr>
          <a:xfrm>
            <a:off x="3214566" y="9399489"/>
            <a:ext cx="14604" cy="14604"/>
          </a:xfrm>
          <a:custGeom>
            <a:avLst/>
            <a:gdLst/>
            <a:ahLst/>
            <a:cxnLst/>
            <a:rect l="l" t="t" r="r" b="b"/>
            <a:pathLst>
              <a:path w="14605"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231" name="object 231"/>
          <p:cNvSpPr/>
          <p:nvPr/>
        </p:nvSpPr>
        <p:spPr>
          <a:xfrm>
            <a:off x="4047467" y="8972111"/>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32" name="object 232"/>
          <p:cNvSpPr/>
          <p:nvPr/>
        </p:nvSpPr>
        <p:spPr>
          <a:xfrm>
            <a:off x="3984492" y="8850743"/>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33" name="object 233"/>
          <p:cNvSpPr/>
          <p:nvPr/>
        </p:nvSpPr>
        <p:spPr>
          <a:xfrm>
            <a:off x="4241786" y="7991348"/>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34" name="object 234"/>
          <p:cNvSpPr/>
          <p:nvPr/>
        </p:nvSpPr>
        <p:spPr>
          <a:xfrm>
            <a:off x="4846766" y="8250707"/>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235" name="object 235"/>
          <p:cNvSpPr/>
          <p:nvPr/>
        </p:nvSpPr>
        <p:spPr>
          <a:xfrm>
            <a:off x="4104356" y="10965773"/>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236" name="object 236"/>
          <p:cNvSpPr/>
          <p:nvPr/>
        </p:nvSpPr>
        <p:spPr>
          <a:xfrm>
            <a:off x="3704315" y="10601462"/>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37" name="object 237"/>
          <p:cNvSpPr/>
          <p:nvPr/>
        </p:nvSpPr>
        <p:spPr>
          <a:xfrm>
            <a:off x="3579988" y="10149301"/>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38" name="object 238"/>
          <p:cNvSpPr/>
          <p:nvPr/>
        </p:nvSpPr>
        <p:spPr>
          <a:xfrm>
            <a:off x="2483996" y="7652597"/>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39" name="object 239"/>
          <p:cNvSpPr/>
          <p:nvPr/>
        </p:nvSpPr>
        <p:spPr>
          <a:xfrm>
            <a:off x="3310803" y="6621803"/>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240" name="object 240"/>
          <p:cNvSpPr/>
          <p:nvPr/>
        </p:nvSpPr>
        <p:spPr>
          <a:xfrm>
            <a:off x="3013012" y="7201899"/>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41" name="object 241"/>
          <p:cNvSpPr/>
          <p:nvPr/>
        </p:nvSpPr>
        <p:spPr>
          <a:xfrm>
            <a:off x="3088978" y="7911955"/>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242" name="object 242"/>
          <p:cNvSpPr/>
          <p:nvPr/>
        </p:nvSpPr>
        <p:spPr>
          <a:xfrm>
            <a:off x="4723256" y="7597052"/>
            <a:ext cx="27305" cy="27940"/>
          </a:xfrm>
          <a:custGeom>
            <a:avLst/>
            <a:gdLst/>
            <a:ahLst/>
            <a:cxnLst/>
            <a:rect l="l" t="t" r="r" b="b"/>
            <a:pathLst>
              <a:path w="27304" h="27940">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243" name="object 243"/>
          <p:cNvSpPr/>
          <p:nvPr/>
        </p:nvSpPr>
        <p:spPr>
          <a:xfrm>
            <a:off x="4749308" y="832341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244" name="object 244"/>
          <p:cNvSpPr/>
          <p:nvPr/>
        </p:nvSpPr>
        <p:spPr>
          <a:xfrm>
            <a:off x="4636754" y="8429986"/>
            <a:ext cx="10160" cy="10160"/>
          </a:xfrm>
          <a:custGeom>
            <a:avLst/>
            <a:gdLst/>
            <a:ahLst/>
            <a:cxnLst/>
            <a:rect l="l" t="t" r="r" b="b"/>
            <a:pathLst>
              <a:path w="10160"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245" name="object 245"/>
          <p:cNvSpPr/>
          <p:nvPr/>
        </p:nvSpPr>
        <p:spPr>
          <a:xfrm>
            <a:off x="4759578" y="7391891"/>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246" name="object 246"/>
          <p:cNvSpPr/>
          <p:nvPr/>
        </p:nvSpPr>
        <p:spPr>
          <a:xfrm>
            <a:off x="3282101" y="709978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47" name="object 247"/>
          <p:cNvSpPr/>
          <p:nvPr/>
        </p:nvSpPr>
        <p:spPr>
          <a:xfrm>
            <a:off x="4584829" y="6809456"/>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248" name="object 248"/>
          <p:cNvSpPr/>
          <p:nvPr/>
        </p:nvSpPr>
        <p:spPr>
          <a:xfrm>
            <a:off x="2832454" y="7481365"/>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49" name="object 249"/>
          <p:cNvSpPr/>
          <p:nvPr/>
        </p:nvSpPr>
        <p:spPr>
          <a:xfrm>
            <a:off x="4403228" y="7452986"/>
            <a:ext cx="13335" cy="13335"/>
          </a:xfrm>
          <a:custGeom>
            <a:avLst/>
            <a:gdLst/>
            <a:ahLst/>
            <a:cxnLst/>
            <a:rect l="l" t="t" r="r" b="b"/>
            <a:pathLst>
              <a:path w="13335"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250" name="object 250"/>
          <p:cNvSpPr/>
          <p:nvPr/>
        </p:nvSpPr>
        <p:spPr>
          <a:xfrm>
            <a:off x="2782918" y="8446303"/>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251" name="object 251"/>
          <p:cNvSpPr/>
          <p:nvPr/>
        </p:nvSpPr>
        <p:spPr>
          <a:xfrm>
            <a:off x="3538466" y="7227213"/>
            <a:ext cx="13335" cy="13335"/>
          </a:xfrm>
          <a:custGeom>
            <a:avLst/>
            <a:gdLst/>
            <a:ahLst/>
            <a:cxnLst/>
            <a:rect l="l" t="t" r="r" b="b"/>
            <a:pathLst>
              <a:path w="13335"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252" name="object 252"/>
          <p:cNvSpPr/>
          <p:nvPr/>
        </p:nvSpPr>
        <p:spPr>
          <a:xfrm>
            <a:off x="2394300" y="7103374"/>
            <a:ext cx="20320" cy="20955"/>
          </a:xfrm>
          <a:custGeom>
            <a:avLst/>
            <a:gdLst/>
            <a:ahLst/>
            <a:cxnLst/>
            <a:rect l="l" t="t" r="r" b="b"/>
            <a:pathLst>
              <a:path w="20319" h="20954">
                <a:moveTo>
                  <a:pt x="15748" y="0"/>
                </a:moveTo>
                <a:lnTo>
                  <a:pt x="4554" y="0"/>
                </a:lnTo>
                <a:lnTo>
                  <a:pt x="0" y="4617"/>
                </a:lnTo>
                <a:lnTo>
                  <a:pt x="0" y="15884"/>
                </a:lnTo>
                <a:lnTo>
                  <a:pt x="4554"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253" name="object 253"/>
          <p:cNvSpPr/>
          <p:nvPr/>
        </p:nvSpPr>
        <p:spPr>
          <a:xfrm>
            <a:off x="2144735" y="7508236"/>
            <a:ext cx="23495" cy="23495"/>
          </a:xfrm>
          <a:custGeom>
            <a:avLst/>
            <a:gdLst/>
            <a:ahLst/>
            <a:cxnLst/>
            <a:rect l="l" t="t" r="r" b="b"/>
            <a:pathLst>
              <a:path w="23494" h="23495">
                <a:moveTo>
                  <a:pt x="17842" y="0"/>
                </a:moveTo>
                <a:lnTo>
                  <a:pt x="5141" y="0"/>
                </a:lnTo>
                <a:lnTo>
                  <a:pt x="0" y="5183"/>
                </a:lnTo>
                <a:lnTo>
                  <a:pt x="0" y="17978"/>
                </a:lnTo>
                <a:lnTo>
                  <a:pt x="514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254" name="object 254"/>
          <p:cNvSpPr/>
          <p:nvPr/>
        </p:nvSpPr>
        <p:spPr>
          <a:xfrm>
            <a:off x="3483520" y="7783886"/>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43" y="16962"/>
                </a:lnTo>
                <a:lnTo>
                  <a:pt x="21643" y="10921"/>
                </a:lnTo>
                <a:lnTo>
                  <a:pt x="21643" y="4900"/>
                </a:lnTo>
                <a:lnTo>
                  <a:pt x="16837" y="0"/>
                </a:lnTo>
                <a:close/>
              </a:path>
            </a:pathLst>
          </a:custGeom>
          <a:solidFill>
            <a:srgbClr val="FFFFFF">
              <a:alpha val="39999"/>
            </a:srgbClr>
          </a:solidFill>
        </p:spPr>
        <p:txBody>
          <a:bodyPr wrap="square" lIns="0" tIns="0" rIns="0" bIns="0" rtlCol="0"/>
          <a:lstStyle/>
          <a:p>
            <a:endParaRPr/>
          </a:p>
        </p:txBody>
      </p:sp>
      <p:sp>
        <p:nvSpPr>
          <p:cNvPr id="255" name="object 255"/>
          <p:cNvSpPr/>
          <p:nvPr/>
        </p:nvSpPr>
        <p:spPr>
          <a:xfrm>
            <a:off x="1543247" y="696528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56" name="object 256"/>
          <p:cNvSpPr/>
          <p:nvPr/>
        </p:nvSpPr>
        <p:spPr>
          <a:xfrm>
            <a:off x="1462249" y="6774142"/>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57" name="object 257"/>
          <p:cNvSpPr/>
          <p:nvPr/>
        </p:nvSpPr>
        <p:spPr>
          <a:xfrm>
            <a:off x="2137285" y="6814040"/>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258" name="object 258"/>
          <p:cNvSpPr/>
          <p:nvPr/>
        </p:nvSpPr>
        <p:spPr>
          <a:xfrm>
            <a:off x="1147592" y="7027471"/>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259" name="object 259"/>
          <p:cNvSpPr/>
          <p:nvPr/>
        </p:nvSpPr>
        <p:spPr>
          <a:xfrm>
            <a:off x="779894" y="6725924"/>
            <a:ext cx="14604" cy="14604"/>
          </a:xfrm>
          <a:custGeom>
            <a:avLst/>
            <a:gdLst/>
            <a:ahLst/>
            <a:cxnLst/>
            <a:rect l="l" t="t" r="r" b="b"/>
            <a:pathLst>
              <a:path w="14604"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260" name="object 260"/>
          <p:cNvSpPr/>
          <p:nvPr/>
        </p:nvSpPr>
        <p:spPr>
          <a:xfrm>
            <a:off x="1063352" y="6389334"/>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61" name="object 261"/>
          <p:cNvSpPr/>
          <p:nvPr/>
        </p:nvSpPr>
        <p:spPr>
          <a:xfrm>
            <a:off x="283017" y="7051426"/>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62" name="object 262"/>
          <p:cNvSpPr/>
          <p:nvPr/>
        </p:nvSpPr>
        <p:spPr>
          <a:xfrm>
            <a:off x="408403" y="7314730"/>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263" name="object 263"/>
          <p:cNvSpPr/>
          <p:nvPr/>
        </p:nvSpPr>
        <p:spPr>
          <a:xfrm>
            <a:off x="202022" y="6860286"/>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64" name="object 264"/>
          <p:cNvSpPr/>
          <p:nvPr/>
        </p:nvSpPr>
        <p:spPr>
          <a:xfrm>
            <a:off x="352567" y="6384692"/>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65" name="object 265"/>
          <p:cNvSpPr/>
          <p:nvPr/>
        </p:nvSpPr>
        <p:spPr>
          <a:xfrm>
            <a:off x="409455" y="837835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66" name="object 266"/>
          <p:cNvSpPr/>
          <p:nvPr/>
        </p:nvSpPr>
        <p:spPr>
          <a:xfrm>
            <a:off x="9415" y="8014044"/>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67" name="object 267"/>
          <p:cNvSpPr/>
          <p:nvPr/>
        </p:nvSpPr>
        <p:spPr>
          <a:xfrm>
            <a:off x="7179784" y="8548115"/>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268" name="object 268"/>
          <p:cNvSpPr/>
          <p:nvPr/>
        </p:nvSpPr>
        <p:spPr>
          <a:xfrm>
            <a:off x="7423246" y="10347891"/>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269" name="object 269"/>
          <p:cNvSpPr/>
          <p:nvPr/>
        </p:nvSpPr>
        <p:spPr>
          <a:xfrm>
            <a:off x="7779611" y="992070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70" name="object 270"/>
          <p:cNvSpPr/>
          <p:nvPr/>
        </p:nvSpPr>
        <p:spPr>
          <a:xfrm>
            <a:off x="6425569" y="10843410"/>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271" name="object 271"/>
          <p:cNvSpPr/>
          <p:nvPr/>
        </p:nvSpPr>
        <p:spPr>
          <a:xfrm>
            <a:off x="5761363" y="10481806"/>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272" name="object 272"/>
          <p:cNvSpPr/>
          <p:nvPr/>
        </p:nvSpPr>
        <p:spPr>
          <a:xfrm>
            <a:off x="8849830" y="9404225"/>
            <a:ext cx="19050" cy="19050"/>
          </a:xfrm>
          <a:custGeom>
            <a:avLst/>
            <a:gdLst/>
            <a:ahLst/>
            <a:cxnLst/>
            <a:rect l="l" t="t" r="r" b="b"/>
            <a:pathLst>
              <a:path w="19050" h="19050">
                <a:moveTo>
                  <a:pt x="14366" y="0"/>
                </a:moveTo>
                <a:lnTo>
                  <a:pt x="4156" y="0"/>
                </a:lnTo>
                <a:lnTo>
                  <a:pt x="0" y="4177"/>
                </a:lnTo>
                <a:lnTo>
                  <a:pt x="0" y="14470"/>
                </a:lnTo>
                <a:lnTo>
                  <a:pt x="415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273" name="object 273"/>
          <p:cNvSpPr/>
          <p:nvPr/>
        </p:nvSpPr>
        <p:spPr>
          <a:xfrm>
            <a:off x="8308626" y="9470008"/>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74" name="object 274"/>
          <p:cNvSpPr/>
          <p:nvPr/>
        </p:nvSpPr>
        <p:spPr>
          <a:xfrm>
            <a:off x="7363210" y="10300560"/>
            <a:ext cx="19050" cy="19685"/>
          </a:xfrm>
          <a:custGeom>
            <a:avLst/>
            <a:gdLst/>
            <a:ahLst/>
            <a:cxnLst/>
            <a:rect l="l" t="t" r="r" b="b"/>
            <a:pathLst>
              <a:path w="19050" h="19684">
                <a:moveTo>
                  <a:pt x="14669" y="0"/>
                </a:moveTo>
                <a:lnTo>
                  <a:pt x="4219" y="0"/>
                </a:lnTo>
                <a:lnTo>
                  <a:pt x="0" y="4251"/>
                </a:lnTo>
                <a:lnTo>
                  <a:pt x="0" y="14795"/>
                </a:lnTo>
                <a:lnTo>
                  <a:pt x="4219"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275" name="object 275"/>
          <p:cNvSpPr/>
          <p:nvPr/>
        </p:nvSpPr>
        <p:spPr>
          <a:xfrm>
            <a:off x="6701629" y="9353646"/>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276" name="object 276"/>
          <p:cNvSpPr/>
          <p:nvPr/>
        </p:nvSpPr>
        <p:spPr>
          <a:xfrm>
            <a:off x="8384593" y="10180064"/>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277" name="object 277"/>
          <p:cNvSpPr/>
          <p:nvPr/>
        </p:nvSpPr>
        <p:spPr>
          <a:xfrm>
            <a:off x="7408582" y="10002576"/>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78" name="object 278"/>
          <p:cNvSpPr/>
          <p:nvPr/>
        </p:nvSpPr>
        <p:spPr>
          <a:xfrm>
            <a:off x="5511413" y="11036482"/>
            <a:ext cx="20320" cy="20320"/>
          </a:xfrm>
          <a:custGeom>
            <a:avLst/>
            <a:gdLst/>
            <a:ahLst/>
            <a:cxnLst/>
            <a:rect l="l" t="t" r="r" b="b"/>
            <a:pathLst>
              <a:path w="20320"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279" name="object 279"/>
          <p:cNvSpPr/>
          <p:nvPr/>
        </p:nvSpPr>
        <p:spPr>
          <a:xfrm>
            <a:off x="7190458" y="10489545"/>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280" name="object 280"/>
          <p:cNvSpPr/>
          <p:nvPr/>
        </p:nvSpPr>
        <p:spPr>
          <a:xfrm>
            <a:off x="9209792" y="906094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281" name="object 281"/>
          <p:cNvSpPr/>
          <p:nvPr/>
        </p:nvSpPr>
        <p:spPr>
          <a:xfrm>
            <a:off x="8333815" y="9216967"/>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82" name="object 282"/>
          <p:cNvSpPr/>
          <p:nvPr/>
        </p:nvSpPr>
        <p:spPr>
          <a:xfrm>
            <a:off x="8297803" y="10925667"/>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283" name="object 283"/>
          <p:cNvSpPr/>
          <p:nvPr/>
        </p:nvSpPr>
        <p:spPr>
          <a:xfrm>
            <a:off x="8773564" y="8291423"/>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284" name="object 284"/>
          <p:cNvSpPr/>
          <p:nvPr/>
        </p:nvSpPr>
        <p:spPr>
          <a:xfrm>
            <a:off x="8809875" y="8086259"/>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285" name="object 285"/>
          <p:cNvSpPr/>
          <p:nvPr/>
        </p:nvSpPr>
        <p:spPr>
          <a:xfrm>
            <a:off x="7383958" y="9982898"/>
            <a:ext cx="17145" cy="17145"/>
          </a:xfrm>
          <a:custGeom>
            <a:avLst/>
            <a:gdLst/>
            <a:ahLst/>
            <a:cxnLst/>
            <a:rect l="l" t="t" r="r" b="b"/>
            <a:pathLst>
              <a:path w="17145" h="17145">
                <a:moveTo>
                  <a:pt x="13099" y="0"/>
                </a:moveTo>
                <a:lnTo>
                  <a:pt x="3727" y="0"/>
                </a:lnTo>
                <a:lnTo>
                  <a:pt x="0" y="3842"/>
                </a:lnTo>
                <a:lnTo>
                  <a:pt x="0" y="13256"/>
                </a:lnTo>
                <a:lnTo>
                  <a:pt x="3727" y="17088"/>
                </a:lnTo>
                <a:lnTo>
                  <a:pt x="13099" y="17088"/>
                </a:lnTo>
                <a:lnTo>
                  <a:pt x="16900" y="1325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286" name="object 286"/>
          <p:cNvSpPr/>
          <p:nvPr/>
        </p:nvSpPr>
        <p:spPr>
          <a:xfrm>
            <a:off x="5239854" y="9897237"/>
            <a:ext cx="12065" cy="12065"/>
          </a:xfrm>
          <a:custGeom>
            <a:avLst/>
            <a:gdLst/>
            <a:ahLst/>
            <a:cxnLst/>
            <a:rect l="l" t="t" r="r" b="b"/>
            <a:pathLst>
              <a:path w="12064" h="12065">
                <a:moveTo>
                  <a:pt x="9277" y="0"/>
                </a:moveTo>
                <a:lnTo>
                  <a:pt x="2701" y="0"/>
                </a:lnTo>
                <a:lnTo>
                  <a:pt x="0" y="2701"/>
                </a:lnTo>
                <a:lnTo>
                  <a:pt x="0" y="9329"/>
                </a:lnTo>
                <a:lnTo>
                  <a:pt x="2701" y="12041"/>
                </a:lnTo>
                <a:lnTo>
                  <a:pt x="9277" y="1204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287" name="object 287"/>
          <p:cNvSpPr/>
          <p:nvPr/>
        </p:nvSpPr>
        <p:spPr>
          <a:xfrm>
            <a:off x="6264324" y="8791630"/>
            <a:ext cx="19050" cy="19050"/>
          </a:xfrm>
          <a:custGeom>
            <a:avLst/>
            <a:gdLst/>
            <a:ahLst/>
            <a:cxnLst/>
            <a:rect l="l" t="t" r="r" b="b"/>
            <a:pathLst>
              <a:path w="19050" h="19050">
                <a:moveTo>
                  <a:pt x="14512" y="0"/>
                </a:moveTo>
                <a:lnTo>
                  <a:pt x="4177" y="0"/>
                </a:lnTo>
                <a:lnTo>
                  <a:pt x="0" y="4219"/>
                </a:lnTo>
                <a:lnTo>
                  <a:pt x="0" y="14648"/>
                </a:lnTo>
                <a:lnTo>
                  <a:pt x="4177" y="18868"/>
                </a:lnTo>
                <a:lnTo>
                  <a:pt x="14512" y="18868"/>
                </a:lnTo>
                <a:lnTo>
                  <a:pt x="18711" y="1464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288" name="object 288"/>
          <p:cNvSpPr/>
          <p:nvPr/>
        </p:nvSpPr>
        <p:spPr>
          <a:xfrm>
            <a:off x="7180320" y="9593242"/>
            <a:ext cx="23495" cy="23495"/>
          </a:xfrm>
          <a:custGeom>
            <a:avLst/>
            <a:gdLst/>
            <a:ahLst/>
            <a:cxnLst/>
            <a:rect l="l" t="t" r="r" b="b"/>
            <a:pathLst>
              <a:path w="23495" h="23495">
                <a:moveTo>
                  <a:pt x="17842" y="0"/>
                </a:moveTo>
                <a:lnTo>
                  <a:pt x="5141" y="0"/>
                </a:lnTo>
                <a:lnTo>
                  <a:pt x="0" y="5193"/>
                </a:lnTo>
                <a:lnTo>
                  <a:pt x="0" y="17978"/>
                </a:lnTo>
                <a:lnTo>
                  <a:pt x="514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289" name="object 289"/>
          <p:cNvSpPr/>
          <p:nvPr/>
        </p:nvSpPr>
        <p:spPr>
          <a:xfrm>
            <a:off x="7336232" y="9376378"/>
            <a:ext cx="13335" cy="13335"/>
          </a:xfrm>
          <a:custGeom>
            <a:avLst/>
            <a:gdLst/>
            <a:ahLst/>
            <a:cxnLst/>
            <a:rect l="l" t="t" r="r" b="b"/>
            <a:pathLst>
              <a:path w="13334" h="13334">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290" name="object 290"/>
          <p:cNvSpPr/>
          <p:nvPr/>
        </p:nvSpPr>
        <p:spPr>
          <a:xfrm>
            <a:off x="8577716" y="936789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91" name="object 291"/>
          <p:cNvSpPr/>
          <p:nvPr/>
        </p:nvSpPr>
        <p:spPr>
          <a:xfrm>
            <a:off x="8910619" y="8665440"/>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292" name="object 292"/>
          <p:cNvSpPr/>
          <p:nvPr/>
        </p:nvSpPr>
        <p:spPr>
          <a:xfrm>
            <a:off x="7310170" y="8864975"/>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293" name="object 293"/>
          <p:cNvSpPr/>
          <p:nvPr/>
        </p:nvSpPr>
        <p:spPr>
          <a:xfrm>
            <a:off x="8219957" y="8732566"/>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94" name="object 294"/>
          <p:cNvSpPr/>
          <p:nvPr/>
        </p:nvSpPr>
        <p:spPr>
          <a:xfrm>
            <a:off x="8481838" y="8607261"/>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95" name="object 295"/>
          <p:cNvSpPr/>
          <p:nvPr/>
        </p:nvSpPr>
        <p:spPr>
          <a:xfrm>
            <a:off x="8083375" y="823087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296" name="object 296"/>
          <p:cNvSpPr/>
          <p:nvPr/>
        </p:nvSpPr>
        <p:spPr>
          <a:xfrm>
            <a:off x="9121188" y="825309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297" name="object 297"/>
          <p:cNvSpPr/>
          <p:nvPr/>
        </p:nvSpPr>
        <p:spPr>
          <a:xfrm>
            <a:off x="8001810" y="8585405"/>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298" name="object 298"/>
          <p:cNvSpPr/>
          <p:nvPr/>
        </p:nvSpPr>
        <p:spPr>
          <a:xfrm>
            <a:off x="7730038" y="8001315"/>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299" name="object 299"/>
          <p:cNvSpPr/>
          <p:nvPr/>
        </p:nvSpPr>
        <p:spPr>
          <a:xfrm>
            <a:off x="7617483" y="8107877"/>
            <a:ext cx="10160" cy="10160"/>
          </a:xfrm>
          <a:custGeom>
            <a:avLst/>
            <a:gdLst/>
            <a:ahLst/>
            <a:cxnLst/>
            <a:rect l="l" t="t" r="r" b="b"/>
            <a:pathLst>
              <a:path w="10159" h="10159">
                <a:moveTo>
                  <a:pt x="7664" y="0"/>
                </a:moveTo>
                <a:lnTo>
                  <a:pt x="2219" y="0"/>
                </a:lnTo>
                <a:lnTo>
                  <a:pt x="0" y="2251"/>
                </a:lnTo>
                <a:lnTo>
                  <a:pt x="0" y="7737"/>
                </a:lnTo>
                <a:lnTo>
                  <a:pt x="2219" y="9978"/>
                </a:lnTo>
                <a:lnTo>
                  <a:pt x="7664" y="9978"/>
                </a:lnTo>
                <a:lnTo>
                  <a:pt x="9884" y="7737"/>
                </a:lnTo>
                <a:lnTo>
                  <a:pt x="9884" y="5005"/>
                </a:lnTo>
                <a:lnTo>
                  <a:pt x="9884" y="2251"/>
                </a:lnTo>
                <a:lnTo>
                  <a:pt x="7664" y="0"/>
                </a:lnTo>
                <a:close/>
              </a:path>
            </a:pathLst>
          </a:custGeom>
          <a:solidFill>
            <a:srgbClr val="FFFFFF">
              <a:alpha val="39999"/>
            </a:srgbClr>
          </a:solidFill>
        </p:spPr>
        <p:txBody>
          <a:bodyPr wrap="square" lIns="0" tIns="0" rIns="0" bIns="0" rtlCol="0"/>
          <a:lstStyle/>
          <a:p>
            <a:endParaRPr/>
          </a:p>
        </p:txBody>
      </p:sp>
      <p:sp>
        <p:nvSpPr>
          <p:cNvPr id="300" name="object 300"/>
          <p:cNvSpPr/>
          <p:nvPr/>
        </p:nvSpPr>
        <p:spPr>
          <a:xfrm>
            <a:off x="7704976" y="7454128"/>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01" name="object 301"/>
          <p:cNvSpPr/>
          <p:nvPr/>
        </p:nvSpPr>
        <p:spPr>
          <a:xfrm>
            <a:off x="6840455" y="8863438"/>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302" name="object 302"/>
          <p:cNvSpPr/>
          <p:nvPr/>
        </p:nvSpPr>
        <p:spPr>
          <a:xfrm>
            <a:off x="5636737" y="8855331"/>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FFFFFF">
              <a:alpha val="39999"/>
            </a:srgbClr>
          </a:solidFill>
        </p:spPr>
        <p:txBody>
          <a:bodyPr wrap="square" lIns="0" tIns="0" rIns="0" bIns="0" rtlCol="0"/>
          <a:lstStyle/>
          <a:p>
            <a:endParaRPr/>
          </a:p>
        </p:txBody>
      </p:sp>
      <p:sp>
        <p:nvSpPr>
          <p:cNvPr id="303" name="object 303"/>
          <p:cNvSpPr/>
          <p:nvPr/>
        </p:nvSpPr>
        <p:spPr>
          <a:xfrm>
            <a:off x="5886218" y="8537023"/>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04" name="object 304"/>
          <p:cNvSpPr/>
          <p:nvPr/>
        </p:nvSpPr>
        <p:spPr>
          <a:xfrm>
            <a:off x="5974281" y="9212837"/>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305" name="object 305"/>
          <p:cNvSpPr/>
          <p:nvPr/>
        </p:nvSpPr>
        <p:spPr>
          <a:xfrm>
            <a:off x="6333527" y="9733560"/>
            <a:ext cx="10160" cy="10160"/>
          </a:xfrm>
          <a:custGeom>
            <a:avLst/>
            <a:gdLst/>
            <a:ahLst/>
            <a:cxnLst/>
            <a:rect l="l" t="t" r="r" b="b"/>
            <a:pathLst>
              <a:path w="10160"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06" name="object 306"/>
          <p:cNvSpPr/>
          <p:nvPr/>
        </p:nvSpPr>
        <p:spPr>
          <a:xfrm>
            <a:off x="7699592" y="11031063"/>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307" name="object 307"/>
          <p:cNvSpPr/>
          <p:nvPr/>
        </p:nvSpPr>
        <p:spPr>
          <a:xfrm>
            <a:off x="9101083" y="7958145"/>
            <a:ext cx="10795" cy="10795"/>
          </a:xfrm>
          <a:custGeom>
            <a:avLst/>
            <a:gdLst/>
            <a:ahLst/>
            <a:cxnLst/>
            <a:rect l="l" t="t" r="r" b="b"/>
            <a:pathLst>
              <a:path w="10795" h="10795">
                <a:moveTo>
                  <a:pt x="8041" y="0"/>
                </a:moveTo>
                <a:lnTo>
                  <a:pt x="2303" y="0"/>
                </a:lnTo>
                <a:lnTo>
                  <a:pt x="0" y="2345"/>
                </a:lnTo>
                <a:lnTo>
                  <a:pt x="0" y="8104"/>
                </a:lnTo>
                <a:lnTo>
                  <a:pt x="2303" y="10460"/>
                </a:lnTo>
                <a:lnTo>
                  <a:pt x="8041" y="10460"/>
                </a:lnTo>
                <a:lnTo>
                  <a:pt x="10366" y="8104"/>
                </a:lnTo>
                <a:lnTo>
                  <a:pt x="10366" y="5224"/>
                </a:lnTo>
                <a:lnTo>
                  <a:pt x="10366" y="2345"/>
                </a:lnTo>
                <a:lnTo>
                  <a:pt x="8041" y="0"/>
                </a:lnTo>
                <a:close/>
              </a:path>
            </a:pathLst>
          </a:custGeom>
          <a:solidFill>
            <a:srgbClr val="FFFFFF">
              <a:alpha val="23999"/>
            </a:srgbClr>
          </a:solidFill>
        </p:spPr>
        <p:txBody>
          <a:bodyPr wrap="square" lIns="0" tIns="0" rIns="0" bIns="0" rtlCol="0"/>
          <a:lstStyle/>
          <a:p>
            <a:endParaRPr/>
          </a:p>
        </p:txBody>
      </p:sp>
      <p:sp>
        <p:nvSpPr>
          <p:cNvPr id="308" name="object 308"/>
          <p:cNvSpPr/>
          <p:nvPr/>
        </p:nvSpPr>
        <p:spPr>
          <a:xfrm>
            <a:off x="8128069" y="9749473"/>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09" name="object 309"/>
          <p:cNvSpPr/>
          <p:nvPr/>
        </p:nvSpPr>
        <p:spPr>
          <a:xfrm>
            <a:off x="9279332" y="7873410"/>
            <a:ext cx="13335" cy="13335"/>
          </a:xfrm>
          <a:custGeom>
            <a:avLst/>
            <a:gdLst/>
            <a:ahLst/>
            <a:cxnLst/>
            <a:rect l="l" t="t" r="r" b="b"/>
            <a:pathLst>
              <a:path w="13334" h="13334">
                <a:moveTo>
                  <a:pt x="10125" y="0"/>
                </a:moveTo>
                <a:lnTo>
                  <a:pt x="2910" y="0"/>
                </a:lnTo>
                <a:lnTo>
                  <a:pt x="0" y="2952"/>
                </a:lnTo>
                <a:lnTo>
                  <a:pt x="0" y="10188"/>
                </a:lnTo>
                <a:lnTo>
                  <a:pt x="291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310" name="object 310"/>
          <p:cNvSpPr/>
          <p:nvPr/>
        </p:nvSpPr>
        <p:spPr>
          <a:xfrm>
            <a:off x="6836829" y="8379265"/>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311" name="object 311"/>
          <p:cNvSpPr/>
          <p:nvPr/>
        </p:nvSpPr>
        <p:spPr>
          <a:xfrm>
            <a:off x="8078533" y="10714422"/>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312" name="object 312"/>
          <p:cNvSpPr/>
          <p:nvPr/>
        </p:nvSpPr>
        <p:spPr>
          <a:xfrm>
            <a:off x="9313447" y="9754851"/>
            <a:ext cx="20320" cy="20320"/>
          </a:xfrm>
          <a:custGeom>
            <a:avLst/>
            <a:gdLst/>
            <a:ahLst/>
            <a:cxnLst/>
            <a:rect l="l" t="t" r="r" b="b"/>
            <a:pathLst>
              <a:path w="20320"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313" name="object 313"/>
          <p:cNvSpPr/>
          <p:nvPr/>
        </p:nvSpPr>
        <p:spPr>
          <a:xfrm>
            <a:off x="5964787" y="7519828"/>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314" name="object 314"/>
          <p:cNvSpPr/>
          <p:nvPr/>
        </p:nvSpPr>
        <p:spPr>
          <a:xfrm>
            <a:off x="6305744" y="8337053"/>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315" name="object 315"/>
          <p:cNvSpPr/>
          <p:nvPr/>
        </p:nvSpPr>
        <p:spPr>
          <a:xfrm>
            <a:off x="6097227" y="10544090"/>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316" name="object 316"/>
          <p:cNvSpPr/>
          <p:nvPr/>
        </p:nvSpPr>
        <p:spPr>
          <a:xfrm>
            <a:off x="6328990" y="10128949"/>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317" name="object 317"/>
          <p:cNvSpPr/>
          <p:nvPr/>
        </p:nvSpPr>
        <p:spPr>
          <a:xfrm>
            <a:off x="6013964" y="10420048"/>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318" name="object 318"/>
          <p:cNvSpPr/>
          <p:nvPr/>
        </p:nvSpPr>
        <p:spPr>
          <a:xfrm>
            <a:off x="6051990" y="10208549"/>
            <a:ext cx="5715" cy="5715"/>
          </a:xfrm>
          <a:custGeom>
            <a:avLst/>
            <a:gdLst/>
            <a:ahLst/>
            <a:cxnLst/>
            <a:rect l="l" t="t" r="r" b="b"/>
            <a:pathLst>
              <a:path w="5714" h="5715">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319" name="object 319"/>
          <p:cNvSpPr/>
          <p:nvPr/>
        </p:nvSpPr>
        <p:spPr>
          <a:xfrm>
            <a:off x="5583803" y="10260075"/>
            <a:ext cx="19685" cy="19685"/>
          </a:xfrm>
          <a:custGeom>
            <a:avLst/>
            <a:gdLst/>
            <a:ahLst/>
            <a:cxnLst/>
            <a:rect l="l" t="t" r="r" b="b"/>
            <a:pathLst>
              <a:path w="19685" h="19684">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320" name="object 320"/>
          <p:cNvSpPr/>
          <p:nvPr/>
        </p:nvSpPr>
        <p:spPr>
          <a:xfrm>
            <a:off x="7588763" y="7921580"/>
            <a:ext cx="13335" cy="13335"/>
          </a:xfrm>
          <a:custGeom>
            <a:avLst/>
            <a:gdLst/>
            <a:ahLst/>
            <a:cxnLst/>
            <a:rect l="l" t="t" r="r" b="b"/>
            <a:pathLst>
              <a:path w="13334" h="13334">
                <a:moveTo>
                  <a:pt x="10114" y="0"/>
                </a:moveTo>
                <a:lnTo>
                  <a:pt x="2921" y="0"/>
                </a:lnTo>
                <a:lnTo>
                  <a:pt x="0" y="2952"/>
                </a:lnTo>
                <a:lnTo>
                  <a:pt x="0" y="10209"/>
                </a:lnTo>
                <a:lnTo>
                  <a:pt x="2921"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321" name="object 321"/>
          <p:cNvSpPr/>
          <p:nvPr/>
        </p:nvSpPr>
        <p:spPr>
          <a:xfrm>
            <a:off x="5588947" y="9367537"/>
            <a:ext cx="8890" cy="9525"/>
          </a:xfrm>
          <a:custGeom>
            <a:avLst/>
            <a:gdLst/>
            <a:ahLst/>
            <a:cxnLst/>
            <a:rect l="l" t="t" r="r" b="b"/>
            <a:pathLst>
              <a:path w="8889"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322" name="object 322"/>
          <p:cNvSpPr/>
          <p:nvPr/>
        </p:nvSpPr>
        <p:spPr>
          <a:xfrm>
            <a:off x="7016250" y="9681350"/>
            <a:ext cx="14604" cy="14604"/>
          </a:xfrm>
          <a:custGeom>
            <a:avLst/>
            <a:gdLst/>
            <a:ahLst/>
            <a:cxnLst/>
            <a:rect l="l" t="t" r="r" b="b"/>
            <a:pathLst>
              <a:path w="14604"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323" name="object 323"/>
          <p:cNvSpPr/>
          <p:nvPr/>
        </p:nvSpPr>
        <p:spPr>
          <a:xfrm>
            <a:off x="7849161" y="9253971"/>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24" name="object 324"/>
          <p:cNvSpPr/>
          <p:nvPr/>
        </p:nvSpPr>
        <p:spPr>
          <a:xfrm>
            <a:off x="5343948" y="10318205"/>
            <a:ext cx="17145" cy="17780"/>
          </a:xfrm>
          <a:custGeom>
            <a:avLst/>
            <a:gdLst/>
            <a:ahLst/>
            <a:cxnLst/>
            <a:rect l="l" t="t" r="r" b="b"/>
            <a:pathLst>
              <a:path w="17145" h="17779">
                <a:moveTo>
                  <a:pt x="13224" y="0"/>
                </a:moveTo>
                <a:lnTo>
                  <a:pt x="3821" y="0"/>
                </a:lnTo>
                <a:lnTo>
                  <a:pt x="0" y="3884"/>
                </a:lnTo>
                <a:lnTo>
                  <a:pt x="0" y="13392"/>
                </a:lnTo>
                <a:lnTo>
                  <a:pt x="3821" y="17245"/>
                </a:lnTo>
                <a:lnTo>
                  <a:pt x="13224" y="17245"/>
                </a:lnTo>
                <a:lnTo>
                  <a:pt x="17088" y="13392"/>
                </a:lnTo>
                <a:lnTo>
                  <a:pt x="17088" y="8617"/>
                </a:lnTo>
                <a:lnTo>
                  <a:pt x="17088" y="3884"/>
                </a:lnTo>
                <a:lnTo>
                  <a:pt x="13224" y="0"/>
                </a:lnTo>
                <a:close/>
              </a:path>
            </a:pathLst>
          </a:custGeom>
          <a:solidFill>
            <a:srgbClr val="FFFFFF">
              <a:alpha val="31198"/>
            </a:srgbClr>
          </a:solidFill>
        </p:spPr>
        <p:txBody>
          <a:bodyPr wrap="square" lIns="0" tIns="0" rIns="0" bIns="0" rtlCol="0"/>
          <a:lstStyle/>
          <a:p>
            <a:endParaRPr/>
          </a:p>
        </p:txBody>
      </p:sp>
      <p:sp>
        <p:nvSpPr>
          <p:cNvPr id="325" name="object 325"/>
          <p:cNvSpPr/>
          <p:nvPr/>
        </p:nvSpPr>
        <p:spPr>
          <a:xfrm>
            <a:off x="5559109" y="11249711"/>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326" name="object 326"/>
          <p:cNvSpPr/>
          <p:nvPr/>
        </p:nvSpPr>
        <p:spPr>
          <a:xfrm>
            <a:off x="7786185" y="913260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27" name="object 327"/>
          <p:cNvSpPr/>
          <p:nvPr/>
        </p:nvSpPr>
        <p:spPr>
          <a:xfrm>
            <a:off x="9819269" y="8266246"/>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328" name="object 328"/>
          <p:cNvSpPr/>
          <p:nvPr/>
        </p:nvSpPr>
        <p:spPr>
          <a:xfrm>
            <a:off x="10419099" y="9638848"/>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29" name="object 329"/>
          <p:cNvSpPr/>
          <p:nvPr/>
        </p:nvSpPr>
        <p:spPr>
          <a:xfrm>
            <a:off x="9085952" y="10936597"/>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330" name="object 330"/>
          <p:cNvSpPr/>
          <p:nvPr/>
        </p:nvSpPr>
        <p:spPr>
          <a:xfrm>
            <a:off x="10338103" y="9447704"/>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31" name="object 331"/>
          <p:cNvSpPr/>
          <p:nvPr/>
        </p:nvSpPr>
        <p:spPr>
          <a:xfrm>
            <a:off x="5045436" y="8461198"/>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32" name="object 332"/>
          <p:cNvSpPr/>
          <p:nvPr/>
        </p:nvSpPr>
        <p:spPr>
          <a:xfrm>
            <a:off x="9111142" y="10683555"/>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33" name="object 333"/>
          <p:cNvSpPr/>
          <p:nvPr/>
        </p:nvSpPr>
        <p:spPr>
          <a:xfrm>
            <a:off x="9556001" y="11205130"/>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34" name="object 334"/>
          <p:cNvSpPr/>
          <p:nvPr/>
        </p:nvSpPr>
        <p:spPr>
          <a:xfrm>
            <a:off x="10023443" y="9701037"/>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35" name="object 335"/>
          <p:cNvSpPr/>
          <p:nvPr/>
        </p:nvSpPr>
        <p:spPr>
          <a:xfrm>
            <a:off x="9351747" y="10040409"/>
            <a:ext cx="23495" cy="23495"/>
          </a:xfrm>
          <a:custGeom>
            <a:avLst/>
            <a:gdLst/>
            <a:ahLst/>
            <a:cxnLst/>
            <a:rect l="l" t="t" r="r" b="b"/>
            <a:pathLst>
              <a:path w="23495"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336" name="object 336"/>
          <p:cNvSpPr/>
          <p:nvPr/>
        </p:nvSpPr>
        <p:spPr>
          <a:xfrm>
            <a:off x="9975708" y="9094517"/>
            <a:ext cx="13335" cy="13335"/>
          </a:xfrm>
          <a:custGeom>
            <a:avLst/>
            <a:gdLst/>
            <a:ahLst/>
            <a:cxnLst/>
            <a:rect l="l" t="t" r="r" b="b"/>
            <a:pathLst>
              <a:path w="13334" h="13334">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337" name="object 337"/>
          <p:cNvSpPr/>
          <p:nvPr/>
        </p:nvSpPr>
        <p:spPr>
          <a:xfrm>
            <a:off x="9355040" y="10834481"/>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338" name="object 338"/>
          <p:cNvSpPr/>
          <p:nvPr/>
        </p:nvSpPr>
        <p:spPr>
          <a:xfrm>
            <a:off x="4746256" y="8065691"/>
            <a:ext cx="10160" cy="10160"/>
          </a:xfrm>
          <a:custGeom>
            <a:avLst/>
            <a:gdLst/>
            <a:ahLst/>
            <a:cxnLst/>
            <a:rect l="l" t="t" r="r" b="b"/>
            <a:pathLst>
              <a:path w="10160" h="10159">
                <a:moveTo>
                  <a:pt x="7675" y="0"/>
                </a:moveTo>
                <a:lnTo>
                  <a:pt x="2230" y="0"/>
                </a:lnTo>
                <a:lnTo>
                  <a:pt x="0" y="2240"/>
                </a:lnTo>
                <a:lnTo>
                  <a:pt x="0" y="7727"/>
                </a:lnTo>
                <a:lnTo>
                  <a:pt x="2230" y="9978"/>
                </a:lnTo>
                <a:lnTo>
                  <a:pt x="7675" y="997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339" name="object 339"/>
          <p:cNvSpPr/>
          <p:nvPr/>
        </p:nvSpPr>
        <p:spPr>
          <a:xfrm>
            <a:off x="9949657" y="8583114"/>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340" name="object 340"/>
          <p:cNvSpPr/>
          <p:nvPr/>
        </p:nvSpPr>
        <p:spPr>
          <a:xfrm>
            <a:off x="8997283" y="1019915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41" name="object 341"/>
          <p:cNvSpPr/>
          <p:nvPr/>
        </p:nvSpPr>
        <p:spPr>
          <a:xfrm>
            <a:off x="9259166" y="10073851"/>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42" name="object 342"/>
          <p:cNvSpPr/>
          <p:nvPr/>
        </p:nvSpPr>
        <p:spPr>
          <a:xfrm>
            <a:off x="4763167" y="6560578"/>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343" name="object 343"/>
          <p:cNvSpPr/>
          <p:nvPr/>
        </p:nvSpPr>
        <p:spPr>
          <a:xfrm>
            <a:off x="4975155" y="6856742"/>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344" name="object 344"/>
          <p:cNvSpPr/>
          <p:nvPr/>
        </p:nvSpPr>
        <p:spPr>
          <a:xfrm>
            <a:off x="8779137" y="10051995"/>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45" name="object 345"/>
          <p:cNvSpPr/>
          <p:nvPr/>
        </p:nvSpPr>
        <p:spPr>
          <a:xfrm>
            <a:off x="10369522" y="7719455"/>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346" name="object 346"/>
          <p:cNvSpPr/>
          <p:nvPr/>
        </p:nvSpPr>
        <p:spPr>
          <a:xfrm>
            <a:off x="10256970" y="7826027"/>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47" name="object 347"/>
          <p:cNvSpPr/>
          <p:nvPr/>
        </p:nvSpPr>
        <p:spPr>
          <a:xfrm>
            <a:off x="10344460" y="7172268"/>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48" name="object 348"/>
          <p:cNvSpPr/>
          <p:nvPr/>
        </p:nvSpPr>
        <p:spPr>
          <a:xfrm>
            <a:off x="8905396" y="11216062"/>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49" name="object 349"/>
          <p:cNvSpPr/>
          <p:nvPr/>
        </p:nvSpPr>
        <p:spPr>
          <a:xfrm>
            <a:off x="5149091" y="9155106"/>
            <a:ext cx="20320" cy="20320"/>
          </a:xfrm>
          <a:custGeom>
            <a:avLst/>
            <a:gdLst/>
            <a:ahLst/>
            <a:cxnLst/>
            <a:rect l="l" t="t" r="r" b="b"/>
            <a:pathLst>
              <a:path w="20320" h="20320">
                <a:moveTo>
                  <a:pt x="15653" y="0"/>
                </a:moveTo>
                <a:lnTo>
                  <a:pt x="4512" y="0"/>
                </a:lnTo>
                <a:lnTo>
                  <a:pt x="0" y="4523"/>
                </a:lnTo>
                <a:lnTo>
                  <a:pt x="0" y="15758"/>
                </a:lnTo>
                <a:lnTo>
                  <a:pt x="4512" y="20323"/>
                </a:lnTo>
                <a:lnTo>
                  <a:pt x="15653" y="20323"/>
                </a:lnTo>
                <a:lnTo>
                  <a:pt x="20166" y="15758"/>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350" name="object 350"/>
          <p:cNvSpPr/>
          <p:nvPr/>
        </p:nvSpPr>
        <p:spPr>
          <a:xfrm>
            <a:off x="9655745" y="9399489"/>
            <a:ext cx="14604" cy="14604"/>
          </a:xfrm>
          <a:custGeom>
            <a:avLst/>
            <a:gdLst/>
            <a:ahLst/>
            <a:cxnLst/>
            <a:rect l="l" t="t" r="r" b="b"/>
            <a:pathLst>
              <a:path w="14604"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351" name="object 351"/>
          <p:cNvSpPr/>
          <p:nvPr/>
        </p:nvSpPr>
        <p:spPr>
          <a:xfrm>
            <a:off x="10488645" y="8972111"/>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52" name="object 352"/>
          <p:cNvSpPr/>
          <p:nvPr/>
        </p:nvSpPr>
        <p:spPr>
          <a:xfrm>
            <a:off x="10425669" y="885074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53" name="object 353"/>
          <p:cNvSpPr/>
          <p:nvPr/>
        </p:nvSpPr>
        <p:spPr>
          <a:xfrm>
            <a:off x="4723259" y="6602911"/>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54" name="object 354"/>
          <p:cNvSpPr/>
          <p:nvPr/>
        </p:nvSpPr>
        <p:spPr>
          <a:xfrm>
            <a:off x="5328241" y="6862267"/>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355" name="object 355"/>
          <p:cNvSpPr/>
          <p:nvPr/>
        </p:nvSpPr>
        <p:spPr>
          <a:xfrm>
            <a:off x="10145496" y="10601462"/>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56" name="object 356"/>
          <p:cNvSpPr/>
          <p:nvPr/>
        </p:nvSpPr>
        <p:spPr>
          <a:xfrm>
            <a:off x="10021165" y="1014930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57" name="object 357"/>
          <p:cNvSpPr/>
          <p:nvPr/>
        </p:nvSpPr>
        <p:spPr>
          <a:xfrm>
            <a:off x="8925177" y="7652597"/>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58" name="object 358"/>
          <p:cNvSpPr/>
          <p:nvPr/>
        </p:nvSpPr>
        <p:spPr>
          <a:xfrm>
            <a:off x="9751983" y="6621803"/>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359" name="object 359"/>
          <p:cNvSpPr/>
          <p:nvPr/>
        </p:nvSpPr>
        <p:spPr>
          <a:xfrm>
            <a:off x="9454189" y="7201899"/>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360" name="object 360"/>
          <p:cNvSpPr/>
          <p:nvPr/>
        </p:nvSpPr>
        <p:spPr>
          <a:xfrm>
            <a:off x="9530157" y="7911955"/>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361" name="object 361"/>
          <p:cNvSpPr/>
          <p:nvPr/>
        </p:nvSpPr>
        <p:spPr>
          <a:xfrm>
            <a:off x="5230782" y="6934977"/>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362" name="object 362"/>
          <p:cNvSpPr/>
          <p:nvPr/>
        </p:nvSpPr>
        <p:spPr>
          <a:xfrm>
            <a:off x="5118218" y="7041550"/>
            <a:ext cx="10160" cy="10160"/>
          </a:xfrm>
          <a:custGeom>
            <a:avLst/>
            <a:gdLst/>
            <a:ahLst/>
            <a:cxnLst/>
            <a:rect l="l" t="t" r="r" b="b"/>
            <a:pathLst>
              <a:path w="10160" h="10159">
                <a:moveTo>
                  <a:pt x="7675" y="0"/>
                </a:moveTo>
                <a:lnTo>
                  <a:pt x="2230" y="0"/>
                </a:lnTo>
                <a:lnTo>
                  <a:pt x="0" y="2240"/>
                </a:lnTo>
                <a:lnTo>
                  <a:pt x="0" y="7727"/>
                </a:lnTo>
                <a:lnTo>
                  <a:pt x="2230" y="9968"/>
                </a:lnTo>
                <a:lnTo>
                  <a:pt x="7675" y="996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363" name="object 363"/>
          <p:cNvSpPr/>
          <p:nvPr/>
        </p:nvSpPr>
        <p:spPr>
          <a:xfrm>
            <a:off x="9723277" y="709978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64" name="object 364"/>
          <p:cNvSpPr/>
          <p:nvPr/>
        </p:nvSpPr>
        <p:spPr>
          <a:xfrm>
            <a:off x="9273633" y="7481365"/>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65" name="object 365"/>
          <p:cNvSpPr/>
          <p:nvPr/>
        </p:nvSpPr>
        <p:spPr>
          <a:xfrm>
            <a:off x="9224098" y="8446303"/>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366" name="object 366"/>
          <p:cNvSpPr/>
          <p:nvPr/>
        </p:nvSpPr>
        <p:spPr>
          <a:xfrm>
            <a:off x="9979645" y="7227213"/>
            <a:ext cx="13335" cy="13335"/>
          </a:xfrm>
          <a:custGeom>
            <a:avLst/>
            <a:gdLst/>
            <a:ahLst/>
            <a:cxnLst/>
            <a:rect l="l" t="t" r="r" b="b"/>
            <a:pathLst>
              <a:path w="13334"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367" name="object 367"/>
          <p:cNvSpPr/>
          <p:nvPr/>
        </p:nvSpPr>
        <p:spPr>
          <a:xfrm>
            <a:off x="8885525" y="7028104"/>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368" name="object 368"/>
          <p:cNvSpPr/>
          <p:nvPr/>
        </p:nvSpPr>
        <p:spPr>
          <a:xfrm>
            <a:off x="8585913" y="7508236"/>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369" name="object 369"/>
          <p:cNvSpPr/>
          <p:nvPr/>
        </p:nvSpPr>
        <p:spPr>
          <a:xfrm>
            <a:off x="9924699" y="7783886"/>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70" name="object 370"/>
          <p:cNvSpPr/>
          <p:nvPr/>
        </p:nvSpPr>
        <p:spPr>
          <a:xfrm>
            <a:off x="7984425" y="696528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71" name="object 371"/>
          <p:cNvSpPr/>
          <p:nvPr/>
        </p:nvSpPr>
        <p:spPr>
          <a:xfrm>
            <a:off x="7903427" y="6774142"/>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72" name="object 372"/>
          <p:cNvSpPr/>
          <p:nvPr/>
        </p:nvSpPr>
        <p:spPr>
          <a:xfrm>
            <a:off x="8570467" y="717606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73" name="object 373"/>
          <p:cNvSpPr/>
          <p:nvPr/>
        </p:nvSpPr>
        <p:spPr>
          <a:xfrm>
            <a:off x="7588772" y="7027471"/>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74" name="object 374"/>
          <p:cNvSpPr/>
          <p:nvPr/>
        </p:nvSpPr>
        <p:spPr>
          <a:xfrm>
            <a:off x="8271295" y="6780564"/>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75" name="object 375"/>
          <p:cNvSpPr/>
          <p:nvPr/>
        </p:nvSpPr>
        <p:spPr>
          <a:xfrm>
            <a:off x="7221061" y="6725924"/>
            <a:ext cx="14604" cy="14604"/>
          </a:xfrm>
          <a:custGeom>
            <a:avLst/>
            <a:gdLst/>
            <a:ahLst/>
            <a:cxnLst/>
            <a:rect l="l" t="t" r="r" b="b"/>
            <a:pathLst>
              <a:path w="14604"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376" name="object 376"/>
          <p:cNvSpPr/>
          <p:nvPr/>
        </p:nvSpPr>
        <p:spPr>
          <a:xfrm>
            <a:off x="7504531" y="6389334"/>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77" name="object 377"/>
          <p:cNvSpPr/>
          <p:nvPr/>
        </p:nvSpPr>
        <p:spPr>
          <a:xfrm>
            <a:off x="5514889" y="647352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78" name="object 378"/>
          <p:cNvSpPr/>
          <p:nvPr/>
        </p:nvSpPr>
        <p:spPr>
          <a:xfrm>
            <a:off x="1040080" y="7137661"/>
            <a:ext cx="23495" cy="23495"/>
          </a:xfrm>
          <a:custGeom>
            <a:avLst/>
            <a:gdLst/>
            <a:ahLst/>
            <a:cxnLst/>
            <a:rect l="l" t="t" r="r" b="b"/>
            <a:pathLst>
              <a:path w="23494" h="23495">
                <a:moveTo>
                  <a:pt x="17863" y="0"/>
                </a:moveTo>
                <a:lnTo>
                  <a:pt x="5151" y="0"/>
                </a:lnTo>
                <a:lnTo>
                  <a:pt x="0" y="5162"/>
                </a:lnTo>
                <a:lnTo>
                  <a:pt x="0" y="17988"/>
                </a:lnTo>
                <a:lnTo>
                  <a:pt x="5151" y="23182"/>
                </a:lnTo>
                <a:lnTo>
                  <a:pt x="17863" y="23182"/>
                </a:lnTo>
                <a:lnTo>
                  <a:pt x="23015" y="17988"/>
                </a:lnTo>
                <a:lnTo>
                  <a:pt x="23015" y="11559"/>
                </a:lnTo>
                <a:lnTo>
                  <a:pt x="23015" y="5162"/>
                </a:lnTo>
                <a:lnTo>
                  <a:pt x="17863" y="0"/>
                </a:lnTo>
                <a:close/>
              </a:path>
            </a:pathLst>
          </a:custGeom>
          <a:solidFill>
            <a:srgbClr val="FFFFFF">
              <a:alpha val="23999"/>
            </a:srgbClr>
          </a:solidFill>
        </p:spPr>
        <p:txBody>
          <a:bodyPr wrap="square" lIns="0" tIns="0" rIns="0" bIns="0" rtlCol="0"/>
          <a:lstStyle/>
          <a:p>
            <a:endParaRPr/>
          </a:p>
        </p:txBody>
      </p:sp>
      <p:sp>
        <p:nvSpPr>
          <p:cNvPr id="379" name="object 379"/>
          <p:cNvSpPr/>
          <p:nvPr/>
        </p:nvSpPr>
        <p:spPr>
          <a:xfrm>
            <a:off x="2296217" y="6705179"/>
            <a:ext cx="17780" cy="17780"/>
          </a:xfrm>
          <a:custGeom>
            <a:avLst/>
            <a:gdLst/>
            <a:ahLst/>
            <a:cxnLst/>
            <a:rect l="l" t="t" r="r" b="b"/>
            <a:pathLst>
              <a:path w="17780" h="17779">
                <a:moveTo>
                  <a:pt x="13549" y="0"/>
                </a:moveTo>
                <a:lnTo>
                  <a:pt x="3895" y="0"/>
                </a:lnTo>
                <a:lnTo>
                  <a:pt x="0" y="3978"/>
                </a:lnTo>
                <a:lnTo>
                  <a:pt x="0" y="13695"/>
                </a:lnTo>
                <a:lnTo>
                  <a:pt x="3895" y="17643"/>
                </a:lnTo>
                <a:lnTo>
                  <a:pt x="13549" y="17643"/>
                </a:lnTo>
                <a:lnTo>
                  <a:pt x="17465" y="13695"/>
                </a:lnTo>
                <a:lnTo>
                  <a:pt x="17465" y="8826"/>
                </a:lnTo>
                <a:lnTo>
                  <a:pt x="17465" y="3978"/>
                </a:lnTo>
                <a:lnTo>
                  <a:pt x="13549" y="0"/>
                </a:lnTo>
                <a:close/>
              </a:path>
            </a:pathLst>
          </a:custGeom>
          <a:solidFill>
            <a:srgbClr val="6F4478">
              <a:alpha val="39999"/>
            </a:srgbClr>
          </a:solidFill>
        </p:spPr>
        <p:txBody>
          <a:bodyPr wrap="square" lIns="0" tIns="0" rIns="0" bIns="0" rtlCol="0"/>
          <a:lstStyle/>
          <a:p>
            <a:endParaRPr/>
          </a:p>
        </p:txBody>
      </p:sp>
      <p:sp>
        <p:nvSpPr>
          <p:cNvPr id="380" name="object 380"/>
          <p:cNvSpPr/>
          <p:nvPr/>
        </p:nvSpPr>
        <p:spPr>
          <a:xfrm>
            <a:off x="2093589" y="6452151"/>
            <a:ext cx="22225" cy="22225"/>
          </a:xfrm>
          <a:custGeom>
            <a:avLst/>
            <a:gdLst/>
            <a:ahLst/>
            <a:cxnLst/>
            <a:rect l="l" t="t" r="r" b="b"/>
            <a:pathLst>
              <a:path w="22225" h="22225">
                <a:moveTo>
                  <a:pt x="16962" y="0"/>
                </a:moveTo>
                <a:lnTo>
                  <a:pt x="4900" y="0"/>
                </a:lnTo>
                <a:lnTo>
                  <a:pt x="0" y="4942"/>
                </a:lnTo>
                <a:lnTo>
                  <a:pt x="0" y="17119"/>
                </a:lnTo>
                <a:lnTo>
                  <a:pt x="4900" y="22030"/>
                </a:lnTo>
                <a:lnTo>
                  <a:pt x="16962" y="22030"/>
                </a:lnTo>
                <a:lnTo>
                  <a:pt x="21842" y="17119"/>
                </a:lnTo>
                <a:lnTo>
                  <a:pt x="21842" y="11025"/>
                </a:lnTo>
                <a:lnTo>
                  <a:pt x="21842" y="4942"/>
                </a:lnTo>
                <a:lnTo>
                  <a:pt x="16962" y="0"/>
                </a:lnTo>
                <a:close/>
              </a:path>
            </a:pathLst>
          </a:custGeom>
          <a:solidFill>
            <a:srgbClr val="FFFFFF">
              <a:alpha val="31198"/>
            </a:srgbClr>
          </a:solidFill>
        </p:spPr>
        <p:txBody>
          <a:bodyPr wrap="square" lIns="0" tIns="0" rIns="0" bIns="0" rtlCol="0"/>
          <a:lstStyle/>
          <a:p>
            <a:endParaRPr/>
          </a:p>
        </p:txBody>
      </p:sp>
      <p:sp>
        <p:nvSpPr>
          <p:cNvPr id="381" name="object 381"/>
          <p:cNvSpPr/>
          <p:nvPr/>
        </p:nvSpPr>
        <p:spPr>
          <a:xfrm>
            <a:off x="2057414" y="7943508"/>
            <a:ext cx="23495" cy="23495"/>
          </a:xfrm>
          <a:custGeom>
            <a:avLst/>
            <a:gdLst/>
            <a:ahLst/>
            <a:cxnLst/>
            <a:rect l="l" t="t" r="r" b="b"/>
            <a:pathLst>
              <a:path w="23494" h="23495">
                <a:moveTo>
                  <a:pt x="17968" y="0"/>
                </a:moveTo>
                <a:lnTo>
                  <a:pt x="5204" y="0"/>
                </a:lnTo>
                <a:lnTo>
                  <a:pt x="0" y="5266"/>
                </a:lnTo>
                <a:lnTo>
                  <a:pt x="0" y="18125"/>
                </a:lnTo>
                <a:lnTo>
                  <a:pt x="5204" y="23371"/>
                </a:lnTo>
                <a:lnTo>
                  <a:pt x="17968" y="23371"/>
                </a:lnTo>
                <a:lnTo>
                  <a:pt x="23130" y="18125"/>
                </a:lnTo>
                <a:lnTo>
                  <a:pt x="23130" y="11695"/>
                </a:lnTo>
                <a:lnTo>
                  <a:pt x="23130" y="5266"/>
                </a:lnTo>
                <a:lnTo>
                  <a:pt x="17968" y="0"/>
                </a:lnTo>
                <a:close/>
              </a:path>
            </a:pathLst>
          </a:custGeom>
          <a:solidFill>
            <a:srgbClr val="384746">
              <a:alpha val="39999"/>
            </a:srgbClr>
          </a:solidFill>
        </p:spPr>
        <p:txBody>
          <a:bodyPr wrap="square" lIns="0" tIns="0" rIns="0" bIns="0" rtlCol="0"/>
          <a:lstStyle/>
          <a:p>
            <a:endParaRPr/>
          </a:p>
        </p:txBody>
      </p:sp>
      <p:sp>
        <p:nvSpPr>
          <p:cNvPr id="382" name="object 382"/>
          <p:cNvSpPr/>
          <p:nvPr/>
        </p:nvSpPr>
        <p:spPr>
          <a:xfrm>
            <a:off x="945605" y="7693361"/>
            <a:ext cx="12700" cy="12700"/>
          </a:xfrm>
          <a:custGeom>
            <a:avLst/>
            <a:gdLst/>
            <a:ahLst/>
            <a:cxnLst/>
            <a:rect l="l" t="t" r="r" b="b"/>
            <a:pathLst>
              <a:path w="12700" h="12700">
                <a:moveTo>
                  <a:pt x="9528" y="0"/>
                </a:moveTo>
                <a:lnTo>
                  <a:pt x="2753" y="0"/>
                </a:lnTo>
                <a:lnTo>
                  <a:pt x="0" y="2764"/>
                </a:lnTo>
                <a:lnTo>
                  <a:pt x="0" y="9591"/>
                </a:lnTo>
                <a:lnTo>
                  <a:pt x="2753" y="12376"/>
                </a:lnTo>
                <a:lnTo>
                  <a:pt x="9528" y="12376"/>
                </a:lnTo>
                <a:lnTo>
                  <a:pt x="12271" y="9591"/>
                </a:lnTo>
                <a:lnTo>
                  <a:pt x="12271" y="6177"/>
                </a:lnTo>
                <a:lnTo>
                  <a:pt x="12271" y="2764"/>
                </a:lnTo>
                <a:lnTo>
                  <a:pt x="9528" y="0"/>
                </a:lnTo>
                <a:close/>
              </a:path>
            </a:pathLst>
          </a:custGeom>
          <a:solidFill>
            <a:srgbClr val="FFFFFF">
              <a:alpha val="29998"/>
            </a:srgbClr>
          </a:solidFill>
        </p:spPr>
        <p:txBody>
          <a:bodyPr wrap="square" lIns="0" tIns="0" rIns="0" bIns="0" rtlCol="0"/>
          <a:lstStyle/>
          <a:p>
            <a:endParaRPr/>
          </a:p>
        </p:txBody>
      </p:sp>
      <p:sp>
        <p:nvSpPr>
          <p:cNvPr id="383" name="object 383"/>
          <p:cNvSpPr/>
          <p:nvPr/>
        </p:nvSpPr>
        <p:spPr>
          <a:xfrm>
            <a:off x="1452556" y="10356932"/>
            <a:ext cx="32384" cy="32384"/>
          </a:xfrm>
          <a:custGeom>
            <a:avLst/>
            <a:gdLst/>
            <a:ahLst/>
            <a:cxnLst/>
            <a:rect l="l" t="t" r="r" b="b"/>
            <a:pathLst>
              <a:path w="32384" h="32384">
                <a:moveTo>
                  <a:pt x="24910" y="0"/>
                </a:moveTo>
                <a:lnTo>
                  <a:pt x="7203" y="0"/>
                </a:lnTo>
                <a:lnTo>
                  <a:pt x="0" y="7245"/>
                </a:lnTo>
                <a:lnTo>
                  <a:pt x="0" y="25109"/>
                </a:lnTo>
                <a:lnTo>
                  <a:pt x="7203" y="32375"/>
                </a:lnTo>
                <a:lnTo>
                  <a:pt x="24910" y="32375"/>
                </a:lnTo>
                <a:lnTo>
                  <a:pt x="32093" y="25109"/>
                </a:lnTo>
                <a:lnTo>
                  <a:pt x="32093" y="16187"/>
                </a:lnTo>
                <a:lnTo>
                  <a:pt x="32093" y="7245"/>
                </a:lnTo>
                <a:lnTo>
                  <a:pt x="24910" y="0"/>
                </a:lnTo>
                <a:close/>
              </a:path>
            </a:pathLst>
          </a:custGeom>
          <a:solidFill>
            <a:srgbClr val="FFFFFF">
              <a:alpha val="31198"/>
            </a:srgbClr>
          </a:solidFill>
        </p:spPr>
        <p:txBody>
          <a:bodyPr wrap="square" lIns="0" tIns="0" rIns="0" bIns="0" rtlCol="0"/>
          <a:lstStyle/>
          <a:p>
            <a:endParaRPr/>
          </a:p>
        </p:txBody>
      </p:sp>
      <p:sp>
        <p:nvSpPr>
          <p:cNvPr id="384" name="object 384"/>
          <p:cNvSpPr/>
          <p:nvPr/>
        </p:nvSpPr>
        <p:spPr>
          <a:xfrm>
            <a:off x="1184319" y="8502262"/>
            <a:ext cx="36195" cy="36830"/>
          </a:xfrm>
          <a:custGeom>
            <a:avLst/>
            <a:gdLst/>
            <a:ahLst/>
            <a:cxnLst/>
            <a:rect l="l" t="t" r="r" b="b"/>
            <a:pathLst>
              <a:path w="36194" h="36829">
                <a:moveTo>
                  <a:pt x="18051" y="0"/>
                </a:moveTo>
                <a:lnTo>
                  <a:pt x="11012" y="1433"/>
                </a:lnTo>
                <a:lnTo>
                  <a:pt x="5276" y="5340"/>
                </a:lnTo>
                <a:lnTo>
                  <a:pt x="1414" y="11131"/>
                </a:lnTo>
                <a:lnTo>
                  <a:pt x="0" y="18219"/>
                </a:lnTo>
                <a:lnTo>
                  <a:pt x="1414" y="25311"/>
                </a:lnTo>
                <a:lnTo>
                  <a:pt x="5276" y="31114"/>
                </a:lnTo>
                <a:lnTo>
                  <a:pt x="11012" y="35031"/>
                </a:lnTo>
                <a:lnTo>
                  <a:pt x="18051" y="36470"/>
                </a:lnTo>
                <a:lnTo>
                  <a:pt x="25097" y="35031"/>
                </a:lnTo>
                <a:lnTo>
                  <a:pt x="30848" y="31114"/>
                </a:lnTo>
                <a:lnTo>
                  <a:pt x="34724" y="25311"/>
                </a:lnTo>
                <a:lnTo>
                  <a:pt x="36145" y="18219"/>
                </a:lnTo>
                <a:lnTo>
                  <a:pt x="34724" y="11131"/>
                </a:lnTo>
                <a:lnTo>
                  <a:pt x="30848" y="5340"/>
                </a:lnTo>
                <a:lnTo>
                  <a:pt x="25097" y="1433"/>
                </a:lnTo>
                <a:lnTo>
                  <a:pt x="18051" y="0"/>
                </a:lnTo>
                <a:close/>
              </a:path>
            </a:pathLst>
          </a:custGeom>
          <a:solidFill>
            <a:srgbClr val="384746">
              <a:alpha val="39999"/>
            </a:srgbClr>
          </a:solidFill>
        </p:spPr>
        <p:txBody>
          <a:bodyPr wrap="square" lIns="0" tIns="0" rIns="0" bIns="0" rtlCol="0"/>
          <a:lstStyle/>
          <a:p>
            <a:endParaRPr/>
          </a:p>
        </p:txBody>
      </p:sp>
      <p:sp>
        <p:nvSpPr>
          <p:cNvPr id="385" name="object 385"/>
          <p:cNvSpPr/>
          <p:nvPr/>
        </p:nvSpPr>
        <p:spPr>
          <a:xfrm>
            <a:off x="1588909" y="7748931"/>
            <a:ext cx="9525" cy="9525"/>
          </a:xfrm>
          <a:custGeom>
            <a:avLst/>
            <a:gdLst/>
            <a:ahLst/>
            <a:cxnLst/>
            <a:rect l="l" t="t" r="r" b="b"/>
            <a:pathLst>
              <a:path w="9525" h="9525">
                <a:moveTo>
                  <a:pt x="7266" y="0"/>
                </a:moveTo>
                <a:lnTo>
                  <a:pt x="2104" y="0"/>
                </a:lnTo>
                <a:lnTo>
                  <a:pt x="0" y="2104"/>
                </a:lnTo>
                <a:lnTo>
                  <a:pt x="0" y="7298"/>
                </a:lnTo>
                <a:lnTo>
                  <a:pt x="2104" y="9402"/>
                </a:lnTo>
                <a:lnTo>
                  <a:pt x="7266" y="9402"/>
                </a:lnTo>
                <a:lnTo>
                  <a:pt x="9350" y="7298"/>
                </a:lnTo>
                <a:lnTo>
                  <a:pt x="9350" y="4701"/>
                </a:lnTo>
                <a:lnTo>
                  <a:pt x="9350" y="2104"/>
                </a:lnTo>
                <a:lnTo>
                  <a:pt x="7266" y="0"/>
                </a:lnTo>
                <a:close/>
              </a:path>
            </a:pathLst>
          </a:custGeom>
          <a:solidFill>
            <a:srgbClr val="FFFFFF">
              <a:alpha val="39999"/>
            </a:srgbClr>
          </a:solidFill>
        </p:spPr>
        <p:txBody>
          <a:bodyPr wrap="square" lIns="0" tIns="0" rIns="0" bIns="0" rtlCol="0"/>
          <a:lstStyle/>
          <a:p>
            <a:endParaRPr/>
          </a:p>
        </p:txBody>
      </p:sp>
      <p:sp>
        <p:nvSpPr>
          <p:cNvPr id="386" name="object 386"/>
          <p:cNvSpPr/>
          <p:nvPr/>
        </p:nvSpPr>
        <p:spPr>
          <a:xfrm>
            <a:off x="265877" y="7386192"/>
            <a:ext cx="11430" cy="11430"/>
          </a:xfrm>
          <a:custGeom>
            <a:avLst/>
            <a:gdLst/>
            <a:ahLst/>
            <a:cxnLst/>
            <a:rect l="l" t="t" r="r" b="b"/>
            <a:pathLst>
              <a:path w="11429" h="11429">
                <a:moveTo>
                  <a:pt x="8753" y="0"/>
                </a:moveTo>
                <a:lnTo>
                  <a:pt x="2533" y="0"/>
                </a:lnTo>
                <a:lnTo>
                  <a:pt x="0" y="2565"/>
                </a:lnTo>
                <a:lnTo>
                  <a:pt x="0" y="8826"/>
                </a:lnTo>
                <a:lnTo>
                  <a:pt x="2533" y="11392"/>
                </a:lnTo>
                <a:lnTo>
                  <a:pt x="8753" y="11392"/>
                </a:lnTo>
                <a:lnTo>
                  <a:pt x="11287" y="8826"/>
                </a:lnTo>
                <a:lnTo>
                  <a:pt x="11287" y="5706"/>
                </a:lnTo>
                <a:lnTo>
                  <a:pt x="11287" y="2565"/>
                </a:lnTo>
                <a:lnTo>
                  <a:pt x="8753" y="0"/>
                </a:lnTo>
                <a:close/>
              </a:path>
            </a:pathLst>
          </a:custGeom>
          <a:solidFill>
            <a:srgbClr val="FFFFFF">
              <a:alpha val="39999"/>
            </a:srgbClr>
          </a:solidFill>
        </p:spPr>
        <p:txBody>
          <a:bodyPr wrap="square" lIns="0" tIns="0" rIns="0" bIns="0" rtlCol="0"/>
          <a:lstStyle/>
          <a:p>
            <a:endParaRPr/>
          </a:p>
        </p:txBody>
      </p:sp>
      <p:sp>
        <p:nvSpPr>
          <p:cNvPr id="387" name="object 387"/>
          <p:cNvSpPr/>
          <p:nvPr/>
        </p:nvSpPr>
        <p:spPr>
          <a:xfrm>
            <a:off x="2006944" y="7310021"/>
            <a:ext cx="13970" cy="14604"/>
          </a:xfrm>
          <a:custGeom>
            <a:avLst/>
            <a:gdLst/>
            <a:ahLst/>
            <a:cxnLst/>
            <a:rect l="l" t="t" r="r" b="b"/>
            <a:pathLst>
              <a:path w="13969" h="14604">
                <a:moveTo>
                  <a:pt x="10795" y="0"/>
                </a:moveTo>
                <a:lnTo>
                  <a:pt x="3109" y="0"/>
                </a:lnTo>
                <a:lnTo>
                  <a:pt x="0" y="3151"/>
                </a:lnTo>
                <a:lnTo>
                  <a:pt x="0" y="10889"/>
                </a:lnTo>
                <a:lnTo>
                  <a:pt x="3109" y="14041"/>
                </a:lnTo>
                <a:lnTo>
                  <a:pt x="10795" y="14041"/>
                </a:lnTo>
                <a:lnTo>
                  <a:pt x="13915" y="10889"/>
                </a:lnTo>
                <a:lnTo>
                  <a:pt x="13915" y="7005"/>
                </a:lnTo>
                <a:lnTo>
                  <a:pt x="13915" y="3151"/>
                </a:lnTo>
                <a:lnTo>
                  <a:pt x="10795" y="0"/>
                </a:lnTo>
                <a:close/>
              </a:path>
            </a:pathLst>
          </a:custGeom>
          <a:solidFill>
            <a:srgbClr val="FFFFFF">
              <a:alpha val="31198"/>
            </a:srgbClr>
          </a:solidFill>
        </p:spPr>
        <p:txBody>
          <a:bodyPr wrap="square" lIns="0" tIns="0" rIns="0" bIns="0" rtlCol="0"/>
          <a:lstStyle/>
          <a:p>
            <a:endParaRPr/>
          </a:p>
        </p:txBody>
      </p:sp>
      <p:sp>
        <p:nvSpPr>
          <p:cNvPr id="388" name="object 388"/>
          <p:cNvSpPr/>
          <p:nvPr/>
        </p:nvSpPr>
        <p:spPr>
          <a:xfrm>
            <a:off x="6724194" y="705142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89" name="object 389"/>
          <p:cNvSpPr/>
          <p:nvPr/>
        </p:nvSpPr>
        <p:spPr>
          <a:xfrm>
            <a:off x="6950278" y="7605485"/>
            <a:ext cx="19050" cy="19050"/>
          </a:xfrm>
          <a:custGeom>
            <a:avLst/>
            <a:gdLst/>
            <a:ahLst/>
            <a:cxnLst/>
            <a:rect l="l" t="t" r="r" b="b"/>
            <a:pathLst>
              <a:path w="19050" h="19050">
                <a:moveTo>
                  <a:pt x="14366" y="0"/>
                </a:moveTo>
                <a:lnTo>
                  <a:pt x="4156" y="0"/>
                </a:lnTo>
                <a:lnTo>
                  <a:pt x="0" y="4177"/>
                </a:lnTo>
                <a:lnTo>
                  <a:pt x="0" y="14481"/>
                </a:lnTo>
                <a:lnTo>
                  <a:pt x="4156" y="18680"/>
                </a:lnTo>
                <a:lnTo>
                  <a:pt x="14366" y="18680"/>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390" name="object 390"/>
          <p:cNvSpPr/>
          <p:nvPr/>
        </p:nvSpPr>
        <p:spPr>
          <a:xfrm>
            <a:off x="5391051" y="8349179"/>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391" name="object 391"/>
          <p:cNvSpPr/>
          <p:nvPr/>
        </p:nvSpPr>
        <p:spPr>
          <a:xfrm>
            <a:off x="6643199" y="6860286"/>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92" name="object 392"/>
          <p:cNvSpPr/>
          <p:nvPr/>
        </p:nvSpPr>
        <p:spPr>
          <a:xfrm>
            <a:off x="5416241" y="8096136"/>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93" name="object 393"/>
          <p:cNvSpPr/>
          <p:nvPr/>
        </p:nvSpPr>
        <p:spPr>
          <a:xfrm>
            <a:off x="6328542" y="7113617"/>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94" name="object 394"/>
          <p:cNvSpPr/>
          <p:nvPr/>
        </p:nvSpPr>
        <p:spPr>
          <a:xfrm>
            <a:off x="5656845" y="7452990"/>
            <a:ext cx="23495" cy="23495"/>
          </a:xfrm>
          <a:custGeom>
            <a:avLst/>
            <a:gdLst/>
            <a:ahLst/>
            <a:cxnLst/>
            <a:rect l="l" t="t" r="r" b="b"/>
            <a:pathLst>
              <a:path w="23495"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395" name="object 395"/>
          <p:cNvSpPr/>
          <p:nvPr/>
        </p:nvSpPr>
        <p:spPr>
          <a:xfrm>
            <a:off x="6280807" y="6507097"/>
            <a:ext cx="13335" cy="13335"/>
          </a:xfrm>
          <a:custGeom>
            <a:avLst/>
            <a:gdLst/>
            <a:ahLst/>
            <a:cxnLst/>
            <a:rect l="l" t="t" r="r" b="b"/>
            <a:pathLst>
              <a:path w="13335" h="13334">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396" name="object 396"/>
          <p:cNvSpPr/>
          <p:nvPr/>
        </p:nvSpPr>
        <p:spPr>
          <a:xfrm>
            <a:off x="5660140" y="8247063"/>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97" name="object 397"/>
          <p:cNvSpPr/>
          <p:nvPr/>
        </p:nvSpPr>
        <p:spPr>
          <a:xfrm>
            <a:off x="5302382" y="7611737"/>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398" name="object 398"/>
          <p:cNvSpPr/>
          <p:nvPr/>
        </p:nvSpPr>
        <p:spPr>
          <a:xfrm>
            <a:off x="5960834" y="6812070"/>
            <a:ext cx="14604" cy="14604"/>
          </a:xfrm>
          <a:custGeom>
            <a:avLst/>
            <a:gdLst/>
            <a:ahLst/>
            <a:cxnLst/>
            <a:rect l="l" t="t" r="r" b="b"/>
            <a:pathLst>
              <a:path w="14604"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399" name="object 399"/>
          <p:cNvSpPr/>
          <p:nvPr/>
        </p:nvSpPr>
        <p:spPr>
          <a:xfrm>
            <a:off x="6793747" y="6384692"/>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00" name="object 400"/>
          <p:cNvSpPr/>
          <p:nvPr/>
        </p:nvSpPr>
        <p:spPr>
          <a:xfrm>
            <a:off x="4035831" y="8730018"/>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401" name="object 401"/>
          <p:cNvSpPr/>
          <p:nvPr/>
        </p:nvSpPr>
        <p:spPr>
          <a:xfrm>
            <a:off x="3707490" y="8430698"/>
            <a:ext cx="3175" cy="6350"/>
          </a:xfrm>
          <a:custGeom>
            <a:avLst/>
            <a:gdLst/>
            <a:ahLst/>
            <a:cxnLst/>
            <a:rect l="l" t="t" r="r" b="b"/>
            <a:pathLst>
              <a:path w="3175" h="6350">
                <a:moveTo>
                  <a:pt x="2952" y="0"/>
                </a:moveTo>
                <a:lnTo>
                  <a:pt x="1287" y="0"/>
                </a:lnTo>
                <a:lnTo>
                  <a:pt x="0" y="1361"/>
                </a:lnTo>
                <a:lnTo>
                  <a:pt x="0" y="4659"/>
                </a:lnTo>
                <a:lnTo>
                  <a:pt x="1287" y="5957"/>
                </a:lnTo>
                <a:lnTo>
                  <a:pt x="2952" y="5957"/>
                </a:lnTo>
                <a:lnTo>
                  <a:pt x="2952" y="0"/>
                </a:lnTo>
                <a:close/>
              </a:path>
            </a:pathLst>
          </a:custGeom>
          <a:solidFill>
            <a:srgbClr val="384746">
              <a:alpha val="39999"/>
            </a:srgbClr>
          </a:solidFill>
        </p:spPr>
        <p:txBody>
          <a:bodyPr wrap="square" lIns="0" tIns="0" rIns="0" bIns="0" rtlCol="0"/>
          <a:lstStyle/>
          <a:p>
            <a:endParaRPr/>
          </a:p>
        </p:txBody>
      </p:sp>
      <p:sp>
        <p:nvSpPr>
          <p:cNvPr id="402" name="object 402"/>
          <p:cNvSpPr/>
          <p:nvPr/>
        </p:nvSpPr>
        <p:spPr>
          <a:xfrm>
            <a:off x="3939254" y="8015558"/>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403" name="object 403"/>
          <p:cNvSpPr/>
          <p:nvPr/>
        </p:nvSpPr>
        <p:spPr>
          <a:xfrm>
            <a:off x="3624236" y="8306655"/>
            <a:ext cx="25400" cy="25400"/>
          </a:xfrm>
          <a:custGeom>
            <a:avLst/>
            <a:gdLst/>
            <a:ahLst/>
            <a:cxnLst/>
            <a:rect l="l" t="t" r="r" b="b"/>
            <a:pathLst>
              <a:path w="25400" h="25400">
                <a:moveTo>
                  <a:pt x="19475" y="0"/>
                </a:moveTo>
                <a:lnTo>
                  <a:pt x="5601" y="0"/>
                </a:lnTo>
                <a:lnTo>
                  <a:pt x="0" y="5654"/>
                </a:lnTo>
                <a:lnTo>
                  <a:pt x="0" y="19622"/>
                </a:lnTo>
                <a:lnTo>
                  <a:pt x="5601" y="25308"/>
                </a:lnTo>
                <a:lnTo>
                  <a:pt x="19475" y="25308"/>
                </a:lnTo>
                <a:lnTo>
                  <a:pt x="25077" y="19622"/>
                </a:lnTo>
                <a:lnTo>
                  <a:pt x="25077" y="12638"/>
                </a:lnTo>
                <a:lnTo>
                  <a:pt x="25077" y="5654"/>
                </a:lnTo>
                <a:lnTo>
                  <a:pt x="19475" y="0"/>
                </a:lnTo>
                <a:close/>
              </a:path>
            </a:pathLst>
          </a:custGeom>
          <a:solidFill>
            <a:srgbClr val="FFFFFF">
              <a:alpha val="39999"/>
            </a:srgbClr>
          </a:solidFill>
        </p:spPr>
        <p:txBody>
          <a:bodyPr wrap="square" lIns="0" tIns="0" rIns="0" bIns="0" rtlCol="0"/>
          <a:lstStyle/>
          <a:p>
            <a:endParaRPr/>
          </a:p>
        </p:txBody>
      </p:sp>
      <p:sp>
        <p:nvSpPr>
          <p:cNvPr id="404" name="object 404"/>
          <p:cNvSpPr/>
          <p:nvPr/>
        </p:nvSpPr>
        <p:spPr>
          <a:xfrm>
            <a:off x="3662252" y="8095157"/>
            <a:ext cx="5715" cy="5715"/>
          </a:xfrm>
          <a:custGeom>
            <a:avLst/>
            <a:gdLst/>
            <a:ahLst/>
            <a:cxnLst/>
            <a:rect l="l" t="t" r="r" b="b"/>
            <a:pathLst>
              <a:path w="5714" h="5715">
                <a:moveTo>
                  <a:pt x="4104" y="0"/>
                </a:moveTo>
                <a:lnTo>
                  <a:pt x="1183" y="0"/>
                </a:lnTo>
                <a:lnTo>
                  <a:pt x="0" y="1193"/>
                </a:lnTo>
                <a:lnTo>
                  <a:pt x="0" y="4135"/>
                </a:lnTo>
                <a:lnTo>
                  <a:pt x="1183"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405" name="object 405"/>
          <p:cNvSpPr/>
          <p:nvPr/>
        </p:nvSpPr>
        <p:spPr>
          <a:xfrm>
            <a:off x="4253462" y="8967947"/>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06" name="object 406"/>
          <p:cNvSpPr/>
          <p:nvPr/>
        </p:nvSpPr>
        <p:spPr>
          <a:xfrm>
            <a:off x="3891075" y="8614758"/>
            <a:ext cx="13335" cy="6985"/>
          </a:xfrm>
          <a:custGeom>
            <a:avLst/>
            <a:gdLst/>
            <a:ahLst/>
            <a:cxnLst/>
            <a:rect l="l" t="t" r="r" b="b"/>
            <a:pathLst>
              <a:path w="13335" h="6984">
                <a:moveTo>
                  <a:pt x="9936" y="0"/>
                </a:moveTo>
                <a:lnTo>
                  <a:pt x="2848" y="0"/>
                </a:lnTo>
                <a:lnTo>
                  <a:pt x="0" y="2879"/>
                </a:lnTo>
                <a:lnTo>
                  <a:pt x="0" y="6429"/>
                </a:lnTo>
                <a:lnTo>
                  <a:pt x="12795" y="6429"/>
                </a:lnTo>
                <a:lnTo>
                  <a:pt x="12795" y="2879"/>
                </a:lnTo>
                <a:lnTo>
                  <a:pt x="9936" y="0"/>
                </a:lnTo>
                <a:close/>
              </a:path>
            </a:pathLst>
          </a:custGeom>
          <a:solidFill>
            <a:srgbClr val="384746">
              <a:alpha val="39999"/>
            </a:srgbClr>
          </a:solidFill>
        </p:spPr>
        <p:txBody>
          <a:bodyPr wrap="square" lIns="0" tIns="0" rIns="0" bIns="0" rtlCol="0"/>
          <a:lstStyle/>
          <a:p>
            <a:endParaRPr/>
          </a:p>
        </p:txBody>
      </p:sp>
      <p:sp>
        <p:nvSpPr>
          <p:cNvPr id="407" name="object 407"/>
          <p:cNvSpPr/>
          <p:nvPr/>
        </p:nvSpPr>
        <p:spPr>
          <a:xfrm>
            <a:off x="3571095" y="8919732"/>
            <a:ext cx="14604" cy="14604"/>
          </a:xfrm>
          <a:custGeom>
            <a:avLst/>
            <a:gdLst/>
            <a:ahLst/>
            <a:cxnLst/>
            <a:rect l="l" t="t" r="r" b="b"/>
            <a:pathLst>
              <a:path w="14604"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408" name="object 408"/>
          <p:cNvSpPr/>
          <p:nvPr/>
        </p:nvSpPr>
        <p:spPr>
          <a:xfrm>
            <a:off x="4404008" y="849235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09" name="object 409"/>
          <p:cNvSpPr/>
          <p:nvPr/>
        </p:nvSpPr>
        <p:spPr>
          <a:xfrm>
            <a:off x="583323" y="10122798"/>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410" name="object 410"/>
          <p:cNvSpPr/>
          <p:nvPr/>
        </p:nvSpPr>
        <p:spPr>
          <a:xfrm>
            <a:off x="671418" y="7927161"/>
            <a:ext cx="31750" cy="32384"/>
          </a:xfrm>
          <a:custGeom>
            <a:avLst/>
            <a:gdLst/>
            <a:ahLst/>
            <a:cxnLst/>
            <a:rect l="l" t="t" r="r" b="b"/>
            <a:pathLst>
              <a:path w="31750" h="32384">
                <a:moveTo>
                  <a:pt x="24575" y="0"/>
                </a:moveTo>
                <a:lnTo>
                  <a:pt x="7057" y="0"/>
                </a:lnTo>
                <a:lnTo>
                  <a:pt x="0" y="7162"/>
                </a:lnTo>
                <a:lnTo>
                  <a:pt x="0" y="24784"/>
                </a:lnTo>
                <a:lnTo>
                  <a:pt x="7057" y="31957"/>
                </a:lnTo>
                <a:lnTo>
                  <a:pt x="24575" y="3195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411" name="object 411"/>
          <p:cNvSpPr/>
          <p:nvPr/>
        </p:nvSpPr>
        <p:spPr>
          <a:xfrm>
            <a:off x="573958" y="799987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412" name="object 412"/>
          <p:cNvSpPr/>
          <p:nvPr/>
        </p:nvSpPr>
        <p:spPr>
          <a:xfrm>
            <a:off x="461403" y="8106440"/>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13" name="object 413"/>
          <p:cNvSpPr/>
          <p:nvPr/>
        </p:nvSpPr>
        <p:spPr>
          <a:xfrm>
            <a:off x="3545774" y="10595295"/>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414" name="object 414"/>
          <p:cNvSpPr/>
          <p:nvPr/>
        </p:nvSpPr>
        <p:spPr>
          <a:xfrm>
            <a:off x="3217434" y="10295975"/>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415" name="object 415"/>
          <p:cNvSpPr/>
          <p:nvPr/>
        </p:nvSpPr>
        <p:spPr>
          <a:xfrm>
            <a:off x="3449198" y="9880834"/>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416" name="object 416"/>
          <p:cNvSpPr/>
          <p:nvPr/>
        </p:nvSpPr>
        <p:spPr>
          <a:xfrm>
            <a:off x="3134171" y="10171935"/>
            <a:ext cx="25400" cy="25400"/>
          </a:xfrm>
          <a:custGeom>
            <a:avLst/>
            <a:gdLst/>
            <a:ahLst/>
            <a:cxnLst/>
            <a:rect l="l" t="t" r="r" b="b"/>
            <a:pathLst>
              <a:path w="25400" h="25400">
                <a:moveTo>
                  <a:pt x="19486" y="0"/>
                </a:moveTo>
                <a:lnTo>
                  <a:pt x="5612" y="0"/>
                </a:lnTo>
                <a:lnTo>
                  <a:pt x="0" y="5654"/>
                </a:lnTo>
                <a:lnTo>
                  <a:pt x="0" y="19622"/>
                </a:lnTo>
                <a:lnTo>
                  <a:pt x="5612" y="25297"/>
                </a:lnTo>
                <a:lnTo>
                  <a:pt x="19486" y="25297"/>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417" name="object 417"/>
          <p:cNvSpPr/>
          <p:nvPr/>
        </p:nvSpPr>
        <p:spPr>
          <a:xfrm>
            <a:off x="3172196" y="9960436"/>
            <a:ext cx="5715" cy="5715"/>
          </a:xfrm>
          <a:custGeom>
            <a:avLst/>
            <a:gdLst/>
            <a:ahLst/>
            <a:cxnLst/>
            <a:rect l="l" t="t" r="r" b="b"/>
            <a:pathLst>
              <a:path w="5714" h="5715">
                <a:moveTo>
                  <a:pt x="4104" y="0"/>
                </a:moveTo>
                <a:lnTo>
                  <a:pt x="1183" y="0"/>
                </a:lnTo>
                <a:lnTo>
                  <a:pt x="0" y="1193"/>
                </a:lnTo>
                <a:lnTo>
                  <a:pt x="0" y="4135"/>
                </a:lnTo>
                <a:lnTo>
                  <a:pt x="1183"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418" name="object 418"/>
          <p:cNvSpPr/>
          <p:nvPr/>
        </p:nvSpPr>
        <p:spPr>
          <a:xfrm>
            <a:off x="3763407" y="10833227"/>
            <a:ext cx="13335" cy="13335"/>
          </a:xfrm>
          <a:custGeom>
            <a:avLst/>
            <a:gdLst/>
            <a:ahLst/>
            <a:cxnLst/>
            <a:rect l="l" t="t" r="r" b="b"/>
            <a:pathLst>
              <a:path w="13335" h="13334">
                <a:moveTo>
                  <a:pt x="9853" y="0"/>
                </a:moveTo>
                <a:lnTo>
                  <a:pt x="2848" y="0"/>
                </a:lnTo>
                <a:lnTo>
                  <a:pt x="0" y="2879"/>
                </a:lnTo>
                <a:lnTo>
                  <a:pt x="0" y="9957"/>
                </a:lnTo>
                <a:lnTo>
                  <a:pt x="2848" y="12837"/>
                </a:lnTo>
                <a:lnTo>
                  <a:pt x="9853" y="1283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19" name="object 419"/>
          <p:cNvSpPr/>
          <p:nvPr/>
        </p:nvSpPr>
        <p:spPr>
          <a:xfrm>
            <a:off x="3081041" y="10785009"/>
            <a:ext cx="14604" cy="14604"/>
          </a:xfrm>
          <a:custGeom>
            <a:avLst/>
            <a:gdLst/>
            <a:ahLst/>
            <a:cxnLst/>
            <a:rect l="l" t="t" r="r" b="b"/>
            <a:pathLst>
              <a:path w="14605"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420" name="object 420"/>
          <p:cNvSpPr/>
          <p:nvPr/>
        </p:nvSpPr>
        <p:spPr>
          <a:xfrm>
            <a:off x="3913952" y="10357631"/>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21" name="object 421"/>
          <p:cNvSpPr/>
          <p:nvPr/>
        </p:nvSpPr>
        <p:spPr>
          <a:xfrm>
            <a:off x="6850633" y="837835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22" name="object 422"/>
          <p:cNvSpPr/>
          <p:nvPr/>
        </p:nvSpPr>
        <p:spPr>
          <a:xfrm>
            <a:off x="6450593" y="8014044"/>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23" name="object 423"/>
          <p:cNvSpPr/>
          <p:nvPr/>
        </p:nvSpPr>
        <p:spPr>
          <a:xfrm>
            <a:off x="6326265" y="7561882"/>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24" name="object 424"/>
          <p:cNvSpPr/>
          <p:nvPr/>
        </p:nvSpPr>
        <p:spPr>
          <a:xfrm>
            <a:off x="11174231" y="6126835"/>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425" name="object 425"/>
          <p:cNvSpPr/>
          <p:nvPr/>
        </p:nvSpPr>
        <p:spPr>
          <a:xfrm>
            <a:off x="11530597" y="569965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26" name="object 426"/>
          <p:cNvSpPr/>
          <p:nvPr/>
        </p:nvSpPr>
        <p:spPr>
          <a:xfrm>
            <a:off x="10176553" y="6622356"/>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427" name="object 427"/>
          <p:cNvSpPr/>
          <p:nvPr/>
        </p:nvSpPr>
        <p:spPr>
          <a:xfrm>
            <a:off x="12600815" y="5183171"/>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428" name="object 428"/>
          <p:cNvSpPr/>
          <p:nvPr/>
        </p:nvSpPr>
        <p:spPr>
          <a:xfrm>
            <a:off x="12059611" y="5248955"/>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429" name="object 429"/>
          <p:cNvSpPr/>
          <p:nvPr/>
        </p:nvSpPr>
        <p:spPr>
          <a:xfrm>
            <a:off x="11114194" y="6079506"/>
            <a:ext cx="19050" cy="19685"/>
          </a:xfrm>
          <a:custGeom>
            <a:avLst/>
            <a:gdLst/>
            <a:ahLst/>
            <a:cxnLst/>
            <a:rect l="l" t="t" r="r" b="b"/>
            <a:pathLst>
              <a:path w="19050" h="19685">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430" name="object 430"/>
          <p:cNvSpPr/>
          <p:nvPr/>
        </p:nvSpPr>
        <p:spPr>
          <a:xfrm>
            <a:off x="10452614" y="5132590"/>
            <a:ext cx="22225" cy="22860"/>
          </a:xfrm>
          <a:custGeom>
            <a:avLst/>
            <a:gdLst/>
            <a:ahLst/>
            <a:cxnLst/>
            <a:rect l="l" t="t" r="r" b="b"/>
            <a:pathLst>
              <a:path w="22225" h="22860">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431" name="object 431"/>
          <p:cNvSpPr/>
          <p:nvPr/>
        </p:nvSpPr>
        <p:spPr>
          <a:xfrm>
            <a:off x="12135580" y="5959011"/>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432" name="object 432"/>
          <p:cNvSpPr/>
          <p:nvPr/>
        </p:nvSpPr>
        <p:spPr>
          <a:xfrm>
            <a:off x="11159566" y="5781522"/>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33" name="object 433"/>
          <p:cNvSpPr/>
          <p:nvPr/>
        </p:nvSpPr>
        <p:spPr>
          <a:xfrm>
            <a:off x="10941443" y="6268491"/>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434" name="object 434"/>
          <p:cNvSpPr/>
          <p:nvPr/>
        </p:nvSpPr>
        <p:spPr>
          <a:xfrm>
            <a:off x="12960776" y="483989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435" name="object 435"/>
          <p:cNvSpPr/>
          <p:nvPr/>
        </p:nvSpPr>
        <p:spPr>
          <a:xfrm>
            <a:off x="12084801" y="4995911"/>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36" name="object 436"/>
          <p:cNvSpPr/>
          <p:nvPr/>
        </p:nvSpPr>
        <p:spPr>
          <a:xfrm>
            <a:off x="13270315" y="8989410"/>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37" name="object 437"/>
          <p:cNvSpPr/>
          <p:nvPr/>
        </p:nvSpPr>
        <p:spPr>
          <a:xfrm>
            <a:off x="11134941" y="5761842"/>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438" name="object 438"/>
          <p:cNvSpPr/>
          <p:nvPr/>
        </p:nvSpPr>
        <p:spPr>
          <a:xfrm>
            <a:off x="10015309" y="4570576"/>
            <a:ext cx="19050" cy="19050"/>
          </a:xfrm>
          <a:custGeom>
            <a:avLst/>
            <a:gdLst/>
            <a:ahLst/>
            <a:cxnLst/>
            <a:rect l="l" t="t" r="r" b="b"/>
            <a:pathLst>
              <a:path w="19050" h="19050">
                <a:moveTo>
                  <a:pt x="14512" y="0"/>
                </a:moveTo>
                <a:lnTo>
                  <a:pt x="4167" y="0"/>
                </a:lnTo>
                <a:lnTo>
                  <a:pt x="0" y="4219"/>
                </a:lnTo>
                <a:lnTo>
                  <a:pt x="0" y="14638"/>
                </a:lnTo>
                <a:lnTo>
                  <a:pt x="416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439" name="object 439"/>
          <p:cNvSpPr/>
          <p:nvPr/>
        </p:nvSpPr>
        <p:spPr>
          <a:xfrm>
            <a:off x="10931304" y="5372188"/>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440" name="object 440"/>
          <p:cNvSpPr/>
          <p:nvPr/>
        </p:nvSpPr>
        <p:spPr>
          <a:xfrm>
            <a:off x="11087217" y="5155322"/>
            <a:ext cx="13335" cy="13335"/>
          </a:xfrm>
          <a:custGeom>
            <a:avLst/>
            <a:gdLst/>
            <a:ahLst/>
            <a:cxnLst/>
            <a:rect l="l" t="t" r="r" b="b"/>
            <a:pathLst>
              <a:path w="13334" h="13335">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441" name="object 441"/>
          <p:cNvSpPr/>
          <p:nvPr/>
        </p:nvSpPr>
        <p:spPr>
          <a:xfrm>
            <a:off x="12328700" y="5146838"/>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42" name="object 442"/>
          <p:cNvSpPr/>
          <p:nvPr/>
        </p:nvSpPr>
        <p:spPr>
          <a:xfrm>
            <a:off x="12661606" y="4444386"/>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43" name="object 443"/>
          <p:cNvSpPr/>
          <p:nvPr/>
        </p:nvSpPr>
        <p:spPr>
          <a:xfrm>
            <a:off x="11061156" y="4643929"/>
            <a:ext cx="21590" cy="21590"/>
          </a:xfrm>
          <a:custGeom>
            <a:avLst/>
            <a:gdLst/>
            <a:ahLst/>
            <a:cxnLst/>
            <a:rect l="l" t="t" r="r" b="b"/>
            <a:pathLst>
              <a:path w="21590" h="21589">
                <a:moveTo>
                  <a:pt x="16564" y="0"/>
                </a:moveTo>
                <a:lnTo>
                  <a:pt x="4785" y="0"/>
                </a:lnTo>
                <a:lnTo>
                  <a:pt x="0" y="4806"/>
                </a:lnTo>
                <a:lnTo>
                  <a:pt x="0" y="16701"/>
                </a:lnTo>
                <a:lnTo>
                  <a:pt x="4785" y="21538"/>
                </a:lnTo>
                <a:lnTo>
                  <a:pt x="16564" y="21538"/>
                </a:lnTo>
                <a:lnTo>
                  <a:pt x="21360" y="16701"/>
                </a:lnTo>
                <a:lnTo>
                  <a:pt x="21360" y="10764"/>
                </a:lnTo>
                <a:lnTo>
                  <a:pt x="21360" y="4806"/>
                </a:lnTo>
                <a:lnTo>
                  <a:pt x="16564" y="0"/>
                </a:lnTo>
                <a:close/>
              </a:path>
            </a:pathLst>
          </a:custGeom>
          <a:solidFill>
            <a:srgbClr val="FFFFFF">
              <a:alpha val="39999"/>
            </a:srgbClr>
          </a:solidFill>
        </p:spPr>
        <p:txBody>
          <a:bodyPr wrap="square" lIns="0" tIns="0" rIns="0" bIns="0" rtlCol="0"/>
          <a:lstStyle/>
          <a:p>
            <a:endParaRPr/>
          </a:p>
        </p:txBody>
      </p:sp>
      <p:sp>
        <p:nvSpPr>
          <p:cNvPr id="444" name="object 444"/>
          <p:cNvSpPr/>
          <p:nvPr/>
        </p:nvSpPr>
        <p:spPr>
          <a:xfrm>
            <a:off x="11970942" y="451151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45" name="object 445"/>
          <p:cNvSpPr/>
          <p:nvPr/>
        </p:nvSpPr>
        <p:spPr>
          <a:xfrm>
            <a:off x="10591441" y="464238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446" name="object 446"/>
          <p:cNvSpPr/>
          <p:nvPr/>
        </p:nvSpPr>
        <p:spPr>
          <a:xfrm>
            <a:off x="9725267" y="4991784"/>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447" name="object 447"/>
          <p:cNvSpPr/>
          <p:nvPr/>
        </p:nvSpPr>
        <p:spPr>
          <a:xfrm>
            <a:off x="10084513" y="5512507"/>
            <a:ext cx="10160" cy="10160"/>
          </a:xfrm>
          <a:custGeom>
            <a:avLst/>
            <a:gdLst/>
            <a:ahLst/>
            <a:cxnLst/>
            <a:rect l="l" t="t" r="r" b="b"/>
            <a:pathLst>
              <a:path w="10159"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48" name="object 448"/>
          <p:cNvSpPr/>
          <p:nvPr/>
        </p:nvSpPr>
        <p:spPr>
          <a:xfrm>
            <a:off x="11450577" y="6810007"/>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449" name="object 449"/>
          <p:cNvSpPr/>
          <p:nvPr/>
        </p:nvSpPr>
        <p:spPr>
          <a:xfrm>
            <a:off x="11879056" y="5528420"/>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50" name="object 450"/>
          <p:cNvSpPr/>
          <p:nvPr/>
        </p:nvSpPr>
        <p:spPr>
          <a:xfrm>
            <a:off x="11829517" y="6493366"/>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451" name="object 451"/>
          <p:cNvSpPr/>
          <p:nvPr/>
        </p:nvSpPr>
        <p:spPr>
          <a:xfrm>
            <a:off x="13064430" y="5533800"/>
            <a:ext cx="20320" cy="20320"/>
          </a:xfrm>
          <a:custGeom>
            <a:avLst/>
            <a:gdLst/>
            <a:ahLst/>
            <a:cxnLst/>
            <a:rect l="l" t="t" r="r" b="b"/>
            <a:pathLst>
              <a:path w="20319"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452" name="object 452"/>
          <p:cNvSpPr/>
          <p:nvPr/>
        </p:nvSpPr>
        <p:spPr>
          <a:xfrm>
            <a:off x="9848212" y="6323045"/>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453" name="object 453"/>
          <p:cNvSpPr/>
          <p:nvPr/>
        </p:nvSpPr>
        <p:spPr>
          <a:xfrm>
            <a:off x="10079976" y="5907896"/>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454" name="object 454"/>
          <p:cNvSpPr/>
          <p:nvPr/>
        </p:nvSpPr>
        <p:spPr>
          <a:xfrm>
            <a:off x="9764949" y="6198994"/>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455" name="object 455"/>
          <p:cNvSpPr/>
          <p:nvPr/>
        </p:nvSpPr>
        <p:spPr>
          <a:xfrm>
            <a:off x="9802965" y="5987496"/>
            <a:ext cx="5715" cy="5715"/>
          </a:xfrm>
          <a:custGeom>
            <a:avLst/>
            <a:gdLst/>
            <a:ahLst/>
            <a:cxnLst/>
            <a:rect l="l" t="t" r="r" b="b"/>
            <a:pathLst>
              <a:path w="5715" h="5714">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456" name="object 456"/>
          <p:cNvSpPr/>
          <p:nvPr/>
        </p:nvSpPr>
        <p:spPr>
          <a:xfrm>
            <a:off x="10767236" y="5460284"/>
            <a:ext cx="14604" cy="14604"/>
          </a:xfrm>
          <a:custGeom>
            <a:avLst/>
            <a:gdLst/>
            <a:ahLst/>
            <a:cxnLst/>
            <a:rect l="l" t="t" r="r" b="b"/>
            <a:pathLst>
              <a:path w="14604" h="14604">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457" name="object 457"/>
          <p:cNvSpPr/>
          <p:nvPr/>
        </p:nvSpPr>
        <p:spPr>
          <a:xfrm>
            <a:off x="11600145" y="503291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58" name="object 458"/>
          <p:cNvSpPr/>
          <p:nvPr/>
        </p:nvSpPr>
        <p:spPr>
          <a:xfrm>
            <a:off x="11537170" y="4911547"/>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59" name="object 459"/>
          <p:cNvSpPr/>
          <p:nvPr/>
        </p:nvSpPr>
        <p:spPr>
          <a:xfrm>
            <a:off x="14170083" y="541779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60" name="object 460"/>
          <p:cNvSpPr/>
          <p:nvPr/>
        </p:nvSpPr>
        <p:spPr>
          <a:xfrm>
            <a:off x="14396166" y="5971861"/>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461" name="object 461"/>
          <p:cNvSpPr/>
          <p:nvPr/>
        </p:nvSpPr>
        <p:spPr>
          <a:xfrm>
            <a:off x="12779037" y="6988271"/>
            <a:ext cx="24130" cy="24765"/>
          </a:xfrm>
          <a:custGeom>
            <a:avLst/>
            <a:gdLst/>
            <a:ahLst/>
            <a:cxnLst/>
            <a:rect l="l" t="t" r="r" b="b"/>
            <a:pathLst>
              <a:path w="24129" h="24765">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462" name="object 462"/>
          <p:cNvSpPr/>
          <p:nvPr/>
        </p:nvSpPr>
        <p:spPr>
          <a:xfrm>
            <a:off x="14089085" y="5226653"/>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63" name="object 463"/>
          <p:cNvSpPr/>
          <p:nvPr/>
        </p:nvSpPr>
        <p:spPr>
          <a:xfrm>
            <a:off x="14756117" y="5628580"/>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464" name="object 464"/>
          <p:cNvSpPr/>
          <p:nvPr/>
        </p:nvSpPr>
        <p:spPr>
          <a:xfrm>
            <a:off x="12515362" y="6253627"/>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65" name="object 465"/>
          <p:cNvSpPr/>
          <p:nvPr/>
        </p:nvSpPr>
        <p:spPr>
          <a:xfrm>
            <a:off x="13306984" y="6984075"/>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66" name="object 466"/>
          <p:cNvSpPr/>
          <p:nvPr/>
        </p:nvSpPr>
        <p:spPr>
          <a:xfrm>
            <a:off x="13774430" y="5479982"/>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467" name="object 467"/>
          <p:cNvSpPr/>
          <p:nvPr/>
        </p:nvSpPr>
        <p:spPr>
          <a:xfrm>
            <a:off x="13102733" y="5819355"/>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468" name="object 468"/>
          <p:cNvSpPr/>
          <p:nvPr/>
        </p:nvSpPr>
        <p:spPr>
          <a:xfrm>
            <a:off x="13726693" y="4873462"/>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469" name="object 469"/>
          <p:cNvSpPr/>
          <p:nvPr/>
        </p:nvSpPr>
        <p:spPr>
          <a:xfrm>
            <a:off x="13106027" y="6613428"/>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70" name="object 470"/>
          <p:cNvSpPr/>
          <p:nvPr/>
        </p:nvSpPr>
        <p:spPr>
          <a:xfrm>
            <a:off x="14456954" y="5233075"/>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71" name="object 471"/>
          <p:cNvSpPr/>
          <p:nvPr/>
        </p:nvSpPr>
        <p:spPr>
          <a:xfrm>
            <a:off x="12748268" y="5978102"/>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72" name="object 472"/>
          <p:cNvSpPr/>
          <p:nvPr/>
        </p:nvSpPr>
        <p:spPr>
          <a:xfrm>
            <a:off x="13010139" y="585279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473" name="object 473"/>
          <p:cNvSpPr/>
          <p:nvPr/>
        </p:nvSpPr>
        <p:spPr>
          <a:xfrm>
            <a:off x="12530123" y="5830941"/>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74" name="object 474"/>
          <p:cNvSpPr/>
          <p:nvPr/>
        </p:nvSpPr>
        <p:spPr>
          <a:xfrm>
            <a:off x="12664375" y="6632978"/>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75" name="object 475"/>
          <p:cNvSpPr/>
          <p:nvPr/>
        </p:nvSpPr>
        <p:spPr>
          <a:xfrm>
            <a:off x="14859779" y="6322486"/>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476" name="object 476"/>
          <p:cNvSpPr/>
          <p:nvPr/>
        </p:nvSpPr>
        <p:spPr>
          <a:xfrm>
            <a:off x="13406721" y="5178436"/>
            <a:ext cx="14604" cy="14604"/>
          </a:xfrm>
          <a:custGeom>
            <a:avLst/>
            <a:gdLst/>
            <a:ahLst/>
            <a:cxnLst/>
            <a:rect l="l" t="t" r="r" b="b"/>
            <a:pathLst>
              <a:path w="14605"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477" name="object 477"/>
          <p:cNvSpPr/>
          <p:nvPr/>
        </p:nvSpPr>
        <p:spPr>
          <a:xfrm>
            <a:off x="14239630" y="475105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78" name="object 478"/>
          <p:cNvSpPr/>
          <p:nvPr/>
        </p:nvSpPr>
        <p:spPr>
          <a:xfrm>
            <a:off x="14176655" y="462968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79" name="object 479"/>
          <p:cNvSpPr/>
          <p:nvPr/>
        </p:nvSpPr>
        <p:spPr>
          <a:xfrm>
            <a:off x="14296519" y="6744719"/>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80" name="object 480"/>
          <p:cNvSpPr/>
          <p:nvPr/>
        </p:nvSpPr>
        <p:spPr>
          <a:xfrm>
            <a:off x="13846874" y="7126299"/>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81" name="object 481"/>
          <p:cNvSpPr/>
          <p:nvPr/>
        </p:nvSpPr>
        <p:spPr>
          <a:xfrm>
            <a:off x="13896478" y="6380410"/>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82" name="object 482"/>
          <p:cNvSpPr/>
          <p:nvPr/>
        </p:nvSpPr>
        <p:spPr>
          <a:xfrm>
            <a:off x="13772153" y="592824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83" name="object 483"/>
          <p:cNvSpPr/>
          <p:nvPr/>
        </p:nvSpPr>
        <p:spPr>
          <a:xfrm>
            <a:off x="9906361" y="286030"/>
            <a:ext cx="18415" cy="19050"/>
          </a:xfrm>
          <a:custGeom>
            <a:avLst/>
            <a:gdLst/>
            <a:ahLst/>
            <a:cxnLst/>
            <a:rect l="l" t="t" r="r" b="b"/>
            <a:pathLst>
              <a:path w="18415"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484" name="object 484"/>
          <p:cNvSpPr/>
          <p:nvPr/>
        </p:nvSpPr>
        <p:spPr>
          <a:xfrm>
            <a:off x="13779030" y="910984"/>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485" name="object 485"/>
          <p:cNvSpPr/>
          <p:nvPr/>
        </p:nvSpPr>
        <p:spPr>
          <a:xfrm>
            <a:off x="9782851" y="807815"/>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86" name="object 486"/>
          <p:cNvSpPr/>
          <p:nvPr/>
        </p:nvSpPr>
        <p:spPr>
          <a:xfrm>
            <a:off x="9701857" y="616674"/>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87" name="object 487"/>
          <p:cNvSpPr/>
          <p:nvPr/>
        </p:nvSpPr>
        <p:spPr>
          <a:xfrm>
            <a:off x="10069724" y="623098"/>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88" name="object 488"/>
          <p:cNvSpPr/>
          <p:nvPr/>
        </p:nvSpPr>
        <p:spPr>
          <a:xfrm>
            <a:off x="14257720" y="1150580"/>
            <a:ext cx="23495" cy="12065"/>
          </a:xfrm>
          <a:custGeom>
            <a:avLst/>
            <a:gdLst/>
            <a:ahLst/>
            <a:cxnLst/>
            <a:rect l="l" t="t" r="r" b="b"/>
            <a:pathLst>
              <a:path w="23494" h="12065">
                <a:moveTo>
                  <a:pt x="0" y="11688"/>
                </a:moveTo>
                <a:lnTo>
                  <a:pt x="22983" y="11688"/>
                </a:lnTo>
                <a:lnTo>
                  <a:pt x="22983" y="0"/>
                </a:lnTo>
                <a:lnTo>
                  <a:pt x="0" y="0"/>
                </a:lnTo>
                <a:lnTo>
                  <a:pt x="0" y="11688"/>
                </a:lnTo>
                <a:close/>
              </a:path>
            </a:pathLst>
          </a:custGeom>
          <a:solidFill>
            <a:srgbClr val="FFFFFF">
              <a:alpha val="31198"/>
            </a:srgbClr>
          </a:solidFill>
        </p:spPr>
        <p:txBody>
          <a:bodyPr wrap="square" lIns="0" tIns="0" rIns="0" bIns="0" rtlCol="0"/>
          <a:lstStyle/>
          <a:p>
            <a:endParaRPr/>
          </a:p>
        </p:txBody>
      </p:sp>
      <p:sp>
        <p:nvSpPr>
          <p:cNvPr id="489" name="object 489"/>
          <p:cNvSpPr/>
          <p:nvPr/>
        </p:nvSpPr>
        <p:spPr>
          <a:xfrm>
            <a:off x="14413633" y="933717"/>
            <a:ext cx="13335" cy="13335"/>
          </a:xfrm>
          <a:custGeom>
            <a:avLst/>
            <a:gdLst/>
            <a:ahLst/>
            <a:cxnLst/>
            <a:rect l="l" t="t" r="r" b="b"/>
            <a:pathLst>
              <a:path w="13334" h="13334">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490" name="object 490"/>
          <p:cNvSpPr/>
          <p:nvPr/>
        </p:nvSpPr>
        <p:spPr>
          <a:xfrm>
            <a:off x="12666346" y="924876"/>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491" name="object 491"/>
          <p:cNvSpPr/>
          <p:nvPr/>
        </p:nvSpPr>
        <p:spPr>
          <a:xfrm>
            <a:off x="12537455" y="436127"/>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492" name="object 492"/>
          <p:cNvSpPr/>
          <p:nvPr/>
        </p:nvSpPr>
        <p:spPr>
          <a:xfrm>
            <a:off x="12897418" y="92846"/>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493" name="object 493"/>
          <p:cNvSpPr/>
          <p:nvPr/>
        </p:nvSpPr>
        <p:spPr>
          <a:xfrm>
            <a:off x="11925556" y="1078810"/>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94" name="object 494"/>
          <p:cNvSpPr/>
          <p:nvPr/>
        </p:nvSpPr>
        <p:spPr>
          <a:xfrm>
            <a:off x="11247318" y="1077692"/>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95" name="object 495"/>
          <p:cNvSpPr/>
          <p:nvPr/>
        </p:nvSpPr>
        <p:spPr>
          <a:xfrm>
            <a:off x="10889557" y="44236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96" name="object 496"/>
          <p:cNvSpPr/>
          <p:nvPr/>
        </p:nvSpPr>
        <p:spPr>
          <a:xfrm>
            <a:off x="11151429" y="31706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497" name="object 497"/>
          <p:cNvSpPr/>
          <p:nvPr/>
        </p:nvSpPr>
        <p:spPr>
          <a:xfrm>
            <a:off x="13001069" y="786752"/>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498" name="object 498"/>
          <p:cNvSpPr/>
          <p:nvPr/>
        </p:nvSpPr>
        <p:spPr>
          <a:xfrm>
            <a:off x="10707361" y="281343"/>
            <a:ext cx="14604" cy="14604"/>
          </a:xfrm>
          <a:custGeom>
            <a:avLst/>
            <a:gdLst/>
            <a:ahLst/>
            <a:cxnLst/>
            <a:rect l="l" t="t" r="r" b="b"/>
            <a:pathLst>
              <a:path w="14604" h="14604">
                <a:moveTo>
                  <a:pt x="11067" y="0"/>
                </a:moveTo>
                <a:lnTo>
                  <a:pt x="3151" y="0"/>
                </a:lnTo>
                <a:lnTo>
                  <a:pt x="0" y="3183"/>
                </a:lnTo>
                <a:lnTo>
                  <a:pt x="0" y="11120"/>
                </a:lnTo>
                <a:lnTo>
                  <a:pt x="3151" y="14334"/>
                </a:lnTo>
                <a:lnTo>
                  <a:pt x="11067" y="14334"/>
                </a:lnTo>
                <a:lnTo>
                  <a:pt x="14250" y="11120"/>
                </a:lnTo>
                <a:lnTo>
                  <a:pt x="14250" y="7151"/>
                </a:lnTo>
                <a:lnTo>
                  <a:pt x="14250" y="3183"/>
                </a:lnTo>
                <a:lnTo>
                  <a:pt x="11067" y="0"/>
                </a:lnTo>
                <a:close/>
              </a:path>
            </a:pathLst>
          </a:custGeom>
          <a:solidFill>
            <a:srgbClr val="FFFFFF">
              <a:alpha val="39999"/>
            </a:srgbClr>
          </a:solidFill>
        </p:spPr>
        <p:txBody>
          <a:bodyPr wrap="square" lIns="0" tIns="0" rIns="0" bIns="0" rtlCol="0"/>
          <a:lstStyle/>
          <a:p>
            <a:endParaRPr/>
          </a:p>
        </p:txBody>
      </p:sp>
      <p:sp>
        <p:nvSpPr>
          <p:cNvPr id="499" name="object 499"/>
          <p:cNvSpPr/>
          <p:nvPr/>
        </p:nvSpPr>
        <p:spPr>
          <a:xfrm>
            <a:off x="13186745" y="633200"/>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00" name="object 500"/>
          <p:cNvSpPr/>
          <p:nvPr/>
        </p:nvSpPr>
        <p:spPr>
          <a:xfrm>
            <a:off x="13211934" y="380157"/>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01" name="object 501"/>
          <p:cNvSpPr/>
          <p:nvPr/>
        </p:nvSpPr>
        <p:spPr>
          <a:xfrm>
            <a:off x="12037770" y="844674"/>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02" name="object 502"/>
          <p:cNvSpPr/>
          <p:nvPr/>
        </p:nvSpPr>
        <p:spPr>
          <a:xfrm>
            <a:off x="10425608" y="910981"/>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503" name="object 503"/>
          <p:cNvSpPr/>
          <p:nvPr/>
        </p:nvSpPr>
        <p:spPr>
          <a:xfrm>
            <a:off x="10313052" y="1017553"/>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04" name="object 504"/>
          <p:cNvSpPr/>
          <p:nvPr/>
        </p:nvSpPr>
        <p:spPr>
          <a:xfrm>
            <a:off x="10400535" y="36379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05" name="object 505"/>
          <p:cNvSpPr/>
          <p:nvPr/>
        </p:nvSpPr>
        <p:spPr>
          <a:xfrm>
            <a:off x="17615410" y="6126835"/>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506" name="object 506"/>
          <p:cNvSpPr/>
          <p:nvPr/>
        </p:nvSpPr>
        <p:spPr>
          <a:xfrm>
            <a:off x="17971774" y="569965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07" name="object 507"/>
          <p:cNvSpPr/>
          <p:nvPr/>
        </p:nvSpPr>
        <p:spPr>
          <a:xfrm>
            <a:off x="16617732" y="6622356"/>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508" name="object 508"/>
          <p:cNvSpPr/>
          <p:nvPr/>
        </p:nvSpPr>
        <p:spPr>
          <a:xfrm>
            <a:off x="15953528" y="6260752"/>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509" name="object 509"/>
          <p:cNvSpPr/>
          <p:nvPr/>
        </p:nvSpPr>
        <p:spPr>
          <a:xfrm>
            <a:off x="19041994" y="5183171"/>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510" name="object 510"/>
          <p:cNvSpPr/>
          <p:nvPr/>
        </p:nvSpPr>
        <p:spPr>
          <a:xfrm>
            <a:off x="18500790" y="5248955"/>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11" name="object 511"/>
          <p:cNvSpPr/>
          <p:nvPr/>
        </p:nvSpPr>
        <p:spPr>
          <a:xfrm>
            <a:off x="17555374" y="6079506"/>
            <a:ext cx="19050" cy="19685"/>
          </a:xfrm>
          <a:custGeom>
            <a:avLst/>
            <a:gdLst/>
            <a:ahLst/>
            <a:cxnLst/>
            <a:rect l="l" t="t" r="r" b="b"/>
            <a:pathLst>
              <a:path w="19050" h="19685">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512" name="object 512"/>
          <p:cNvSpPr/>
          <p:nvPr/>
        </p:nvSpPr>
        <p:spPr>
          <a:xfrm>
            <a:off x="16893793" y="5132590"/>
            <a:ext cx="22225" cy="22860"/>
          </a:xfrm>
          <a:custGeom>
            <a:avLst/>
            <a:gdLst/>
            <a:ahLst/>
            <a:cxnLst/>
            <a:rect l="l" t="t" r="r" b="b"/>
            <a:pathLst>
              <a:path w="22225" h="22860">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513" name="object 513"/>
          <p:cNvSpPr/>
          <p:nvPr/>
        </p:nvSpPr>
        <p:spPr>
          <a:xfrm>
            <a:off x="18576757" y="5959011"/>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514" name="object 514"/>
          <p:cNvSpPr/>
          <p:nvPr/>
        </p:nvSpPr>
        <p:spPr>
          <a:xfrm>
            <a:off x="17600747" y="5781522"/>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15" name="object 515"/>
          <p:cNvSpPr/>
          <p:nvPr/>
        </p:nvSpPr>
        <p:spPr>
          <a:xfrm>
            <a:off x="15703576" y="6815428"/>
            <a:ext cx="20320" cy="20320"/>
          </a:xfrm>
          <a:custGeom>
            <a:avLst/>
            <a:gdLst/>
            <a:ahLst/>
            <a:cxnLst/>
            <a:rect l="l" t="t" r="r" b="b"/>
            <a:pathLst>
              <a:path w="20319"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516" name="object 516"/>
          <p:cNvSpPr/>
          <p:nvPr/>
        </p:nvSpPr>
        <p:spPr>
          <a:xfrm>
            <a:off x="17382621" y="6268491"/>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517" name="object 517"/>
          <p:cNvSpPr/>
          <p:nvPr/>
        </p:nvSpPr>
        <p:spPr>
          <a:xfrm>
            <a:off x="19401955" y="483989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518" name="object 518"/>
          <p:cNvSpPr/>
          <p:nvPr/>
        </p:nvSpPr>
        <p:spPr>
          <a:xfrm>
            <a:off x="18525977" y="4995911"/>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19" name="object 519"/>
          <p:cNvSpPr/>
          <p:nvPr/>
        </p:nvSpPr>
        <p:spPr>
          <a:xfrm>
            <a:off x="18489967" y="6704614"/>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20" name="object 520"/>
          <p:cNvSpPr/>
          <p:nvPr/>
        </p:nvSpPr>
        <p:spPr>
          <a:xfrm>
            <a:off x="17576120" y="5761842"/>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521" name="object 521"/>
          <p:cNvSpPr/>
          <p:nvPr/>
        </p:nvSpPr>
        <p:spPr>
          <a:xfrm>
            <a:off x="15432019" y="5676183"/>
            <a:ext cx="12065" cy="12065"/>
          </a:xfrm>
          <a:custGeom>
            <a:avLst/>
            <a:gdLst/>
            <a:ahLst/>
            <a:cxnLst/>
            <a:rect l="l" t="t" r="r" b="b"/>
            <a:pathLst>
              <a:path w="12065" h="12064">
                <a:moveTo>
                  <a:pt x="9277" y="0"/>
                </a:moveTo>
                <a:lnTo>
                  <a:pt x="2701" y="0"/>
                </a:lnTo>
                <a:lnTo>
                  <a:pt x="0" y="2701"/>
                </a:lnTo>
                <a:lnTo>
                  <a:pt x="0" y="9329"/>
                </a:lnTo>
                <a:lnTo>
                  <a:pt x="2701" y="12031"/>
                </a:lnTo>
                <a:lnTo>
                  <a:pt x="9277" y="1203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522" name="object 522"/>
          <p:cNvSpPr/>
          <p:nvPr/>
        </p:nvSpPr>
        <p:spPr>
          <a:xfrm>
            <a:off x="16456486" y="4570576"/>
            <a:ext cx="19050" cy="19050"/>
          </a:xfrm>
          <a:custGeom>
            <a:avLst/>
            <a:gdLst/>
            <a:ahLst/>
            <a:cxnLst/>
            <a:rect l="l" t="t" r="r" b="b"/>
            <a:pathLst>
              <a:path w="19050" h="19050">
                <a:moveTo>
                  <a:pt x="14512" y="0"/>
                </a:moveTo>
                <a:lnTo>
                  <a:pt x="4177" y="0"/>
                </a:lnTo>
                <a:lnTo>
                  <a:pt x="0" y="4219"/>
                </a:lnTo>
                <a:lnTo>
                  <a:pt x="0" y="14638"/>
                </a:lnTo>
                <a:lnTo>
                  <a:pt x="417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523" name="object 523"/>
          <p:cNvSpPr/>
          <p:nvPr/>
        </p:nvSpPr>
        <p:spPr>
          <a:xfrm>
            <a:off x="17372483" y="5372188"/>
            <a:ext cx="23495" cy="23495"/>
          </a:xfrm>
          <a:custGeom>
            <a:avLst/>
            <a:gdLst/>
            <a:ahLst/>
            <a:cxnLst/>
            <a:rect l="l" t="t" r="r" b="b"/>
            <a:pathLst>
              <a:path w="23494"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524" name="object 524"/>
          <p:cNvSpPr/>
          <p:nvPr/>
        </p:nvSpPr>
        <p:spPr>
          <a:xfrm>
            <a:off x="17528384" y="5155322"/>
            <a:ext cx="13335" cy="13335"/>
          </a:xfrm>
          <a:custGeom>
            <a:avLst/>
            <a:gdLst/>
            <a:ahLst/>
            <a:cxnLst/>
            <a:rect l="l" t="t" r="r" b="b"/>
            <a:pathLst>
              <a:path w="13334" h="13335">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525" name="object 525"/>
          <p:cNvSpPr/>
          <p:nvPr/>
        </p:nvSpPr>
        <p:spPr>
          <a:xfrm>
            <a:off x="18769879" y="5146838"/>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26" name="object 526"/>
          <p:cNvSpPr/>
          <p:nvPr/>
        </p:nvSpPr>
        <p:spPr>
          <a:xfrm>
            <a:off x="19102784" y="4444386"/>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27" name="object 527"/>
          <p:cNvSpPr/>
          <p:nvPr/>
        </p:nvSpPr>
        <p:spPr>
          <a:xfrm>
            <a:off x="17502333" y="4643929"/>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FFFFFF">
              <a:alpha val="39999"/>
            </a:srgbClr>
          </a:solidFill>
        </p:spPr>
        <p:txBody>
          <a:bodyPr wrap="square" lIns="0" tIns="0" rIns="0" bIns="0" rtlCol="0"/>
          <a:lstStyle/>
          <a:p>
            <a:endParaRPr/>
          </a:p>
        </p:txBody>
      </p:sp>
      <p:sp>
        <p:nvSpPr>
          <p:cNvPr id="528" name="object 528"/>
          <p:cNvSpPr/>
          <p:nvPr/>
        </p:nvSpPr>
        <p:spPr>
          <a:xfrm>
            <a:off x="18412121" y="4511512"/>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29" name="object 529"/>
          <p:cNvSpPr/>
          <p:nvPr/>
        </p:nvSpPr>
        <p:spPr>
          <a:xfrm>
            <a:off x="17032619" y="464238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530" name="object 530"/>
          <p:cNvSpPr/>
          <p:nvPr/>
        </p:nvSpPr>
        <p:spPr>
          <a:xfrm>
            <a:off x="15828902" y="4634276"/>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FFFFFF">
              <a:alpha val="39999"/>
            </a:srgbClr>
          </a:solidFill>
        </p:spPr>
        <p:txBody>
          <a:bodyPr wrap="square" lIns="0" tIns="0" rIns="0" bIns="0" rtlCol="0"/>
          <a:lstStyle/>
          <a:p>
            <a:endParaRPr/>
          </a:p>
        </p:txBody>
      </p:sp>
      <p:sp>
        <p:nvSpPr>
          <p:cNvPr id="531" name="object 531"/>
          <p:cNvSpPr/>
          <p:nvPr/>
        </p:nvSpPr>
        <p:spPr>
          <a:xfrm>
            <a:off x="16166445" y="4991784"/>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532" name="object 532"/>
          <p:cNvSpPr/>
          <p:nvPr/>
        </p:nvSpPr>
        <p:spPr>
          <a:xfrm>
            <a:off x="16525692" y="5512507"/>
            <a:ext cx="10160" cy="10160"/>
          </a:xfrm>
          <a:custGeom>
            <a:avLst/>
            <a:gdLst/>
            <a:ahLst/>
            <a:cxnLst/>
            <a:rect l="l" t="t" r="r" b="b"/>
            <a:pathLst>
              <a:path w="10159"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33" name="object 533"/>
          <p:cNvSpPr/>
          <p:nvPr/>
        </p:nvSpPr>
        <p:spPr>
          <a:xfrm>
            <a:off x="17891755" y="6810007"/>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534" name="object 534"/>
          <p:cNvSpPr/>
          <p:nvPr/>
        </p:nvSpPr>
        <p:spPr>
          <a:xfrm>
            <a:off x="18320233" y="5528420"/>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35" name="object 535"/>
          <p:cNvSpPr/>
          <p:nvPr/>
        </p:nvSpPr>
        <p:spPr>
          <a:xfrm>
            <a:off x="18270695" y="6493366"/>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536" name="object 536"/>
          <p:cNvSpPr/>
          <p:nvPr/>
        </p:nvSpPr>
        <p:spPr>
          <a:xfrm>
            <a:off x="19505609" y="5533800"/>
            <a:ext cx="20320" cy="20320"/>
          </a:xfrm>
          <a:custGeom>
            <a:avLst/>
            <a:gdLst/>
            <a:ahLst/>
            <a:cxnLst/>
            <a:rect l="l" t="t" r="r" b="b"/>
            <a:pathLst>
              <a:path w="20319" h="20320">
                <a:moveTo>
                  <a:pt x="15653" y="0"/>
                </a:moveTo>
                <a:lnTo>
                  <a:pt x="4512" y="0"/>
                </a:lnTo>
                <a:lnTo>
                  <a:pt x="0" y="4523"/>
                </a:lnTo>
                <a:lnTo>
                  <a:pt x="0" y="15758"/>
                </a:lnTo>
                <a:lnTo>
                  <a:pt x="4512" y="20323"/>
                </a:lnTo>
                <a:lnTo>
                  <a:pt x="15653" y="20323"/>
                </a:lnTo>
                <a:lnTo>
                  <a:pt x="20166" y="15758"/>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537" name="object 537"/>
          <p:cNvSpPr/>
          <p:nvPr/>
        </p:nvSpPr>
        <p:spPr>
          <a:xfrm>
            <a:off x="16289390" y="6323045"/>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538" name="object 538"/>
          <p:cNvSpPr/>
          <p:nvPr/>
        </p:nvSpPr>
        <p:spPr>
          <a:xfrm>
            <a:off x="16521154" y="5907896"/>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539" name="object 539"/>
          <p:cNvSpPr/>
          <p:nvPr/>
        </p:nvSpPr>
        <p:spPr>
          <a:xfrm>
            <a:off x="16206127" y="6198994"/>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540" name="object 540"/>
          <p:cNvSpPr/>
          <p:nvPr/>
        </p:nvSpPr>
        <p:spPr>
          <a:xfrm>
            <a:off x="16244154" y="5987496"/>
            <a:ext cx="5715" cy="5715"/>
          </a:xfrm>
          <a:custGeom>
            <a:avLst/>
            <a:gdLst/>
            <a:ahLst/>
            <a:cxnLst/>
            <a:rect l="l" t="t" r="r" b="b"/>
            <a:pathLst>
              <a:path w="5715" h="5714">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541" name="object 541"/>
          <p:cNvSpPr/>
          <p:nvPr/>
        </p:nvSpPr>
        <p:spPr>
          <a:xfrm>
            <a:off x="15775967" y="6039021"/>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542" name="object 542"/>
          <p:cNvSpPr/>
          <p:nvPr/>
        </p:nvSpPr>
        <p:spPr>
          <a:xfrm>
            <a:off x="15781109" y="5146472"/>
            <a:ext cx="8890" cy="9525"/>
          </a:xfrm>
          <a:custGeom>
            <a:avLst/>
            <a:gdLst/>
            <a:ahLst/>
            <a:cxnLst/>
            <a:rect l="l" t="t" r="r" b="b"/>
            <a:pathLst>
              <a:path w="8890" h="9525">
                <a:moveTo>
                  <a:pt x="6889" y="0"/>
                </a:moveTo>
                <a:lnTo>
                  <a:pt x="1989" y="0"/>
                </a:lnTo>
                <a:lnTo>
                  <a:pt x="0" y="2031"/>
                </a:lnTo>
                <a:lnTo>
                  <a:pt x="0" y="6973"/>
                </a:lnTo>
                <a:lnTo>
                  <a:pt x="1989" y="8973"/>
                </a:lnTo>
                <a:lnTo>
                  <a:pt x="6889" y="8973"/>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543" name="object 543"/>
          <p:cNvSpPr/>
          <p:nvPr/>
        </p:nvSpPr>
        <p:spPr>
          <a:xfrm>
            <a:off x="17208413" y="5460284"/>
            <a:ext cx="14604" cy="14604"/>
          </a:xfrm>
          <a:custGeom>
            <a:avLst/>
            <a:gdLst/>
            <a:ahLst/>
            <a:cxnLst/>
            <a:rect l="l" t="t" r="r" b="b"/>
            <a:pathLst>
              <a:path w="14605" h="14604">
                <a:moveTo>
                  <a:pt x="11141" y="0"/>
                </a:moveTo>
                <a:lnTo>
                  <a:pt x="3183" y="0"/>
                </a:lnTo>
                <a:lnTo>
                  <a:pt x="0" y="3235"/>
                </a:lnTo>
                <a:lnTo>
                  <a:pt x="0" y="11245"/>
                </a:lnTo>
                <a:lnTo>
                  <a:pt x="3183"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544" name="object 544"/>
          <p:cNvSpPr/>
          <p:nvPr/>
        </p:nvSpPr>
        <p:spPr>
          <a:xfrm>
            <a:off x="18041323" y="503291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45" name="object 545"/>
          <p:cNvSpPr/>
          <p:nvPr/>
        </p:nvSpPr>
        <p:spPr>
          <a:xfrm>
            <a:off x="15536112" y="6097161"/>
            <a:ext cx="17145" cy="17780"/>
          </a:xfrm>
          <a:custGeom>
            <a:avLst/>
            <a:gdLst/>
            <a:ahLst/>
            <a:cxnLst/>
            <a:rect l="l" t="t" r="r" b="b"/>
            <a:pathLst>
              <a:path w="17144" h="17779">
                <a:moveTo>
                  <a:pt x="13224" y="0"/>
                </a:moveTo>
                <a:lnTo>
                  <a:pt x="3821" y="0"/>
                </a:lnTo>
                <a:lnTo>
                  <a:pt x="0" y="3874"/>
                </a:lnTo>
                <a:lnTo>
                  <a:pt x="0" y="13381"/>
                </a:lnTo>
                <a:lnTo>
                  <a:pt x="3821" y="17235"/>
                </a:lnTo>
                <a:lnTo>
                  <a:pt x="13224" y="17235"/>
                </a:lnTo>
                <a:lnTo>
                  <a:pt x="17088" y="13381"/>
                </a:lnTo>
                <a:lnTo>
                  <a:pt x="17088" y="8607"/>
                </a:lnTo>
                <a:lnTo>
                  <a:pt x="17088" y="3874"/>
                </a:lnTo>
                <a:lnTo>
                  <a:pt x="13224" y="0"/>
                </a:lnTo>
                <a:close/>
              </a:path>
            </a:pathLst>
          </a:custGeom>
          <a:solidFill>
            <a:srgbClr val="FFFFFF">
              <a:alpha val="31198"/>
            </a:srgbClr>
          </a:solidFill>
        </p:spPr>
        <p:txBody>
          <a:bodyPr wrap="square" lIns="0" tIns="0" rIns="0" bIns="0" rtlCol="0"/>
          <a:lstStyle/>
          <a:p>
            <a:endParaRPr/>
          </a:p>
        </p:txBody>
      </p:sp>
      <p:sp>
        <p:nvSpPr>
          <p:cNvPr id="546" name="object 546"/>
          <p:cNvSpPr/>
          <p:nvPr/>
        </p:nvSpPr>
        <p:spPr>
          <a:xfrm>
            <a:off x="15751272" y="7028657"/>
            <a:ext cx="20320" cy="20955"/>
          </a:xfrm>
          <a:custGeom>
            <a:avLst/>
            <a:gdLst/>
            <a:ahLst/>
            <a:cxnLst/>
            <a:rect l="l" t="t" r="r" b="b"/>
            <a:pathLst>
              <a:path w="20319"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547" name="object 547"/>
          <p:cNvSpPr/>
          <p:nvPr/>
        </p:nvSpPr>
        <p:spPr>
          <a:xfrm>
            <a:off x="17978349" y="4911547"/>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48" name="object 548"/>
          <p:cNvSpPr/>
          <p:nvPr/>
        </p:nvSpPr>
        <p:spPr>
          <a:xfrm>
            <a:off x="19278116" y="6715543"/>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49" name="object 549"/>
          <p:cNvSpPr/>
          <p:nvPr/>
        </p:nvSpPr>
        <p:spPr>
          <a:xfrm>
            <a:off x="19303305" y="6462501"/>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50" name="object 550"/>
          <p:cNvSpPr/>
          <p:nvPr/>
        </p:nvSpPr>
        <p:spPr>
          <a:xfrm>
            <a:off x="19748163" y="6984075"/>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51" name="object 551"/>
          <p:cNvSpPr/>
          <p:nvPr/>
        </p:nvSpPr>
        <p:spPr>
          <a:xfrm>
            <a:off x="19543912" y="5819355"/>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552" name="object 552"/>
          <p:cNvSpPr/>
          <p:nvPr/>
        </p:nvSpPr>
        <p:spPr>
          <a:xfrm>
            <a:off x="19547205" y="6613428"/>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53" name="object 553"/>
          <p:cNvSpPr/>
          <p:nvPr/>
        </p:nvSpPr>
        <p:spPr>
          <a:xfrm>
            <a:off x="19189447" y="597810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54" name="object 554"/>
          <p:cNvSpPr/>
          <p:nvPr/>
        </p:nvSpPr>
        <p:spPr>
          <a:xfrm>
            <a:off x="19451318" y="585279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55" name="object 555"/>
          <p:cNvSpPr/>
          <p:nvPr/>
        </p:nvSpPr>
        <p:spPr>
          <a:xfrm>
            <a:off x="18971302" y="5830941"/>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56" name="object 556"/>
          <p:cNvSpPr/>
          <p:nvPr/>
        </p:nvSpPr>
        <p:spPr>
          <a:xfrm>
            <a:off x="19097559" y="6995007"/>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57" name="object 557"/>
          <p:cNvSpPr/>
          <p:nvPr/>
        </p:nvSpPr>
        <p:spPr>
          <a:xfrm>
            <a:off x="15341255" y="4934049"/>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558" name="object 558"/>
          <p:cNvSpPr/>
          <p:nvPr/>
        </p:nvSpPr>
        <p:spPr>
          <a:xfrm>
            <a:off x="19847909" y="5178436"/>
            <a:ext cx="14604" cy="14604"/>
          </a:xfrm>
          <a:custGeom>
            <a:avLst/>
            <a:gdLst/>
            <a:ahLst/>
            <a:cxnLst/>
            <a:rect l="l" t="t" r="r" b="b"/>
            <a:pathLst>
              <a:path w="14605"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559" name="object 559"/>
          <p:cNvSpPr/>
          <p:nvPr/>
        </p:nvSpPr>
        <p:spPr>
          <a:xfrm>
            <a:off x="15477811" y="975901"/>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60" name="object 560"/>
          <p:cNvSpPr/>
          <p:nvPr/>
        </p:nvSpPr>
        <p:spPr>
          <a:xfrm>
            <a:off x="14982121" y="516790"/>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561" name="object 561"/>
          <p:cNvSpPr/>
          <p:nvPr/>
        </p:nvSpPr>
        <p:spPr>
          <a:xfrm>
            <a:off x="16347541" y="286030"/>
            <a:ext cx="18415" cy="19050"/>
          </a:xfrm>
          <a:custGeom>
            <a:avLst/>
            <a:gdLst/>
            <a:ahLst/>
            <a:cxnLst/>
            <a:rect l="l" t="t" r="r" b="b"/>
            <a:pathLst>
              <a:path w="18415"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562" name="object 562"/>
          <p:cNvSpPr/>
          <p:nvPr/>
        </p:nvSpPr>
        <p:spPr>
          <a:xfrm>
            <a:off x="14922084" y="469462"/>
            <a:ext cx="19050" cy="19685"/>
          </a:xfrm>
          <a:custGeom>
            <a:avLst/>
            <a:gdLst/>
            <a:ahLst/>
            <a:cxnLst/>
            <a:rect l="l" t="t" r="r" b="b"/>
            <a:pathLst>
              <a:path w="19050" h="19684">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563" name="object 563"/>
          <p:cNvSpPr/>
          <p:nvPr/>
        </p:nvSpPr>
        <p:spPr>
          <a:xfrm>
            <a:off x="14967456" y="171476"/>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64" name="object 564"/>
          <p:cNvSpPr/>
          <p:nvPr/>
        </p:nvSpPr>
        <p:spPr>
          <a:xfrm>
            <a:off x="16224032" y="807815"/>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65" name="object 565"/>
          <p:cNvSpPr/>
          <p:nvPr/>
        </p:nvSpPr>
        <p:spPr>
          <a:xfrm>
            <a:off x="16143034" y="616674"/>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66" name="object 566"/>
          <p:cNvSpPr/>
          <p:nvPr/>
        </p:nvSpPr>
        <p:spPr>
          <a:xfrm>
            <a:off x="15828378" y="870007"/>
            <a:ext cx="17145" cy="17145"/>
          </a:xfrm>
          <a:custGeom>
            <a:avLst/>
            <a:gdLst/>
            <a:ahLst/>
            <a:cxnLst/>
            <a:rect l="l" t="t" r="r" b="b"/>
            <a:pathLst>
              <a:path w="17144"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567" name="object 567"/>
          <p:cNvSpPr/>
          <p:nvPr/>
        </p:nvSpPr>
        <p:spPr>
          <a:xfrm>
            <a:off x="16510903" y="623098"/>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68" name="object 568"/>
          <p:cNvSpPr/>
          <p:nvPr/>
        </p:nvSpPr>
        <p:spPr>
          <a:xfrm>
            <a:off x="15906748" y="55147"/>
            <a:ext cx="12700" cy="12700"/>
          </a:xfrm>
          <a:custGeom>
            <a:avLst/>
            <a:gdLst/>
            <a:ahLst/>
            <a:cxnLst/>
            <a:rect l="l" t="t" r="r" b="b"/>
            <a:pathLst>
              <a:path w="12700" h="12700">
                <a:moveTo>
                  <a:pt x="9402" y="0"/>
                </a:moveTo>
                <a:lnTo>
                  <a:pt x="2701" y="0"/>
                </a:lnTo>
                <a:lnTo>
                  <a:pt x="0" y="2732"/>
                </a:lnTo>
                <a:lnTo>
                  <a:pt x="0" y="9444"/>
                </a:lnTo>
                <a:lnTo>
                  <a:pt x="2701" y="12188"/>
                </a:lnTo>
                <a:lnTo>
                  <a:pt x="9402" y="12188"/>
                </a:lnTo>
                <a:lnTo>
                  <a:pt x="12114" y="9444"/>
                </a:lnTo>
                <a:lnTo>
                  <a:pt x="12114" y="6083"/>
                </a:lnTo>
                <a:lnTo>
                  <a:pt x="12114" y="2732"/>
                </a:lnTo>
                <a:lnTo>
                  <a:pt x="9402" y="0"/>
                </a:lnTo>
                <a:close/>
              </a:path>
            </a:pathLst>
          </a:custGeom>
          <a:solidFill>
            <a:srgbClr val="FFFFFF">
              <a:alpha val="39999"/>
            </a:srgbClr>
          </a:solidFill>
        </p:spPr>
        <p:txBody>
          <a:bodyPr wrap="square" lIns="0" tIns="0" rIns="0" bIns="0" rtlCol="0"/>
          <a:lstStyle/>
          <a:p>
            <a:endParaRPr/>
          </a:p>
        </p:txBody>
      </p:sp>
      <p:sp>
        <p:nvSpPr>
          <p:cNvPr id="569" name="object 569"/>
          <p:cNvSpPr/>
          <p:nvPr/>
        </p:nvSpPr>
        <p:spPr>
          <a:xfrm>
            <a:off x="15467764" y="415025"/>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70" name="object 570"/>
          <p:cNvSpPr/>
          <p:nvPr/>
        </p:nvSpPr>
        <p:spPr>
          <a:xfrm>
            <a:off x="14942832" y="151797"/>
            <a:ext cx="17145" cy="17145"/>
          </a:xfrm>
          <a:custGeom>
            <a:avLst/>
            <a:gdLst/>
            <a:ahLst/>
            <a:cxnLst/>
            <a:rect l="l" t="t" r="r" b="b"/>
            <a:pathLst>
              <a:path w="17144" h="17144">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571" name="object 571"/>
          <p:cNvSpPr/>
          <p:nvPr/>
        </p:nvSpPr>
        <p:spPr>
          <a:xfrm>
            <a:off x="19107526" y="924876"/>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572" name="object 572"/>
          <p:cNvSpPr/>
          <p:nvPr/>
        </p:nvSpPr>
        <p:spPr>
          <a:xfrm>
            <a:off x="18978635" y="436127"/>
            <a:ext cx="19050" cy="19050"/>
          </a:xfrm>
          <a:custGeom>
            <a:avLst/>
            <a:gdLst/>
            <a:ahLst/>
            <a:cxnLst/>
            <a:rect l="l" t="t" r="r" b="b"/>
            <a:pathLst>
              <a:path w="19050" h="19050">
                <a:moveTo>
                  <a:pt x="14366" y="0"/>
                </a:moveTo>
                <a:lnTo>
                  <a:pt x="4146" y="0"/>
                </a:lnTo>
                <a:lnTo>
                  <a:pt x="0" y="4167"/>
                </a:lnTo>
                <a:lnTo>
                  <a:pt x="0" y="14470"/>
                </a:lnTo>
                <a:lnTo>
                  <a:pt x="414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573" name="object 573"/>
          <p:cNvSpPr/>
          <p:nvPr/>
        </p:nvSpPr>
        <p:spPr>
          <a:xfrm>
            <a:off x="19338596" y="92846"/>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574" name="object 574"/>
          <p:cNvSpPr/>
          <p:nvPr/>
        </p:nvSpPr>
        <p:spPr>
          <a:xfrm>
            <a:off x="18366734" y="1078810"/>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75" name="object 575"/>
          <p:cNvSpPr/>
          <p:nvPr/>
        </p:nvSpPr>
        <p:spPr>
          <a:xfrm>
            <a:off x="17688504" y="1077692"/>
            <a:ext cx="8255" cy="8255"/>
          </a:xfrm>
          <a:custGeom>
            <a:avLst/>
            <a:gdLst/>
            <a:ahLst/>
            <a:cxnLst/>
            <a:rect l="l" t="t" r="r" b="b"/>
            <a:pathLst>
              <a:path w="8255" h="8255">
                <a:moveTo>
                  <a:pt x="6366" y="0"/>
                </a:moveTo>
                <a:lnTo>
                  <a:pt x="1842" y="0"/>
                </a:lnTo>
                <a:lnTo>
                  <a:pt x="0" y="1842"/>
                </a:lnTo>
                <a:lnTo>
                  <a:pt x="0" y="6408"/>
                </a:lnTo>
                <a:lnTo>
                  <a:pt x="1842" y="8251"/>
                </a:lnTo>
                <a:lnTo>
                  <a:pt x="6366" y="8251"/>
                </a:lnTo>
                <a:lnTo>
                  <a:pt x="8188" y="6408"/>
                </a:lnTo>
                <a:lnTo>
                  <a:pt x="8188" y="4125"/>
                </a:lnTo>
                <a:lnTo>
                  <a:pt x="8188" y="1842"/>
                </a:lnTo>
                <a:lnTo>
                  <a:pt x="6366" y="0"/>
                </a:lnTo>
                <a:close/>
              </a:path>
            </a:pathLst>
          </a:custGeom>
          <a:solidFill>
            <a:srgbClr val="FFFFFF">
              <a:alpha val="31198"/>
            </a:srgbClr>
          </a:solidFill>
        </p:spPr>
        <p:txBody>
          <a:bodyPr wrap="square" lIns="0" tIns="0" rIns="0" bIns="0" rtlCol="0"/>
          <a:lstStyle/>
          <a:p>
            <a:endParaRPr/>
          </a:p>
        </p:txBody>
      </p:sp>
      <p:sp>
        <p:nvSpPr>
          <p:cNvPr id="576" name="object 576"/>
          <p:cNvSpPr/>
          <p:nvPr/>
        </p:nvSpPr>
        <p:spPr>
          <a:xfrm>
            <a:off x="17330739" y="44236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77" name="object 577"/>
          <p:cNvSpPr/>
          <p:nvPr/>
        </p:nvSpPr>
        <p:spPr>
          <a:xfrm>
            <a:off x="17592617" y="317061"/>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578" name="object 578"/>
          <p:cNvSpPr/>
          <p:nvPr/>
        </p:nvSpPr>
        <p:spPr>
          <a:xfrm>
            <a:off x="19442250" y="786752"/>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579" name="object 579"/>
          <p:cNvSpPr/>
          <p:nvPr/>
        </p:nvSpPr>
        <p:spPr>
          <a:xfrm>
            <a:off x="17148539" y="281343"/>
            <a:ext cx="14604" cy="14604"/>
          </a:xfrm>
          <a:custGeom>
            <a:avLst/>
            <a:gdLst/>
            <a:ahLst/>
            <a:cxnLst/>
            <a:rect l="l" t="t" r="r" b="b"/>
            <a:pathLst>
              <a:path w="14605" h="14604">
                <a:moveTo>
                  <a:pt x="11067" y="0"/>
                </a:moveTo>
                <a:lnTo>
                  <a:pt x="3151" y="0"/>
                </a:lnTo>
                <a:lnTo>
                  <a:pt x="0" y="3183"/>
                </a:lnTo>
                <a:lnTo>
                  <a:pt x="0" y="11120"/>
                </a:lnTo>
                <a:lnTo>
                  <a:pt x="3151" y="14334"/>
                </a:lnTo>
                <a:lnTo>
                  <a:pt x="11067" y="14334"/>
                </a:lnTo>
                <a:lnTo>
                  <a:pt x="14250" y="11120"/>
                </a:lnTo>
                <a:lnTo>
                  <a:pt x="14250" y="7151"/>
                </a:lnTo>
                <a:lnTo>
                  <a:pt x="14250" y="3183"/>
                </a:lnTo>
                <a:lnTo>
                  <a:pt x="11067" y="0"/>
                </a:lnTo>
                <a:close/>
              </a:path>
            </a:pathLst>
          </a:custGeom>
          <a:solidFill>
            <a:srgbClr val="FFFFFF">
              <a:alpha val="39999"/>
            </a:srgbClr>
          </a:solidFill>
        </p:spPr>
        <p:txBody>
          <a:bodyPr wrap="square" lIns="0" tIns="0" rIns="0" bIns="0" rtlCol="0"/>
          <a:lstStyle/>
          <a:p>
            <a:endParaRPr/>
          </a:p>
        </p:txBody>
      </p:sp>
      <p:sp>
        <p:nvSpPr>
          <p:cNvPr id="580" name="object 580"/>
          <p:cNvSpPr/>
          <p:nvPr/>
        </p:nvSpPr>
        <p:spPr>
          <a:xfrm>
            <a:off x="19627924" y="633200"/>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81" name="object 581"/>
          <p:cNvSpPr/>
          <p:nvPr/>
        </p:nvSpPr>
        <p:spPr>
          <a:xfrm>
            <a:off x="19653115" y="380157"/>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82" name="object 582"/>
          <p:cNvSpPr/>
          <p:nvPr/>
        </p:nvSpPr>
        <p:spPr>
          <a:xfrm>
            <a:off x="18478948" y="844674"/>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83" name="object 583"/>
          <p:cNvSpPr/>
          <p:nvPr/>
        </p:nvSpPr>
        <p:spPr>
          <a:xfrm>
            <a:off x="16866785" y="910981"/>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584" name="object 584"/>
          <p:cNvSpPr/>
          <p:nvPr/>
        </p:nvSpPr>
        <p:spPr>
          <a:xfrm>
            <a:off x="16754230" y="1017553"/>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85" name="object 585"/>
          <p:cNvSpPr/>
          <p:nvPr/>
        </p:nvSpPr>
        <p:spPr>
          <a:xfrm>
            <a:off x="16841714" y="36379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86" name="object 586"/>
          <p:cNvSpPr/>
          <p:nvPr/>
        </p:nvSpPr>
        <p:spPr>
          <a:xfrm>
            <a:off x="10930768" y="8548115"/>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587" name="object 587"/>
          <p:cNvSpPr/>
          <p:nvPr/>
        </p:nvSpPr>
        <p:spPr>
          <a:xfrm>
            <a:off x="11174231" y="10347891"/>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588" name="object 588"/>
          <p:cNvSpPr/>
          <p:nvPr/>
        </p:nvSpPr>
        <p:spPr>
          <a:xfrm>
            <a:off x="11530597" y="992070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89" name="object 589"/>
          <p:cNvSpPr/>
          <p:nvPr/>
        </p:nvSpPr>
        <p:spPr>
          <a:xfrm>
            <a:off x="10176553" y="10843410"/>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590" name="object 590"/>
          <p:cNvSpPr/>
          <p:nvPr/>
        </p:nvSpPr>
        <p:spPr>
          <a:xfrm>
            <a:off x="12059611" y="9470008"/>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91" name="object 591"/>
          <p:cNvSpPr/>
          <p:nvPr/>
        </p:nvSpPr>
        <p:spPr>
          <a:xfrm>
            <a:off x="11114194" y="10300560"/>
            <a:ext cx="19050" cy="19685"/>
          </a:xfrm>
          <a:custGeom>
            <a:avLst/>
            <a:gdLst/>
            <a:ahLst/>
            <a:cxnLst/>
            <a:rect l="l" t="t" r="r" b="b"/>
            <a:pathLst>
              <a:path w="19050" h="19684">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592" name="object 592"/>
          <p:cNvSpPr/>
          <p:nvPr/>
        </p:nvSpPr>
        <p:spPr>
          <a:xfrm>
            <a:off x="10452614" y="9353646"/>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593" name="object 593"/>
          <p:cNvSpPr/>
          <p:nvPr/>
        </p:nvSpPr>
        <p:spPr>
          <a:xfrm>
            <a:off x="12135580" y="10180064"/>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594" name="object 594"/>
          <p:cNvSpPr/>
          <p:nvPr/>
        </p:nvSpPr>
        <p:spPr>
          <a:xfrm>
            <a:off x="11159566" y="10002576"/>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95" name="object 595"/>
          <p:cNvSpPr/>
          <p:nvPr/>
        </p:nvSpPr>
        <p:spPr>
          <a:xfrm>
            <a:off x="10941443" y="10489545"/>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596" name="object 596"/>
          <p:cNvSpPr/>
          <p:nvPr/>
        </p:nvSpPr>
        <p:spPr>
          <a:xfrm>
            <a:off x="12960776" y="906094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597" name="object 597"/>
          <p:cNvSpPr/>
          <p:nvPr/>
        </p:nvSpPr>
        <p:spPr>
          <a:xfrm>
            <a:off x="12084801" y="9216967"/>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98" name="object 598"/>
          <p:cNvSpPr/>
          <p:nvPr/>
        </p:nvSpPr>
        <p:spPr>
          <a:xfrm>
            <a:off x="12048789" y="10925667"/>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99" name="object 599"/>
          <p:cNvSpPr/>
          <p:nvPr/>
        </p:nvSpPr>
        <p:spPr>
          <a:xfrm>
            <a:off x="12524549" y="8291423"/>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600" name="object 600"/>
          <p:cNvSpPr/>
          <p:nvPr/>
        </p:nvSpPr>
        <p:spPr>
          <a:xfrm>
            <a:off x="12560861" y="8086259"/>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601" name="object 601"/>
          <p:cNvSpPr/>
          <p:nvPr/>
        </p:nvSpPr>
        <p:spPr>
          <a:xfrm>
            <a:off x="11134941" y="9982898"/>
            <a:ext cx="17145" cy="17145"/>
          </a:xfrm>
          <a:custGeom>
            <a:avLst/>
            <a:gdLst/>
            <a:ahLst/>
            <a:cxnLst/>
            <a:rect l="l" t="t" r="r" b="b"/>
            <a:pathLst>
              <a:path w="17145" h="17145">
                <a:moveTo>
                  <a:pt x="13109" y="0"/>
                </a:moveTo>
                <a:lnTo>
                  <a:pt x="3727" y="0"/>
                </a:lnTo>
                <a:lnTo>
                  <a:pt x="0" y="3842"/>
                </a:lnTo>
                <a:lnTo>
                  <a:pt x="0" y="13256"/>
                </a:lnTo>
                <a:lnTo>
                  <a:pt x="3727" y="17088"/>
                </a:lnTo>
                <a:lnTo>
                  <a:pt x="13109" y="17088"/>
                </a:lnTo>
                <a:lnTo>
                  <a:pt x="16900" y="1325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602" name="object 602"/>
          <p:cNvSpPr/>
          <p:nvPr/>
        </p:nvSpPr>
        <p:spPr>
          <a:xfrm>
            <a:off x="10015309" y="8791630"/>
            <a:ext cx="19050" cy="19050"/>
          </a:xfrm>
          <a:custGeom>
            <a:avLst/>
            <a:gdLst/>
            <a:ahLst/>
            <a:cxnLst/>
            <a:rect l="l" t="t" r="r" b="b"/>
            <a:pathLst>
              <a:path w="19050" h="19050">
                <a:moveTo>
                  <a:pt x="14512" y="0"/>
                </a:moveTo>
                <a:lnTo>
                  <a:pt x="4167" y="0"/>
                </a:lnTo>
                <a:lnTo>
                  <a:pt x="0" y="4219"/>
                </a:lnTo>
                <a:lnTo>
                  <a:pt x="0" y="14648"/>
                </a:lnTo>
                <a:lnTo>
                  <a:pt x="4167" y="18868"/>
                </a:lnTo>
                <a:lnTo>
                  <a:pt x="14512" y="18868"/>
                </a:lnTo>
                <a:lnTo>
                  <a:pt x="18711" y="1464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603" name="object 603"/>
          <p:cNvSpPr/>
          <p:nvPr/>
        </p:nvSpPr>
        <p:spPr>
          <a:xfrm>
            <a:off x="10931304" y="9593242"/>
            <a:ext cx="23495" cy="23495"/>
          </a:xfrm>
          <a:custGeom>
            <a:avLst/>
            <a:gdLst/>
            <a:ahLst/>
            <a:cxnLst/>
            <a:rect l="l" t="t" r="r" b="b"/>
            <a:pathLst>
              <a:path w="23495"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604" name="object 604"/>
          <p:cNvSpPr/>
          <p:nvPr/>
        </p:nvSpPr>
        <p:spPr>
          <a:xfrm>
            <a:off x="11087217" y="9376378"/>
            <a:ext cx="13335" cy="13335"/>
          </a:xfrm>
          <a:custGeom>
            <a:avLst/>
            <a:gdLst/>
            <a:ahLst/>
            <a:cxnLst/>
            <a:rect l="l" t="t" r="r" b="b"/>
            <a:pathLst>
              <a:path w="13334" h="13334">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605" name="object 605"/>
          <p:cNvSpPr/>
          <p:nvPr/>
        </p:nvSpPr>
        <p:spPr>
          <a:xfrm>
            <a:off x="12328700" y="936789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06" name="object 606"/>
          <p:cNvSpPr/>
          <p:nvPr/>
        </p:nvSpPr>
        <p:spPr>
          <a:xfrm>
            <a:off x="12661606" y="8665440"/>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07" name="object 607"/>
          <p:cNvSpPr/>
          <p:nvPr/>
        </p:nvSpPr>
        <p:spPr>
          <a:xfrm>
            <a:off x="11061156" y="8864975"/>
            <a:ext cx="21590" cy="21590"/>
          </a:xfrm>
          <a:custGeom>
            <a:avLst/>
            <a:gdLst/>
            <a:ahLst/>
            <a:cxnLst/>
            <a:rect l="l" t="t" r="r" b="b"/>
            <a:pathLst>
              <a:path w="21590" h="21590">
                <a:moveTo>
                  <a:pt x="16564" y="0"/>
                </a:moveTo>
                <a:lnTo>
                  <a:pt x="4785" y="0"/>
                </a:lnTo>
                <a:lnTo>
                  <a:pt x="0" y="4816"/>
                </a:lnTo>
                <a:lnTo>
                  <a:pt x="0" y="16711"/>
                </a:lnTo>
                <a:lnTo>
                  <a:pt x="4785" y="21538"/>
                </a:lnTo>
                <a:lnTo>
                  <a:pt x="16564" y="21538"/>
                </a:lnTo>
                <a:lnTo>
                  <a:pt x="21360" y="16711"/>
                </a:lnTo>
                <a:lnTo>
                  <a:pt x="21360" y="10774"/>
                </a:lnTo>
                <a:lnTo>
                  <a:pt x="21360" y="4816"/>
                </a:lnTo>
                <a:lnTo>
                  <a:pt x="16564" y="0"/>
                </a:lnTo>
                <a:close/>
              </a:path>
            </a:pathLst>
          </a:custGeom>
          <a:solidFill>
            <a:srgbClr val="FFFFFF">
              <a:alpha val="39999"/>
            </a:srgbClr>
          </a:solidFill>
        </p:spPr>
        <p:txBody>
          <a:bodyPr wrap="square" lIns="0" tIns="0" rIns="0" bIns="0" rtlCol="0"/>
          <a:lstStyle/>
          <a:p>
            <a:endParaRPr/>
          </a:p>
        </p:txBody>
      </p:sp>
      <p:sp>
        <p:nvSpPr>
          <p:cNvPr id="608" name="object 608"/>
          <p:cNvSpPr/>
          <p:nvPr/>
        </p:nvSpPr>
        <p:spPr>
          <a:xfrm>
            <a:off x="11970942" y="873256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09" name="object 609"/>
          <p:cNvSpPr/>
          <p:nvPr/>
        </p:nvSpPr>
        <p:spPr>
          <a:xfrm>
            <a:off x="12232822" y="8607261"/>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610" name="object 610"/>
          <p:cNvSpPr/>
          <p:nvPr/>
        </p:nvSpPr>
        <p:spPr>
          <a:xfrm>
            <a:off x="11834362" y="823087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611" name="object 611"/>
          <p:cNvSpPr/>
          <p:nvPr/>
        </p:nvSpPr>
        <p:spPr>
          <a:xfrm>
            <a:off x="12872174" y="825309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612" name="object 612"/>
          <p:cNvSpPr/>
          <p:nvPr/>
        </p:nvSpPr>
        <p:spPr>
          <a:xfrm>
            <a:off x="11752797" y="8585405"/>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13" name="object 613"/>
          <p:cNvSpPr/>
          <p:nvPr/>
        </p:nvSpPr>
        <p:spPr>
          <a:xfrm>
            <a:off x="11368469" y="8107877"/>
            <a:ext cx="10160" cy="10160"/>
          </a:xfrm>
          <a:custGeom>
            <a:avLst/>
            <a:gdLst/>
            <a:ahLst/>
            <a:cxnLst/>
            <a:rect l="l" t="t" r="r" b="b"/>
            <a:pathLst>
              <a:path w="10159" h="10159">
                <a:moveTo>
                  <a:pt x="7664" y="0"/>
                </a:moveTo>
                <a:lnTo>
                  <a:pt x="2219" y="0"/>
                </a:lnTo>
                <a:lnTo>
                  <a:pt x="0" y="2251"/>
                </a:lnTo>
                <a:lnTo>
                  <a:pt x="0" y="7737"/>
                </a:lnTo>
                <a:lnTo>
                  <a:pt x="2219" y="9978"/>
                </a:lnTo>
                <a:lnTo>
                  <a:pt x="7664" y="9978"/>
                </a:lnTo>
                <a:lnTo>
                  <a:pt x="9884" y="7737"/>
                </a:lnTo>
                <a:lnTo>
                  <a:pt x="9884" y="5005"/>
                </a:lnTo>
                <a:lnTo>
                  <a:pt x="9884" y="2251"/>
                </a:lnTo>
                <a:lnTo>
                  <a:pt x="7664" y="0"/>
                </a:lnTo>
                <a:close/>
              </a:path>
            </a:pathLst>
          </a:custGeom>
          <a:solidFill>
            <a:srgbClr val="FFFFFF">
              <a:alpha val="39999"/>
            </a:srgbClr>
          </a:solidFill>
        </p:spPr>
        <p:txBody>
          <a:bodyPr wrap="square" lIns="0" tIns="0" rIns="0" bIns="0" rtlCol="0"/>
          <a:lstStyle/>
          <a:p>
            <a:endParaRPr/>
          </a:p>
        </p:txBody>
      </p:sp>
      <p:sp>
        <p:nvSpPr>
          <p:cNvPr id="614" name="object 614"/>
          <p:cNvSpPr/>
          <p:nvPr/>
        </p:nvSpPr>
        <p:spPr>
          <a:xfrm>
            <a:off x="11884390" y="7381740"/>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15" name="object 615"/>
          <p:cNvSpPr/>
          <p:nvPr/>
        </p:nvSpPr>
        <p:spPr>
          <a:xfrm>
            <a:off x="10591441" y="8863438"/>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616" name="object 616"/>
          <p:cNvSpPr/>
          <p:nvPr/>
        </p:nvSpPr>
        <p:spPr>
          <a:xfrm>
            <a:off x="10084513" y="9733560"/>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17" name="object 617"/>
          <p:cNvSpPr/>
          <p:nvPr/>
        </p:nvSpPr>
        <p:spPr>
          <a:xfrm>
            <a:off x="11450577" y="11031063"/>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618" name="object 618"/>
          <p:cNvSpPr/>
          <p:nvPr/>
        </p:nvSpPr>
        <p:spPr>
          <a:xfrm>
            <a:off x="12852068" y="7958145"/>
            <a:ext cx="10795" cy="10795"/>
          </a:xfrm>
          <a:custGeom>
            <a:avLst/>
            <a:gdLst/>
            <a:ahLst/>
            <a:cxnLst/>
            <a:rect l="l" t="t" r="r" b="b"/>
            <a:pathLst>
              <a:path w="10795" h="10795">
                <a:moveTo>
                  <a:pt x="8031" y="0"/>
                </a:moveTo>
                <a:lnTo>
                  <a:pt x="2303" y="0"/>
                </a:lnTo>
                <a:lnTo>
                  <a:pt x="0" y="2345"/>
                </a:lnTo>
                <a:lnTo>
                  <a:pt x="0" y="8104"/>
                </a:lnTo>
                <a:lnTo>
                  <a:pt x="2303" y="10460"/>
                </a:lnTo>
                <a:lnTo>
                  <a:pt x="8031" y="10460"/>
                </a:lnTo>
                <a:lnTo>
                  <a:pt x="10366" y="8104"/>
                </a:lnTo>
                <a:lnTo>
                  <a:pt x="10366" y="5224"/>
                </a:lnTo>
                <a:lnTo>
                  <a:pt x="10366" y="2345"/>
                </a:lnTo>
                <a:lnTo>
                  <a:pt x="8031" y="0"/>
                </a:lnTo>
                <a:close/>
              </a:path>
            </a:pathLst>
          </a:custGeom>
          <a:solidFill>
            <a:srgbClr val="FFFFFF">
              <a:alpha val="23999"/>
            </a:srgbClr>
          </a:solidFill>
        </p:spPr>
        <p:txBody>
          <a:bodyPr wrap="square" lIns="0" tIns="0" rIns="0" bIns="0" rtlCol="0"/>
          <a:lstStyle/>
          <a:p>
            <a:endParaRPr/>
          </a:p>
        </p:txBody>
      </p:sp>
      <p:sp>
        <p:nvSpPr>
          <p:cNvPr id="619" name="object 619"/>
          <p:cNvSpPr/>
          <p:nvPr/>
        </p:nvSpPr>
        <p:spPr>
          <a:xfrm>
            <a:off x="11879056" y="9749473"/>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20" name="object 620"/>
          <p:cNvSpPr/>
          <p:nvPr/>
        </p:nvSpPr>
        <p:spPr>
          <a:xfrm>
            <a:off x="13030328" y="7873410"/>
            <a:ext cx="13335" cy="13335"/>
          </a:xfrm>
          <a:custGeom>
            <a:avLst/>
            <a:gdLst/>
            <a:ahLst/>
            <a:cxnLst/>
            <a:rect l="l" t="t" r="r" b="b"/>
            <a:pathLst>
              <a:path w="13334"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621" name="object 621"/>
          <p:cNvSpPr/>
          <p:nvPr/>
        </p:nvSpPr>
        <p:spPr>
          <a:xfrm>
            <a:off x="10587814" y="8379265"/>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622" name="object 622"/>
          <p:cNvSpPr/>
          <p:nvPr/>
        </p:nvSpPr>
        <p:spPr>
          <a:xfrm>
            <a:off x="11829517" y="10714422"/>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623" name="object 623"/>
          <p:cNvSpPr/>
          <p:nvPr/>
        </p:nvSpPr>
        <p:spPr>
          <a:xfrm>
            <a:off x="13064430" y="9754851"/>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624" name="object 624"/>
          <p:cNvSpPr/>
          <p:nvPr/>
        </p:nvSpPr>
        <p:spPr>
          <a:xfrm>
            <a:off x="9715773" y="7519828"/>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625" name="object 625"/>
          <p:cNvSpPr/>
          <p:nvPr/>
        </p:nvSpPr>
        <p:spPr>
          <a:xfrm>
            <a:off x="10056729" y="8337053"/>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626" name="object 626"/>
          <p:cNvSpPr/>
          <p:nvPr/>
        </p:nvSpPr>
        <p:spPr>
          <a:xfrm>
            <a:off x="9848212" y="10544090"/>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627" name="object 627"/>
          <p:cNvSpPr/>
          <p:nvPr/>
        </p:nvSpPr>
        <p:spPr>
          <a:xfrm>
            <a:off x="10251228" y="10207002"/>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628" name="object 628"/>
          <p:cNvSpPr/>
          <p:nvPr/>
        </p:nvSpPr>
        <p:spPr>
          <a:xfrm>
            <a:off x="9764949" y="10420048"/>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629" name="object 629"/>
          <p:cNvSpPr/>
          <p:nvPr/>
        </p:nvSpPr>
        <p:spPr>
          <a:xfrm>
            <a:off x="9802965" y="10208549"/>
            <a:ext cx="5715" cy="5715"/>
          </a:xfrm>
          <a:custGeom>
            <a:avLst/>
            <a:gdLst/>
            <a:ahLst/>
            <a:cxnLst/>
            <a:rect l="l" t="t" r="r" b="b"/>
            <a:pathLst>
              <a:path w="5715" h="5715">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630" name="object 630"/>
          <p:cNvSpPr/>
          <p:nvPr/>
        </p:nvSpPr>
        <p:spPr>
          <a:xfrm>
            <a:off x="11339748" y="7921580"/>
            <a:ext cx="13335" cy="13335"/>
          </a:xfrm>
          <a:custGeom>
            <a:avLst/>
            <a:gdLst/>
            <a:ahLst/>
            <a:cxnLst/>
            <a:rect l="l" t="t" r="r" b="b"/>
            <a:pathLst>
              <a:path w="13334" h="13334">
                <a:moveTo>
                  <a:pt x="10114" y="0"/>
                </a:moveTo>
                <a:lnTo>
                  <a:pt x="2921" y="0"/>
                </a:lnTo>
                <a:lnTo>
                  <a:pt x="0" y="2952"/>
                </a:lnTo>
                <a:lnTo>
                  <a:pt x="0" y="10209"/>
                </a:lnTo>
                <a:lnTo>
                  <a:pt x="2921"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631" name="object 631"/>
          <p:cNvSpPr/>
          <p:nvPr/>
        </p:nvSpPr>
        <p:spPr>
          <a:xfrm>
            <a:off x="11600145" y="9253971"/>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32" name="object 632"/>
          <p:cNvSpPr/>
          <p:nvPr/>
        </p:nvSpPr>
        <p:spPr>
          <a:xfrm>
            <a:off x="11537170" y="913260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33" name="object 633"/>
          <p:cNvSpPr/>
          <p:nvPr/>
        </p:nvSpPr>
        <p:spPr>
          <a:xfrm>
            <a:off x="13570255" y="8266246"/>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634" name="object 634"/>
          <p:cNvSpPr/>
          <p:nvPr/>
        </p:nvSpPr>
        <p:spPr>
          <a:xfrm>
            <a:off x="14170083" y="9638848"/>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35" name="object 635"/>
          <p:cNvSpPr/>
          <p:nvPr/>
        </p:nvSpPr>
        <p:spPr>
          <a:xfrm>
            <a:off x="14396166" y="10192915"/>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636" name="object 636"/>
          <p:cNvSpPr/>
          <p:nvPr/>
        </p:nvSpPr>
        <p:spPr>
          <a:xfrm>
            <a:off x="12836938" y="10936597"/>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37" name="object 637"/>
          <p:cNvSpPr/>
          <p:nvPr/>
        </p:nvSpPr>
        <p:spPr>
          <a:xfrm>
            <a:off x="14089085" y="9447704"/>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38" name="object 638"/>
          <p:cNvSpPr/>
          <p:nvPr/>
        </p:nvSpPr>
        <p:spPr>
          <a:xfrm>
            <a:off x="14756117" y="9849634"/>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639" name="object 639"/>
          <p:cNvSpPr/>
          <p:nvPr/>
        </p:nvSpPr>
        <p:spPr>
          <a:xfrm>
            <a:off x="12862128" y="10683555"/>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40" name="object 640"/>
          <p:cNvSpPr/>
          <p:nvPr/>
        </p:nvSpPr>
        <p:spPr>
          <a:xfrm>
            <a:off x="13306984" y="11205130"/>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41" name="object 641"/>
          <p:cNvSpPr/>
          <p:nvPr/>
        </p:nvSpPr>
        <p:spPr>
          <a:xfrm>
            <a:off x="13774430" y="9701037"/>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642" name="object 642"/>
          <p:cNvSpPr/>
          <p:nvPr/>
        </p:nvSpPr>
        <p:spPr>
          <a:xfrm>
            <a:off x="13102733" y="10040409"/>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643" name="object 643"/>
          <p:cNvSpPr/>
          <p:nvPr/>
        </p:nvSpPr>
        <p:spPr>
          <a:xfrm>
            <a:off x="13726693" y="9094517"/>
            <a:ext cx="13335" cy="13335"/>
          </a:xfrm>
          <a:custGeom>
            <a:avLst/>
            <a:gdLst/>
            <a:ahLst/>
            <a:cxnLst/>
            <a:rect l="l" t="t" r="r" b="b"/>
            <a:pathLst>
              <a:path w="13334" h="13334">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644" name="object 644"/>
          <p:cNvSpPr/>
          <p:nvPr/>
        </p:nvSpPr>
        <p:spPr>
          <a:xfrm>
            <a:off x="13106027" y="10834481"/>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645" name="object 645"/>
          <p:cNvSpPr/>
          <p:nvPr/>
        </p:nvSpPr>
        <p:spPr>
          <a:xfrm>
            <a:off x="14456954" y="9454130"/>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46" name="object 646"/>
          <p:cNvSpPr/>
          <p:nvPr/>
        </p:nvSpPr>
        <p:spPr>
          <a:xfrm>
            <a:off x="13700641" y="8583114"/>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647" name="object 647"/>
          <p:cNvSpPr/>
          <p:nvPr/>
        </p:nvSpPr>
        <p:spPr>
          <a:xfrm>
            <a:off x="12748268" y="10199156"/>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48" name="object 648"/>
          <p:cNvSpPr/>
          <p:nvPr/>
        </p:nvSpPr>
        <p:spPr>
          <a:xfrm>
            <a:off x="13010139" y="1007385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49" name="object 649"/>
          <p:cNvSpPr/>
          <p:nvPr/>
        </p:nvSpPr>
        <p:spPr>
          <a:xfrm>
            <a:off x="14473846" y="794901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650" name="object 650"/>
          <p:cNvSpPr/>
          <p:nvPr/>
        </p:nvSpPr>
        <p:spPr>
          <a:xfrm>
            <a:off x="14685844" y="8245182"/>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651" name="object 651"/>
          <p:cNvSpPr/>
          <p:nvPr/>
        </p:nvSpPr>
        <p:spPr>
          <a:xfrm>
            <a:off x="12530123" y="10051995"/>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52" name="object 652"/>
          <p:cNvSpPr/>
          <p:nvPr/>
        </p:nvSpPr>
        <p:spPr>
          <a:xfrm>
            <a:off x="14120508" y="7719455"/>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653" name="object 653"/>
          <p:cNvSpPr/>
          <p:nvPr/>
        </p:nvSpPr>
        <p:spPr>
          <a:xfrm>
            <a:off x="14007954" y="7826027"/>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54" name="object 654"/>
          <p:cNvSpPr/>
          <p:nvPr/>
        </p:nvSpPr>
        <p:spPr>
          <a:xfrm>
            <a:off x="14095437" y="7172268"/>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55" name="object 655"/>
          <p:cNvSpPr/>
          <p:nvPr/>
        </p:nvSpPr>
        <p:spPr>
          <a:xfrm>
            <a:off x="12656380" y="11216062"/>
            <a:ext cx="10795" cy="10795"/>
          </a:xfrm>
          <a:custGeom>
            <a:avLst/>
            <a:gdLst/>
            <a:ahLst/>
            <a:cxnLst/>
            <a:rect l="l" t="t" r="r" b="b"/>
            <a:pathLst>
              <a:path w="10795" h="10795">
                <a:moveTo>
                  <a:pt x="8282" y="0"/>
                </a:moveTo>
                <a:lnTo>
                  <a:pt x="2387" y="0"/>
                </a:lnTo>
                <a:lnTo>
                  <a:pt x="0" y="2429"/>
                </a:lnTo>
                <a:lnTo>
                  <a:pt x="0" y="8334"/>
                </a:lnTo>
                <a:lnTo>
                  <a:pt x="2387"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56" name="object 656"/>
          <p:cNvSpPr/>
          <p:nvPr/>
        </p:nvSpPr>
        <p:spPr>
          <a:xfrm>
            <a:off x="14859779" y="10543543"/>
            <a:ext cx="20320" cy="20320"/>
          </a:xfrm>
          <a:custGeom>
            <a:avLst/>
            <a:gdLst/>
            <a:ahLst/>
            <a:cxnLst/>
            <a:rect l="l" t="t" r="r" b="b"/>
            <a:pathLst>
              <a:path w="20319" h="20320">
                <a:moveTo>
                  <a:pt x="15653" y="0"/>
                </a:moveTo>
                <a:lnTo>
                  <a:pt x="4512" y="0"/>
                </a:lnTo>
                <a:lnTo>
                  <a:pt x="0" y="4523"/>
                </a:lnTo>
                <a:lnTo>
                  <a:pt x="0" y="15769"/>
                </a:lnTo>
                <a:lnTo>
                  <a:pt x="4512" y="20323"/>
                </a:lnTo>
                <a:lnTo>
                  <a:pt x="15653" y="20323"/>
                </a:lnTo>
                <a:lnTo>
                  <a:pt x="20166" y="15769"/>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657" name="object 657"/>
          <p:cNvSpPr/>
          <p:nvPr/>
        </p:nvSpPr>
        <p:spPr>
          <a:xfrm>
            <a:off x="13406721" y="9399489"/>
            <a:ext cx="14604" cy="14604"/>
          </a:xfrm>
          <a:custGeom>
            <a:avLst/>
            <a:gdLst/>
            <a:ahLst/>
            <a:cxnLst/>
            <a:rect l="l" t="t" r="r" b="b"/>
            <a:pathLst>
              <a:path w="14605"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658" name="object 658"/>
          <p:cNvSpPr/>
          <p:nvPr/>
        </p:nvSpPr>
        <p:spPr>
          <a:xfrm>
            <a:off x="14239630" y="8972111"/>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59" name="object 659"/>
          <p:cNvSpPr/>
          <p:nvPr/>
        </p:nvSpPr>
        <p:spPr>
          <a:xfrm>
            <a:off x="14176655" y="885074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60" name="object 660"/>
          <p:cNvSpPr/>
          <p:nvPr/>
        </p:nvSpPr>
        <p:spPr>
          <a:xfrm>
            <a:off x="14433948" y="7991348"/>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61" name="object 661"/>
          <p:cNvSpPr/>
          <p:nvPr/>
        </p:nvSpPr>
        <p:spPr>
          <a:xfrm>
            <a:off x="15038930" y="8250707"/>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62" name="object 662"/>
          <p:cNvSpPr/>
          <p:nvPr/>
        </p:nvSpPr>
        <p:spPr>
          <a:xfrm>
            <a:off x="14296519" y="10965773"/>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663" name="object 663"/>
          <p:cNvSpPr/>
          <p:nvPr/>
        </p:nvSpPr>
        <p:spPr>
          <a:xfrm>
            <a:off x="13896478" y="10601462"/>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64" name="object 664"/>
          <p:cNvSpPr/>
          <p:nvPr/>
        </p:nvSpPr>
        <p:spPr>
          <a:xfrm>
            <a:off x="13772153" y="1014930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65" name="object 665"/>
          <p:cNvSpPr/>
          <p:nvPr/>
        </p:nvSpPr>
        <p:spPr>
          <a:xfrm>
            <a:off x="12676160" y="7652597"/>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66" name="object 666"/>
          <p:cNvSpPr/>
          <p:nvPr/>
        </p:nvSpPr>
        <p:spPr>
          <a:xfrm>
            <a:off x="13502966" y="6621803"/>
            <a:ext cx="17145" cy="17145"/>
          </a:xfrm>
          <a:custGeom>
            <a:avLst/>
            <a:gdLst/>
            <a:ahLst/>
            <a:cxnLst/>
            <a:rect l="l" t="t" r="r" b="b"/>
            <a:pathLst>
              <a:path w="17144"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667" name="object 667"/>
          <p:cNvSpPr/>
          <p:nvPr/>
        </p:nvSpPr>
        <p:spPr>
          <a:xfrm>
            <a:off x="13205175" y="7201899"/>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68" name="object 668"/>
          <p:cNvSpPr/>
          <p:nvPr/>
        </p:nvSpPr>
        <p:spPr>
          <a:xfrm>
            <a:off x="13281141" y="7911955"/>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69" name="object 669"/>
          <p:cNvSpPr/>
          <p:nvPr/>
        </p:nvSpPr>
        <p:spPr>
          <a:xfrm>
            <a:off x="14915419" y="7597052"/>
            <a:ext cx="27305" cy="27940"/>
          </a:xfrm>
          <a:custGeom>
            <a:avLst/>
            <a:gdLst/>
            <a:ahLst/>
            <a:cxnLst/>
            <a:rect l="l" t="t" r="r" b="b"/>
            <a:pathLst>
              <a:path w="27305" h="27940">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670" name="object 670"/>
          <p:cNvSpPr/>
          <p:nvPr/>
        </p:nvSpPr>
        <p:spPr>
          <a:xfrm>
            <a:off x="14941472" y="8323415"/>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671" name="object 671"/>
          <p:cNvSpPr/>
          <p:nvPr/>
        </p:nvSpPr>
        <p:spPr>
          <a:xfrm>
            <a:off x="14828916" y="8429986"/>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72" name="object 672"/>
          <p:cNvSpPr/>
          <p:nvPr/>
        </p:nvSpPr>
        <p:spPr>
          <a:xfrm>
            <a:off x="14951743" y="7391891"/>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673" name="object 673"/>
          <p:cNvSpPr/>
          <p:nvPr/>
        </p:nvSpPr>
        <p:spPr>
          <a:xfrm>
            <a:off x="13474264" y="7099785"/>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74" name="object 674"/>
          <p:cNvSpPr/>
          <p:nvPr/>
        </p:nvSpPr>
        <p:spPr>
          <a:xfrm>
            <a:off x="14776992" y="6809456"/>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675" name="object 675"/>
          <p:cNvSpPr/>
          <p:nvPr/>
        </p:nvSpPr>
        <p:spPr>
          <a:xfrm>
            <a:off x="13024617" y="7481365"/>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76" name="object 676"/>
          <p:cNvSpPr/>
          <p:nvPr/>
        </p:nvSpPr>
        <p:spPr>
          <a:xfrm>
            <a:off x="14595392" y="7452986"/>
            <a:ext cx="13335" cy="13335"/>
          </a:xfrm>
          <a:custGeom>
            <a:avLst/>
            <a:gdLst/>
            <a:ahLst/>
            <a:cxnLst/>
            <a:rect l="l" t="t" r="r" b="b"/>
            <a:pathLst>
              <a:path w="13334"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677" name="object 677"/>
          <p:cNvSpPr/>
          <p:nvPr/>
        </p:nvSpPr>
        <p:spPr>
          <a:xfrm>
            <a:off x="12975082" y="8446303"/>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678" name="object 678"/>
          <p:cNvSpPr/>
          <p:nvPr/>
        </p:nvSpPr>
        <p:spPr>
          <a:xfrm>
            <a:off x="13730631" y="7227213"/>
            <a:ext cx="13335" cy="13335"/>
          </a:xfrm>
          <a:custGeom>
            <a:avLst/>
            <a:gdLst/>
            <a:ahLst/>
            <a:cxnLst/>
            <a:rect l="l" t="t" r="r" b="b"/>
            <a:pathLst>
              <a:path w="13334"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679" name="object 679"/>
          <p:cNvSpPr/>
          <p:nvPr/>
        </p:nvSpPr>
        <p:spPr>
          <a:xfrm>
            <a:off x="12586465" y="7103374"/>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680" name="object 680"/>
          <p:cNvSpPr/>
          <p:nvPr/>
        </p:nvSpPr>
        <p:spPr>
          <a:xfrm>
            <a:off x="12336898" y="7508236"/>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681" name="object 681"/>
          <p:cNvSpPr/>
          <p:nvPr/>
        </p:nvSpPr>
        <p:spPr>
          <a:xfrm>
            <a:off x="13675683" y="7783886"/>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43" y="16962"/>
                </a:lnTo>
                <a:lnTo>
                  <a:pt x="21643" y="10921"/>
                </a:lnTo>
                <a:lnTo>
                  <a:pt x="21643" y="4900"/>
                </a:lnTo>
                <a:lnTo>
                  <a:pt x="16837" y="0"/>
                </a:lnTo>
                <a:close/>
              </a:path>
            </a:pathLst>
          </a:custGeom>
          <a:solidFill>
            <a:srgbClr val="FFFFFF">
              <a:alpha val="39999"/>
            </a:srgbClr>
          </a:solidFill>
        </p:spPr>
        <p:txBody>
          <a:bodyPr wrap="square" lIns="0" tIns="0" rIns="0" bIns="0" rtlCol="0"/>
          <a:lstStyle/>
          <a:p>
            <a:endParaRPr/>
          </a:p>
        </p:txBody>
      </p:sp>
      <p:sp>
        <p:nvSpPr>
          <p:cNvPr id="682" name="object 682"/>
          <p:cNvSpPr/>
          <p:nvPr/>
        </p:nvSpPr>
        <p:spPr>
          <a:xfrm>
            <a:off x="11735410" y="696528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83" name="object 683"/>
          <p:cNvSpPr/>
          <p:nvPr/>
        </p:nvSpPr>
        <p:spPr>
          <a:xfrm>
            <a:off x="11654413" y="6774142"/>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84" name="object 684"/>
          <p:cNvSpPr/>
          <p:nvPr/>
        </p:nvSpPr>
        <p:spPr>
          <a:xfrm>
            <a:off x="12329440" y="6814040"/>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685" name="object 685"/>
          <p:cNvSpPr/>
          <p:nvPr/>
        </p:nvSpPr>
        <p:spPr>
          <a:xfrm>
            <a:off x="11339755" y="7027471"/>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686" name="object 686"/>
          <p:cNvSpPr/>
          <p:nvPr/>
        </p:nvSpPr>
        <p:spPr>
          <a:xfrm>
            <a:off x="10972047" y="6725924"/>
            <a:ext cx="14604" cy="14604"/>
          </a:xfrm>
          <a:custGeom>
            <a:avLst/>
            <a:gdLst/>
            <a:ahLst/>
            <a:cxnLst/>
            <a:rect l="l" t="t" r="r" b="b"/>
            <a:pathLst>
              <a:path w="14604"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687" name="object 687"/>
          <p:cNvSpPr/>
          <p:nvPr/>
        </p:nvSpPr>
        <p:spPr>
          <a:xfrm>
            <a:off x="11255516" y="6389334"/>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88" name="object 688"/>
          <p:cNvSpPr/>
          <p:nvPr/>
        </p:nvSpPr>
        <p:spPr>
          <a:xfrm>
            <a:off x="10475180" y="705142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89" name="object 689"/>
          <p:cNvSpPr/>
          <p:nvPr/>
        </p:nvSpPr>
        <p:spPr>
          <a:xfrm>
            <a:off x="10600567" y="7314730"/>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690" name="object 690"/>
          <p:cNvSpPr/>
          <p:nvPr/>
        </p:nvSpPr>
        <p:spPr>
          <a:xfrm>
            <a:off x="10394186" y="6860286"/>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91" name="object 691"/>
          <p:cNvSpPr/>
          <p:nvPr/>
        </p:nvSpPr>
        <p:spPr>
          <a:xfrm>
            <a:off x="10079528" y="7113617"/>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692" name="object 692"/>
          <p:cNvSpPr/>
          <p:nvPr/>
        </p:nvSpPr>
        <p:spPr>
          <a:xfrm>
            <a:off x="10031793" y="6507097"/>
            <a:ext cx="13335" cy="13335"/>
          </a:xfrm>
          <a:custGeom>
            <a:avLst/>
            <a:gdLst/>
            <a:ahLst/>
            <a:cxnLst/>
            <a:rect l="l" t="t" r="r" b="b"/>
            <a:pathLst>
              <a:path w="13334" h="13334">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693" name="object 693"/>
          <p:cNvSpPr/>
          <p:nvPr/>
        </p:nvSpPr>
        <p:spPr>
          <a:xfrm>
            <a:off x="9711819" y="6812070"/>
            <a:ext cx="14604" cy="14604"/>
          </a:xfrm>
          <a:custGeom>
            <a:avLst/>
            <a:gdLst/>
            <a:ahLst/>
            <a:cxnLst/>
            <a:rect l="l" t="t" r="r" b="b"/>
            <a:pathLst>
              <a:path w="14604"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694" name="object 694"/>
          <p:cNvSpPr/>
          <p:nvPr/>
        </p:nvSpPr>
        <p:spPr>
          <a:xfrm>
            <a:off x="10544730" y="6384692"/>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95" name="object 695"/>
          <p:cNvSpPr/>
          <p:nvPr/>
        </p:nvSpPr>
        <p:spPr>
          <a:xfrm>
            <a:off x="10601618" y="837835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96" name="object 696"/>
          <p:cNvSpPr/>
          <p:nvPr/>
        </p:nvSpPr>
        <p:spPr>
          <a:xfrm>
            <a:off x="10201578" y="8014044"/>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97" name="object 697"/>
          <p:cNvSpPr/>
          <p:nvPr/>
        </p:nvSpPr>
        <p:spPr>
          <a:xfrm>
            <a:off x="10077249" y="756188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98" name="object 698"/>
          <p:cNvSpPr/>
          <p:nvPr/>
        </p:nvSpPr>
        <p:spPr>
          <a:xfrm>
            <a:off x="17371948" y="8548115"/>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699" name="object 699"/>
          <p:cNvSpPr/>
          <p:nvPr/>
        </p:nvSpPr>
        <p:spPr>
          <a:xfrm>
            <a:off x="17615410" y="10347891"/>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700" name="object 700"/>
          <p:cNvSpPr/>
          <p:nvPr/>
        </p:nvSpPr>
        <p:spPr>
          <a:xfrm>
            <a:off x="17971774" y="992070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01" name="object 701"/>
          <p:cNvSpPr/>
          <p:nvPr/>
        </p:nvSpPr>
        <p:spPr>
          <a:xfrm>
            <a:off x="16617732" y="10843410"/>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702" name="object 702"/>
          <p:cNvSpPr/>
          <p:nvPr/>
        </p:nvSpPr>
        <p:spPr>
          <a:xfrm>
            <a:off x="15953528" y="10481806"/>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703" name="object 703"/>
          <p:cNvSpPr/>
          <p:nvPr/>
        </p:nvSpPr>
        <p:spPr>
          <a:xfrm>
            <a:off x="19041994" y="9404225"/>
            <a:ext cx="19050" cy="19050"/>
          </a:xfrm>
          <a:custGeom>
            <a:avLst/>
            <a:gdLst/>
            <a:ahLst/>
            <a:cxnLst/>
            <a:rect l="l" t="t" r="r" b="b"/>
            <a:pathLst>
              <a:path w="19050" h="19050">
                <a:moveTo>
                  <a:pt x="14366" y="0"/>
                </a:moveTo>
                <a:lnTo>
                  <a:pt x="4156" y="0"/>
                </a:lnTo>
                <a:lnTo>
                  <a:pt x="0" y="4177"/>
                </a:lnTo>
                <a:lnTo>
                  <a:pt x="0" y="14470"/>
                </a:lnTo>
                <a:lnTo>
                  <a:pt x="415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704" name="object 704"/>
          <p:cNvSpPr/>
          <p:nvPr/>
        </p:nvSpPr>
        <p:spPr>
          <a:xfrm>
            <a:off x="18500790" y="9470008"/>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05" name="object 705"/>
          <p:cNvSpPr/>
          <p:nvPr/>
        </p:nvSpPr>
        <p:spPr>
          <a:xfrm>
            <a:off x="17555374" y="10300560"/>
            <a:ext cx="19050" cy="19685"/>
          </a:xfrm>
          <a:custGeom>
            <a:avLst/>
            <a:gdLst/>
            <a:ahLst/>
            <a:cxnLst/>
            <a:rect l="l" t="t" r="r" b="b"/>
            <a:pathLst>
              <a:path w="19050" h="19684">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706" name="object 706"/>
          <p:cNvSpPr/>
          <p:nvPr/>
        </p:nvSpPr>
        <p:spPr>
          <a:xfrm>
            <a:off x="16893793" y="9353646"/>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707" name="object 707"/>
          <p:cNvSpPr/>
          <p:nvPr/>
        </p:nvSpPr>
        <p:spPr>
          <a:xfrm>
            <a:off x="18576757" y="10180064"/>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708" name="object 708"/>
          <p:cNvSpPr/>
          <p:nvPr/>
        </p:nvSpPr>
        <p:spPr>
          <a:xfrm>
            <a:off x="17600747" y="10002576"/>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09" name="object 709"/>
          <p:cNvSpPr/>
          <p:nvPr/>
        </p:nvSpPr>
        <p:spPr>
          <a:xfrm>
            <a:off x="15703576" y="11036482"/>
            <a:ext cx="20320" cy="20320"/>
          </a:xfrm>
          <a:custGeom>
            <a:avLst/>
            <a:gdLst/>
            <a:ahLst/>
            <a:cxnLst/>
            <a:rect l="l" t="t" r="r" b="b"/>
            <a:pathLst>
              <a:path w="20319"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710" name="object 710"/>
          <p:cNvSpPr/>
          <p:nvPr/>
        </p:nvSpPr>
        <p:spPr>
          <a:xfrm>
            <a:off x="17382621" y="10489545"/>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711" name="object 711"/>
          <p:cNvSpPr/>
          <p:nvPr/>
        </p:nvSpPr>
        <p:spPr>
          <a:xfrm>
            <a:off x="19401955" y="906094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712" name="object 712"/>
          <p:cNvSpPr/>
          <p:nvPr/>
        </p:nvSpPr>
        <p:spPr>
          <a:xfrm>
            <a:off x="18525977" y="9216967"/>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13" name="object 713"/>
          <p:cNvSpPr/>
          <p:nvPr/>
        </p:nvSpPr>
        <p:spPr>
          <a:xfrm>
            <a:off x="18489967" y="10925667"/>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714" name="object 714"/>
          <p:cNvSpPr/>
          <p:nvPr/>
        </p:nvSpPr>
        <p:spPr>
          <a:xfrm>
            <a:off x="18965727" y="8291423"/>
            <a:ext cx="27305" cy="27940"/>
          </a:xfrm>
          <a:custGeom>
            <a:avLst/>
            <a:gdLst/>
            <a:ahLst/>
            <a:cxnLst/>
            <a:rect l="l" t="t" r="r" b="b"/>
            <a:pathLst>
              <a:path w="27305"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715" name="object 715"/>
          <p:cNvSpPr/>
          <p:nvPr/>
        </p:nvSpPr>
        <p:spPr>
          <a:xfrm>
            <a:off x="19002038" y="8086259"/>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716" name="object 716"/>
          <p:cNvSpPr/>
          <p:nvPr/>
        </p:nvSpPr>
        <p:spPr>
          <a:xfrm>
            <a:off x="17576120" y="9982898"/>
            <a:ext cx="17145" cy="17145"/>
          </a:xfrm>
          <a:custGeom>
            <a:avLst/>
            <a:gdLst/>
            <a:ahLst/>
            <a:cxnLst/>
            <a:rect l="l" t="t" r="r" b="b"/>
            <a:pathLst>
              <a:path w="17144" h="17145">
                <a:moveTo>
                  <a:pt x="13099" y="0"/>
                </a:moveTo>
                <a:lnTo>
                  <a:pt x="3727" y="0"/>
                </a:lnTo>
                <a:lnTo>
                  <a:pt x="0" y="3842"/>
                </a:lnTo>
                <a:lnTo>
                  <a:pt x="0" y="13256"/>
                </a:lnTo>
                <a:lnTo>
                  <a:pt x="3727" y="17088"/>
                </a:lnTo>
                <a:lnTo>
                  <a:pt x="13099" y="17088"/>
                </a:lnTo>
                <a:lnTo>
                  <a:pt x="16900" y="1325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717" name="object 717"/>
          <p:cNvSpPr/>
          <p:nvPr/>
        </p:nvSpPr>
        <p:spPr>
          <a:xfrm>
            <a:off x="15432019" y="9897237"/>
            <a:ext cx="12065" cy="12065"/>
          </a:xfrm>
          <a:custGeom>
            <a:avLst/>
            <a:gdLst/>
            <a:ahLst/>
            <a:cxnLst/>
            <a:rect l="l" t="t" r="r" b="b"/>
            <a:pathLst>
              <a:path w="12065" h="12065">
                <a:moveTo>
                  <a:pt x="9277" y="0"/>
                </a:moveTo>
                <a:lnTo>
                  <a:pt x="2701" y="0"/>
                </a:lnTo>
                <a:lnTo>
                  <a:pt x="0" y="2701"/>
                </a:lnTo>
                <a:lnTo>
                  <a:pt x="0" y="9329"/>
                </a:lnTo>
                <a:lnTo>
                  <a:pt x="2701" y="12041"/>
                </a:lnTo>
                <a:lnTo>
                  <a:pt x="9277" y="1204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718" name="object 718"/>
          <p:cNvSpPr/>
          <p:nvPr/>
        </p:nvSpPr>
        <p:spPr>
          <a:xfrm>
            <a:off x="16456486" y="8791630"/>
            <a:ext cx="19050" cy="19050"/>
          </a:xfrm>
          <a:custGeom>
            <a:avLst/>
            <a:gdLst/>
            <a:ahLst/>
            <a:cxnLst/>
            <a:rect l="l" t="t" r="r" b="b"/>
            <a:pathLst>
              <a:path w="19050" h="19050">
                <a:moveTo>
                  <a:pt x="14512" y="0"/>
                </a:moveTo>
                <a:lnTo>
                  <a:pt x="4177" y="0"/>
                </a:lnTo>
                <a:lnTo>
                  <a:pt x="0" y="4219"/>
                </a:lnTo>
                <a:lnTo>
                  <a:pt x="0" y="14648"/>
                </a:lnTo>
                <a:lnTo>
                  <a:pt x="4177" y="18868"/>
                </a:lnTo>
                <a:lnTo>
                  <a:pt x="14512" y="18868"/>
                </a:lnTo>
                <a:lnTo>
                  <a:pt x="18711" y="1464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719" name="object 719"/>
          <p:cNvSpPr/>
          <p:nvPr/>
        </p:nvSpPr>
        <p:spPr>
          <a:xfrm>
            <a:off x="17372483" y="9593242"/>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720" name="object 720"/>
          <p:cNvSpPr/>
          <p:nvPr/>
        </p:nvSpPr>
        <p:spPr>
          <a:xfrm>
            <a:off x="17528384" y="9376378"/>
            <a:ext cx="13335" cy="13335"/>
          </a:xfrm>
          <a:custGeom>
            <a:avLst/>
            <a:gdLst/>
            <a:ahLst/>
            <a:cxnLst/>
            <a:rect l="l" t="t" r="r" b="b"/>
            <a:pathLst>
              <a:path w="13334" h="13334">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721" name="object 721"/>
          <p:cNvSpPr/>
          <p:nvPr/>
        </p:nvSpPr>
        <p:spPr>
          <a:xfrm>
            <a:off x="18769879" y="9367894"/>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22" name="object 722"/>
          <p:cNvSpPr/>
          <p:nvPr/>
        </p:nvSpPr>
        <p:spPr>
          <a:xfrm>
            <a:off x="19102784" y="8665440"/>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23" name="object 723"/>
          <p:cNvSpPr/>
          <p:nvPr/>
        </p:nvSpPr>
        <p:spPr>
          <a:xfrm>
            <a:off x="17502333" y="8864975"/>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724" name="object 724"/>
          <p:cNvSpPr/>
          <p:nvPr/>
        </p:nvSpPr>
        <p:spPr>
          <a:xfrm>
            <a:off x="18412121" y="8732566"/>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25" name="object 725"/>
          <p:cNvSpPr/>
          <p:nvPr/>
        </p:nvSpPr>
        <p:spPr>
          <a:xfrm>
            <a:off x="18673993" y="860726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26" name="object 726"/>
          <p:cNvSpPr/>
          <p:nvPr/>
        </p:nvSpPr>
        <p:spPr>
          <a:xfrm>
            <a:off x="18275540" y="823087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727" name="object 727"/>
          <p:cNvSpPr/>
          <p:nvPr/>
        </p:nvSpPr>
        <p:spPr>
          <a:xfrm>
            <a:off x="19313352" y="825309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728" name="object 728"/>
          <p:cNvSpPr/>
          <p:nvPr/>
        </p:nvSpPr>
        <p:spPr>
          <a:xfrm>
            <a:off x="18193974" y="8585405"/>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729" name="object 729"/>
          <p:cNvSpPr/>
          <p:nvPr/>
        </p:nvSpPr>
        <p:spPr>
          <a:xfrm>
            <a:off x="17922202" y="8001315"/>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730" name="object 730"/>
          <p:cNvSpPr/>
          <p:nvPr/>
        </p:nvSpPr>
        <p:spPr>
          <a:xfrm>
            <a:off x="17809646" y="8107877"/>
            <a:ext cx="10160" cy="10160"/>
          </a:xfrm>
          <a:custGeom>
            <a:avLst/>
            <a:gdLst/>
            <a:ahLst/>
            <a:cxnLst/>
            <a:rect l="l" t="t" r="r" b="b"/>
            <a:pathLst>
              <a:path w="10159" h="10159">
                <a:moveTo>
                  <a:pt x="7664" y="0"/>
                </a:moveTo>
                <a:lnTo>
                  <a:pt x="2219" y="0"/>
                </a:lnTo>
                <a:lnTo>
                  <a:pt x="0" y="2251"/>
                </a:lnTo>
                <a:lnTo>
                  <a:pt x="0" y="7737"/>
                </a:lnTo>
                <a:lnTo>
                  <a:pt x="2219" y="9978"/>
                </a:lnTo>
                <a:lnTo>
                  <a:pt x="7664" y="9978"/>
                </a:lnTo>
                <a:lnTo>
                  <a:pt x="9884" y="7737"/>
                </a:lnTo>
                <a:lnTo>
                  <a:pt x="9884" y="5005"/>
                </a:lnTo>
                <a:lnTo>
                  <a:pt x="9884" y="2251"/>
                </a:lnTo>
                <a:lnTo>
                  <a:pt x="7664" y="0"/>
                </a:lnTo>
                <a:close/>
              </a:path>
            </a:pathLst>
          </a:custGeom>
          <a:solidFill>
            <a:srgbClr val="FFFFFF">
              <a:alpha val="39999"/>
            </a:srgbClr>
          </a:solidFill>
        </p:spPr>
        <p:txBody>
          <a:bodyPr wrap="square" lIns="0" tIns="0" rIns="0" bIns="0" rtlCol="0"/>
          <a:lstStyle/>
          <a:p>
            <a:endParaRPr/>
          </a:p>
        </p:txBody>
      </p:sp>
      <p:sp>
        <p:nvSpPr>
          <p:cNvPr id="731" name="object 731"/>
          <p:cNvSpPr/>
          <p:nvPr/>
        </p:nvSpPr>
        <p:spPr>
          <a:xfrm>
            <a:off x="17897129" y="7454128"/>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32" name="object 732"/>
          <p:cNvSpPr/>
          <p:nvPr/>
        </p:nvSpPr>
        <p:spPr>
          <a:xfrm>
            <a:off x="17032619" y="8863438"/>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733" name="object 733"/>
          <p:cNvSpPr/>
          <p:nvPr/>
        </p:nvSpPr>
        <p:spPr>
          <a:xfrm>
            <a:off x="15828902" y="8855331"/>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FFFFFF">
              <a:alpha val="39999"/>
            </a:srgbClr>
          </a:solidFill>
        </p:spPr>
        <p:txBody>
          <a:bodyPr wrap="square" lIns="0" tIns="0" rIns="0" bIns="0" rtlCol="0"/>
          <a:lstStyle/>
          <a:p>
            <a:endParaRPr/>
          </a:p>
        </p:txBody>
      </p:sp>
      <p:sp>
        <p:nvSpPr>
          <p:cNvPr id="734" name="object 734"/>
          <p:cNvSpPr/>
          <p:nvPr/>
        </p:nvSpPr>
        <p:spPr>
          <a:xfrm>
            <a:off x="16078381" y="8537023"/>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735" name="object 735"/>
          <p:cNvSpPr/>
          <p:nvPr/>
        </p:nvSpPr>
        <p:spPr>
          <a:xfrm>
            <a:off x="16166445" y="9212837"/>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736" name="object 736"/>
          <p:cNvSpPr/>
          <p:nvPr/>
        </p:nvSpPr>
        <p:spPr>
          <a:xfrm>
            <a:off x="16525692" y="9733560"/>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37" name="object 737"/>
          <p:cNvSpPr/>
          <p:nvPr/>
        </p:nvSpPr>
        <p:spPr>
          <a:xfrm>
            <a:off x="17891755" y="11031063"/>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738" name="object 738"/>
          <p:cNvSpPr/>
          <p:nvPr/>
        </p:nvSpPr>
        <p:spPr>
          <a:xfrm>
            <a:off x="19293245" y="7958145"/>
            <a:ext cx="10795" cy="10795"/>
          </a:xfrm>
          <a:custGeom>
            <a:avLst/>
            <a:gdLst/>
            <a:ahLst/>
            <a:cxnLst/>
            <a:rect l="l" t="t" r="r" b="b"/>
            <a:pathLst>
              <a:path w="10794" h="10795">
                <a:moveTo>
                  <a:pt x="8041" y="0"/>
                </a:moveTo>
                <a:lnTo>
                  <a:pt x="2303" y="0"/>
                </a:lnTo>
                <a:lnTo>
                  <a:pt x="0" y="2345"/>
                </a:lnTo>
                <a:lnTo>
                  <a:pt x="0" y="8104"/>
                </a:lnTo>
                <a:lnTo>
                  <a:pt x="2303" y="10460"/>
                </a:lnTo>
                <a:lnTo>
                  <a:pt x="8041" y="10460"/>
                </a:lnTo>
                <a:lnTo>
                  <a:pt x="10366" y="8104"/>
                </a:lnTo>
                <a:lnTo>
                  <a:pt x="10366" y="5224"/>
                </a:lnTo>
                <a:lnTo>
                  <a:pt x="10366" y="2345"/>
                </a:lnTo>
                <a:lnTo>
                  <a:pt x="8041" y="0"/>
                </a:lnTo>
                <a:close/>
              </a:path>
            </a:pathLst>
          </a:custGeom>
          <a:solidFill>
            <a:srgbClr val="FFFFFF">
              <a:alpha val="23999"/>
            </a:srgbClr>
          </a:solidFill>
        </p:spPr>
        <p:txBody>
          <a:bodyPr wrap="square" lIns="0" tIns="0" rIns="0" bIns="0" rtlCol="0"/>
          <a:lstStyle/>
          <a:p>
            <a:endParaRPr/>
          </a:p>
        </p:txBody>
      </p:sp>
      <p:sp>
        <p:nvSpPr>
          <p:cNvPr id="739" name="object 739"/>
          <p:cNvSpPr/>
          <p:nvPr/>
        </p:nvSpPr>
        <p:spPr>
          <a:xfrm>
            <a:off x="18320233" y="9749473"/>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40" name="object 740"/>
          <p:cNvSpPr/>
          <p:nvPr/>
        </p:nvSpPr>
        <p:spPr>
          <a:xfrm>
            <a:off x="19471506" y="7873410"/>
            <a:ext cx="13335" cy="13335"/>
          </a:xfrm>
          <a:custGeom>
            <a:avLst/>
            <a:gdLst/>
            <a:ahLst/>
            <a:cxnLst/>
            <a:rect l="l" t="t" r="r" b="b"/>
            <a:pathLst>
              <a:path w="13334"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741" name="object 741"/>
          <p:cNvSpPr/>
          <p:nvPr/>
        </p:nvSpPr>
        <p:spPr>
          <a:xfrm>
            <a:off x="17028993" y="8379265"/>
            <a:ext cx="7620" cy="7620"/>
          </a:xfrm>
          <a:custGeom>
            <a:avLst/>
            <a:gdLst/>
            <a:ahLst/>
            <a:cxnLst/>
            <a:rect l="l" t="t" r="r" b="b"/>
            <a:pathLst>
              <a:path w="7619"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742" name="object 742"/>
          <p:cNvSpPr/>
          <p:nvPr/>
        </p:nvSpPr>
        <p:spPr>
          <a:xfrm>
            <a:off x="18270695" y="10714422"/>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743" name="object 743"/>
          <p:cNvSpPr/>
          <p:nvPr/>
        </p:nvSpPr>
        <p:spPr>
          <a:xfrm>
            <a:off x="19505609" y="9754851"/>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744" name="object 744"/>
          <p:cNvSpPr/>
          <p:nvPr/>
        </p:nvSpPr>
        <p:spPr>
          <a:xfrm>
            <a:off x="16156951" y="7519828"/>
            <a:ext cx="27305" cy="27940"/>
          </a:xfrm>
          <a:custGeom>
            <a:avLst/>
            <a:gdLst/>
            <a:ahLst/>
            <a:cxnLst/>
            <a:rect l="l" t="t" r="r" b="b"/>
            <a:pathLst>
              <a:path w="27305"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745" name="object 745"/>
          <p:cNvSpPr/>
          <p:nvPr/>
        </p:nvSpPr>
        <p:spPr>
          <a:xfrm>
            <a:off x="16497907" y="8337053"/>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746" name="object 746"/>
          <p:cNvSpPr/>
          <p:nvPr/>
        </p:nvSpPr>
        <p:spPr>
          <a:xfrm>
            <a:off x="16289390" y="10544090"/>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747" name="object 747"/>
          <p:cNvSpPr/>
          <p:nvPr/>
        </p:nvSpPr>
        <p:spPr>
          <a:xfrm>
            <a:off x="16521154" y="10128949"/>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748" name="object 748"/>
          <p:cNvSpPr/>
          <p:nvPr/>
        </p:nvSpPr>
        <p:spPr>
          <a:xfrm>
            <a:off x="16206127" y="10420048"/>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749" name="object 749"/>
          <p:cNvSpPr/>
          <p:nvPr/>
        </p:nvSpPr>
        <p:spPr>
          <a:xfrm>
            <a:off x="16244154" y="10208549"/>
            <a:ext cx="5715" cy="5715"/>
          </a:xfrm>
          <a:custGeom>
            <a:avLst/>
            <a:gdLst/>
            <a:ahLst/>
            <a:cxnLst/>
            <a:rect l="l" t="t" r="r" b="b"/>
            <a:pathLst>
              <a:path w="5715" h="5715">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750" name="object 750"/>
          <p:cNvSpPr/>
          <p:nvPr/>
        </p:nvSpPr>
        <p:spPr>
          <a:xfrm>
            <a:off x="15775967" y="10260075"/>
            <a:ext cx="19685" cy="19685"/>
          </a:xfrm>
          <a:custGeom>
            <a:avLst/>
            <a:gdLst/>
            <a:ahLst/>
            <a:cxnLst/>
            <a:rect l="l" t="t" r="r" b="b"/>
            <a:pathLst>
              <a:path w="19684" h="19684">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751" name="object 751"/>
          <p:cNvSpPr/>
          <p:nvPr/>
        </p:nvSpPr>
        <p:spPr>
          <a:xfrm>
            <a:off x="17780927" y="7921580"/>
            <a:ext cx="13335" cy="13335"/>
          </a:xfrm>
          <a:custGeom>
            <a:avLst/>
            <a:gdLst/>
            <a:ahLst/>
            <a:cxnLst/>
            <a:rect l="l" t="t" r="r" b="b"/>
            <a:pathLst>
              <a:path w="13334" h="13334">
                <a:moveTo>
                  <a:pt x="10114" y="0"/>
                </a:moveTo>
                <a:lnTo>
                  <a:pt x="2910" y="0"/>
                </a:lnTo>
                <a:lnTo>
                  <a:pt x="0" y="2952"/>
                </a:lnTo>
                <a:lnTo>
                  <a:pt x="0" y="10209"/>
                </a:lnTo>
                <a:lnTo>
                  <a:pt x="2910"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752" name="object 752"/>
          <p:cNvSpPr/>
          <p:nvPr/>
        </p:nvSpPr>
        <p:spPr>
          <a:xfrm>
            <a:off x="15781109" y="9367537"/>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753" name="object 753"/>
          <p:cNvSpPr/>
          <p:nvPr/>
        </p:nvSpPr>
        <p:spPr>
          <a:xfrm>
            <a:off x="17208413" y="9681350"/>
            <a:ext cx="14604" cy="14604"/>
          </a:xfrm>
          <a:custGeom>
            <a:avLst/>
            <a:gdLst/>
            <a:ahLst/>
            <a:cxnLst/>
            <a:rect l="l" t="t" r="r" b="b"/>
            <a:pathLst>
              <a:path w="14605"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754" name="object 754"/>
          <p:cNvSpPr/>
          <p:nvPr/>
        </p:nvSpPr>
        <p:spPr>
          <a:xfrm>
            <a:off x="18041323" y="9253971"/>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55" name="object 755"/>
          <p:cNvSpPr/>
          <p:nvPr/>
        </p:nvSpPr>
        <p:spPr>
          <a:xfrm>
            <a:off x="15536112" y="10318205"/>
            <a:ext cx="17145" cy="17780"/>
          </a:xfrm>
          <a:custGeom>
            <a:avLst/>
            <a:gdLst/>
            <a:ahLst/>
            <a:cxnLst/>
            <a:rect l="l" t="t" r="r" b="b"/>
            <a:pathLst>
              <a:path w="17144" h="17779">
                <a:moveTo>
                  <a:pt x="13224" y="0"/>
                </a:moveTo>
                <a:lnTo>
                  <a:pt x="3821" y="0"/>
                </a:lnTo>
                <a:lnTo>
                  <a:pt x="0" y="3884"/>
                </a:lnTo>
                <a:lnTo>
                  <a:pt x="0" y="13392"/>
                </a:lnTo>
                <a:lnTo>
                  <a:pt x="3821" y="17245"/>
                </a:lnTo>
                <a:lnTo>
                  <a:pt x="13224" y="17245"/>
                </a:lnTo>
                <a:lnTo>
                  <a:pt x="17088" y="13392"/>
                </a:lnTo>
                <a:lnTo>
                  <a:pt x="17088" y="8617"/>
                </a:lnTo>
                <a:lnTo>
                  <a:pt x="17088" y="3884"/>
                </a:lnTo>
                <a:lnTo>
                  <a:pt x="13224" y="0"/>
                </a:lnTo>
                <a:close/>
              </a:path>
            </a:pathLst>
          </a:custGeom>
          <a:solidFill>
            <a:srgbClr val="FFFFFF">
              <a:alpha val="31198"/>
            </a:srgbClr>
          </a:solidFill>
        </p:spPr>
        <p:txBody>
          <a:bodyPr wrap="square" lIns="0" tIns="0" rIns="0" bIns="0" rtlCol="0"/>
          <a:lstStyle/>
          <a:p>
            <a:endParaRPr/>
          </a:p>
        </p:txBody>
      </p:sp>
      <p:sp>
        <p:nvSpPr>
          <p:cNvPr id="756" name="object 756"/>
          <p:cNvSpPr/>
          <p:nvPr/>
        </p:nvSpPr>
        <p:spPr>
          <a:xfrm>
            <a:off x="15751272" y="11249711"/>
            <a:ext cx="20320" cy="20955"/>
          </a:xfrm>
          <a:custGeom>
            <a:avLst/>
            <a:gdLst/>
            <a:ahLst/>
            <a:cxnLst/>
            <a:rect l="l" t="t" r="r" b="b"/>
            <a:pathLst>
              <a:path w="20319"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757" name="object 757"/>
          <p:cNvSpPr/>
          <p:nvPr/>
        </p:nvSpPr>
        <p:spPr>
          <a:xfrm>
            <a:off x="17978349" y="913260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58" name="object 758"/>
          <p:cNvSpPr/>
          <p:nvPr/>
        </p:nvSpPr>
        <p:spPr>
          <a:xfrm>
            <a:off x="20011434" y="8266246"/>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759" name="object 759"/>
          <p:cNvSpPr/>
          <p:nvPr/>
        </p:nvSpPr>
        <p:spPr>
          <a:xfrm>
            <a:off x="19278116" y="10936597"/>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60" name="object 760"/>
          <p:cNvSpPr/>
          <p:nvPr/>
        </p:nvSpPr>
        <p:spPr>
          <a:xfrm>
            <a:off x="15237601" y="8461198"/>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761" name="object 761"/>
          <p:cNvSpPr/>
          <p:nvPr/>
        </p:nvSpPr>
        <p:spPr>
          <a:xfrm>
            <a:off x="19303305" y="10683555"/>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62" name="object 762"/>
          <p:cNvSpPr/>
          <p:nvPr/>
        </p:nvSpPr>
        <p:spPr>
          <a:xfrm>
            <a:off x="19748163" y="11205130"/>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763" name="object 763"/>
          <p:cNvSpPr/>
          <p:nvPr/>
        </p:nvSpPr>
        <p:spPr>
          <a:xfrm>
            <a:off x="19543912" y="10040409"/>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764" name="object 764"/>
          <p:cNvSpPr/>
          <p:nvPr/>
        </p:nvSpPr>
        <p:spPr>
          <a:xfrm>
            <a:off x="19547205" y="10834481"/>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765" name="object 765"/>
          <p:cNvSpPr/>
          <p:nvPr/>
        </p:nvSpPr>
        <p:spPr>
          <a:xfrm>
            <a:off x="14938419" y="8065691"/>
            <a:ext cx="10160" cy="10160"/>
          </a:xfrm>
          <a:custGeom>
            <a:avLst/>
            <a:gdLst/>
            <a:ahLst/>
            <a:cxnLst/>
            <a:rect l="l" t="t" r="r" b="b"/>
            <a:pathLst>
              <a:path w="10159" h="10159">
                <a:moveTo>
                  <a:pt x="7675" y="0"/>
                </a:moveTo>
                <a:lnTo>
                  <a:pt x="2230" y="0"/>
                </a:lnTo>
                <a:lnTo>
                  <a:pt x="0" y="2240"/>
                </a:lnTo>
                <a:lnTo>
                  <a:pt x="0" y="7727"/>
                </a:lnTo>
                <a:lnTo>
                  <a:pt x="2230" y="9978"/>
                </a:lnTo>
                <a:lnTo>
                  <a:pt x="7675" y="997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766" name="object 766"/>
          <p:cNvSpPr/>
          <p:nvPr/>
        </p:nvSpPr>
        <p:spPr>
          <a:xfrm>
            <a:off x="19189447" y="1019915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67" name="object 767"/>
          <p:cNvSpPr/>
          <p:nvPr/>
        </p:nvSpPr>
        <p:spPr>
          <a:xfrm>
            <a:off x="19451318" y="1007385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68" name="object 768"/>
          <p:cNvSpPr/>
          <p:nvPr/>
        </p:nvSpPr>
        <p:spPr>
          <a:xfrm>
            <a:off x="14955321" y="6560578"/>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769" name="object 769"/>
          <p:cNvSpPr/>
          <p:nvPr/>
        </p:nvSpPr>
        <p:spPr>
          <a:xfrm>
            <a:off x="15167317" y="6856742"/>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770" name="object 770"/>
          <p:cNvSpPr/>
          <p:nvPr/>
        </p:nvSpPr>
        <p:spPr>
          <a:xfrm>
            <a:off x="18971302" y="10051995"/>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771" name="object 771"/>
          <p:cNvSpPr/>
          <p:nvPr/>
        </p:nvSpPr>
        <p:spPr>
          <a:xfrm>
            <a:off x="19097559" y="11216062"/>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72" name="object 772"/>
          <p:cNvSpPr/>
          <p:nvPr/>
        </p:nvSpPr>
        <p:spPr>
          <a:xfrm>
            <a:off x="15341255" y="9155106"/>
            <a:ext cx="20320" cy="20320"/>
          </a:xfrm>
          <a:custGeom>
            <a:avLst/>
            <a:gdLst/>
            <a:ahLst/>
            <a:cxnLst/>
            <a:rect l="l" t="t" r="r" b="b"/>
            <a:pathLst>
              <a:path w="20319"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773" name="object 773"/>
          <p:cNvSpPr/>
          <p:nvPr/>
        </p:nvSpPr>
        <p:spPr>
          <a:xfrm>
            <a:off x="19847909" y="9399489"/>
            <a:ext cx="14604" cy="14604"/>
          </a:xfrm>
          <a:custGeom>
            <a:avLst/>
            <a:gdLst/>
            <a:ahLst/>
            <a:cxnLst/>
            <a:rect l="l" t="t" r="r" b="b"/>
            <a:pathLst>
              <a:path w="14605"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774" name="object 774"/>
          <p:cNvSpPr/>
          <p:nvPr/>
        </p:nvSpPr>
        <p:spPr>
          <a:xfrm>
            <a:off x="14915422" y="660291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75" name="object 775"/>
          <p:cNvSpPr/>
          <p:nvPr/>
        </p:nvSpPr>
        <p:spPr>
          <a:xfrm>
            <a:off x="15520406" y="6862267"/>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776" name="object 776"/>
          <p:cNvSpPr/>
          <p:nvPr/>
        </p:nvSpPr>
        <p:spPr>
          <a:xfrm>
            <a:off x="19117340" y="7652597"/>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77" name="object 777"/>
          <p:cNvSpPr/>
          <p:nvPr/>
        </p:nvSpPr>
        <p:spPr>
          <a:xfrm>
            <a:off x="19944148" y="6621803"/>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778" name="object 778"/>
          <p:cNvSpPr/>
          <p:nvPr/>
        </p:nvSpPr>
        <p:spPr>
          <a:xfrm>
            <a:off x="19646354" y="7201899"/>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79" name="object 779"/>
          <p:cNvSpPr/>
          <p:nvPr/>
        </p:nvSpPr>
        <p:spPr>
          <a:xfrm>
            <a:off x="19722310" y="7911955"/>
            <a:ext cx="31750" cy="32384"/>
          </a:xfrm>
          <a:custGeom>
            <a:avLst/>
            <a:gdLst/>
            <a:ahLst/>
            <a:cxnLst/>
            <a:rect l="l" t="t" r="r" b="b"/>
            <a:pathLst>
              <a:path w="31750" h="32384">
                <a:moveTo>
                  <a:pt x="24585" y="0"/>
                </a:moveTo>
                <a:lnTo>
                  <a:pt x="7067" y="0"/>
                </a:lnTo>
                <a:lnTo>
                  <a:pt x="0" y="7162"/>
                </a:lnTo>
                <a:lnTo>
                  <a:pt x="0" y="24784"/>
                </a:lnTo>
                <a:lnTo>
                  <a:pt x="7067" y="31967"/>
                </a:lnTo>
                <a:lnTo>
                  <a:pt x="24585" y="31967"/>
                </a:lnTo>
                <a:lnTo>
                  <a:pt x="31684" y="24784"/>
                </a:lnTo>
                <a:lnTo>
                  <a:pt x="31684" y="15968"/>
                </a:lnTo>
                <a:lnTo>
                  <a:pt x="31684" y="7162"/>
                </a:lnTo>
                <a:lnTo>
                  <a:pt x="24585" y="0"/>
                </a:lnTo>
                <a:close/>
              </a:path>
            </a:pathLst>
          </a:custGeom>
          <a:solidFill>
            <a:srgbClr val="384746">
              <a:alpha val="39999"/>
            </a:srgbClr>
          </a:solidFill>
        </p:spPr>
        <p:txBody>
          <a:bodyPr wrap="square" lIns="0" tIns="0" rIns="0" bIns="0" rtlCol="0"/>
          <a:lstStyle/>
          <a:p>
            <a:endParaRPr/>
          </a:p>
        </p:txBody>
      </p:sp>
      <p:sp>
        <p:nvSpPr>
          <p:cNvPr id="780" name="object 780"/>
          <p:cNvSpPr/>
          <p:nvPr/>
        </p:nvSpPr>
        <p:spPr>
          <a:xfrm>
            <a:off x="15422945" y="6934977"/>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781" name="object 781"/>
          <p:cNvSpPr/>
          <p:nvPr/>
        </p:nvSpPr>
        <p:spPr>
          <a:xfrm>
            <a:off x="15310383" y="7041550"/>
            <a:ext cx="10160" cy="10160"/>
          </a:xfrm>
          <a:custGeom>
            <a:avLst/>
            <a:gdLst/>
            <a:ahLst/>
            <a:cxnLst/>
            <a:rect l="l" t="t" r="r" b="b"/>
            <a:pathLst>
              <a:path w="10159" h="10159">
                <a:moveTo>
                  <a:pt x="7675" y="0"/>
                </a:moveTo>
                <a:lnTo>
                  <a:pt x="2230" y="0"/>
                </a:lnTo>
                <a:lnTo>
                  <a:pt x="0" y="2240"/>
                </a:lnTo>
                <a:lnTo>
                  <a:pt x="0" y="7727"/>
                </a:lnTo>
                <a:lnTo>
                  <a:pt x="2230" y="9968"/>
                </a:lnTo>
                <a:lnTo>
                  <a:pt x="7675" y="996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782" name="object 782"/>
          <p:cNvSpPr/>
          <p:nvPr/>
        </p:nvSpPr>
        <p:spPr>
          <a:xfrm>
            <a:off x="19915441" y="7099785"/>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83" name="object 783"/>
          <p:cNvSpPr/>
          <p:nvPr/>
        </p:nvSpPr>
        <p:spPr>
          <a:xfrm>
            <a:off x="19465797" y="7481365"/>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84" name="object 784"/>
          <p:cNvSpPr/>
          <p:nvPr/>
        </p:nvSpPr>
        <p:spPr>
          <a:xfrm>
            <a:off x="19416262" y="8446303"/>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785" name="object 785"/>
          <p:cNvSpPr/>
          <p:nvPr/>
        </p:nvSpPr>
        <p:spPr>
          <a:xfrm>
            <a:off x="19077689" y="7028104"/>
            <a:ext cx="20320" cy="20955"/>
          </a:xfrm>
          <a:custGeom>
            <a:avLst/>
            <a:gdLst/>
            <a:ahLst/>
            <a:cxnLst/>
            <a:rect l="l" t="t" r="r" b="b"/>
            <a:pathLst>
              <a:path w="20319"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786" name="object 786"/>
          <p:cNvSpPr/>
          <p:nvPr/>
        </p:nvSpPr>
        <p:spPr>
          <a:xfrm>
            <a:off x="18778077" y="7508236"/>
            <a:ext cx="23495" cy="23495"/>
          </a:xfrm>
          <a:custGeom>
            <a:avLst/>
            <a:gdLst/>
            <a:ahLst/>
            <a:cxnLst/>
            <a:rect l="l" t="t" r="r" b="b"/>
            <a:pathLst>
              <a:path w="23494"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787" name="object 787"/>
          <p:cNvSpPr/>
          <p:nvPr/>
        </p:nvSpPr>
        <p:spPr>
          <a:xfrm>
            <a:off x="18176588" y="696528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88" name="object 788"/>
          <p:cNvSpPr/>
          <p:nvPr/>
        </p:nvSpPr>
        <p:spPr>
          <a:xfrm>
            <a:off x="18095590" y="6774142"/>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89" name="object 789"/>
          <p:cNvSpPr/>
          <p:nvPr/>
        </p:nvSpPr>
        <p:spPr>
          <a:xfrm>
            <a:off x="18762622" y="7176069"/>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790" name="object 790"/>
          <p:cNvSpPr/>
          <p:nvPr/>
        </p:nvSpPr>
        <p:spPr>
          <a:xfrm>
            <a:off x="17780934" y="7027471"/>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791" name="object 791"/>
          <p:cNvSpPr/>
          <p:nvPr/>
        </p:nvSpPr>
        <p:spPr>
          <a:xfrm>
            <a:off x="18463460" y="6780564"/>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92" name="object 792"/>
          <p:cNvSpPr/>
          <p:nvPr/>
        </p:nvSpPr>
        <p:spPr>
          <a:xfrm>
            <a:off x="17413225" y="6725924"/>
            <a:ext cx="14604" cy="14604"/>
          </a:xfrm>
          <a:custGeom>
            <a:avLst/>
            <a:gdLst/>
            <a:ahLst/>
            <a:cxnLst/>
            <a:rect l="l" t="t" r="r" b="b"/>
            <a:pathLst>
              <a:path w="14605"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793" name="object 793"/>
          <p:cNvSpPr/>
          <p:nvPr/>
        </p:nvSpPr>
        <p:spPr>
          <a:xfrm>
            <a:off x="17696695" y="6389334"/>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94" name="object 794"/>
          <p:cNvSpPr/>
          <p:nvPr/>
        </p:nvSpPr>
        <p:spPr>
          <a:xfrm>
            <a:off x="15707053" y="647352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795" name="object 795"/>
          <p:cNvSpPr/>
          <p:nvPr/>
        </p:nvSpPr>
        <p:spPr>
          <a:xfrm>
            <a:off x="11232243" y="7137661"/>
            <a:ext cx="23495" cy="23495"/>
          </a:xfrm>
          <a:custGeom>
            <a:avLst/>
            <a:gdLst/>
            <a:ahLst/>
            <a:cxnLst/>
            <a:rect l="l" t="t" r="r" b="b"/>
            <a:pathLst>
              <a:path w="23495" h="23495">
                <a:moveTo>
                  <a:pt x="17863" y="0"/>
                </a:moveTo>
                <a:lnTo>
                  <a:pt x="5151" y="0"/>
                </a:lnTo>
                <a:lnTo>
                  <a:pt x="0" y="5162"/>
                </a:lnTo>
                <a:lnTo>
                  <a:pt x="0" y="17988"/>
                </a:lnTo>
                <a:lnTo>
                  <a:pt x="5151" y="23182"/>
                </a:lnTo>
                <a:lnTo>
                  <a:pt x="17863" y="23182"/>
                </a:lnTo>
                <a:lnTo>
                  <a:pt x="23015" y="17988"/>
                </a:lnTo>
                <a:lnTo>
                  <a:pt x="23015" y="11559"/>
                </a:lnTo>
                <a:lnTo>
                  <a:pt x="23015" y="5162"/>
                </a:lnTo>
                <a:lnTo>
                  <a:pt x="17863" y="0"/>
                </a:lnTo>
                <a:close/>
              </a:path>
            </a:pathLst>
          </a:custGeom>
          <a:solidFill>
            <a:srgbClr val="FFFFFF">
              <a:alpha val="23999"/>
            </a:srgbClr>
          </a:solidFill>
        </p:spPr>
        <p:txBody>
          <a:bodyPr wrap="square" lIns="0" tIns="0" rIns="0" bIns="0" rtlCol="0"/>
          <a:lstStyle/>
          <a:p>
            <a:endParaRPr/>
          </a:p>
        </p:txBody>
      </p:sp>
      <p:sp>
        <p:nvSpPr>
          <p:cNvPr id="796" name="object 796"/>
          <p:cNvSpPr/>
          <p:nvPr/>
        </p:nvSpPr>
        <p:spPr>
          <a:xfrm>
            <a:off x="12488381" y="6705179"/>
            <a:ext cx="17780" cy="17780"/>
          </a:xfrm>
          <a:custGeom>
            <a:avLst/>
            <a:gdLst/>
            <a:ahLst/>
            <a:cxnLst/>
            <a:rect l="l" t="t" r="r" b="b"/>
            <a:pathLst>
              <a:path w="17779" h="17779">
                <a:moveTo>
                  <a:pt x="13549" y="0"/>
                </a:moveTo>
                <a:lnTo>
                  <a:pt x="3895" y="0"/>
                </a:lnTo>
                <a:lnTo>
                  <a:pt x="0" y="3978"/>
                </a:lnTo>
                <a:lnTo>
                  <a:pt x="0" y="13695"/>
                </a:lnTo>
                <a:lnTo>
                  <a:pt x="3895" y="17643"/>
                </a:lnTo>
                <a:lnTo>
                  <a:pt x="13549" y="17643"/>
                </a:lnTo>
                <a:lnTo>
                  <a:pt x="17465" y="13695"/>
                </a:lnTo>
                <a:lnTo>
                  <a:pt x="17465" y="8826"/>
                </a:lnTo>
                <a:lnTo>
                  <a:pt x="17465" y="3978"/>
                </a:lnTo>
                <a:lnTo>
                  <a:pt x="13549" y="0"/>
                </a:lnTo>
                <a:close/>
              </a:path>
            </a:pathLst>
          </a:custGeom>
          <a:solidFill>
            <a:srgbClr val="6F4478">
              <a:alpha val="39999"/>
            </a:srgbClr>
          </a:solidFill>
        </p:spPr>
        <p:txBody>
          <a:bodyPr wrap="square" lIns="0" tIns="0" rIns="0" bIns="0" rtlCol="0"/>
          <a:lstStyle/>
          <a:p>
            <a:endParaRPr/>
          </a:p>
        </p:txBody>
      </p:sp>
      <p:sp>
        <p:nvSpPr>
          <p:cNvPr id="797" name="object 797"/>
          <p:cNvSpPr/>
          <p:nvPr/>
        </p:nvSpPr>
        <p:spPr>
          <a:xfrm>
            <a:off x="12285752" y="6452151"/>
            <a:ext cx="22225" cy="22225"/>
          </a:xfrm>
          <a:custGeom>
            <a:avLst/>
            <a:gdLst/>
            <a:ahLst/>
            <a:cxnLst/>
            <a:rect l="l" t="t" r="r" b="b"/>
            <a:pathLst>
              <a:path w="22225" h="22225">
                <a:moveTo>
                  <a:pt x="16962" y="0"/>
                </a:moveTo>
                <a:lnTo>
                  <a:pt x="4900" y="0"/>
                </a:lnTo>
                <a:lnTo>
                  <a:pt x="0" y="4942"/>
                </a:lnTo>
                <a:lnTo>
                  <a:pt x="0" y="17119"/>
                </a:lnTo>
                <a:lnTo>
                  <a:pt x="4900" y="22030"/>
                </a:lnTo>
                <a:lnTo>
                  <a:pt x="16962" y="22030"/>
                </a:lnTo>
                <a:lnTo>
                  <a:pt x="21842" y="17119"/>
                </a:lnTo>
                <a:lnTo>
                  <a:pt x="21842" y="11025"/>
                </a:lnTo>
                <a:lnTo>
                  <a:pt x="21842" y="4942"/>
                </a:lnTo>
                <a:lnTo>
                  <a:pt x="16962" y="0"/>
                </a:lnTo>
                <a:close/>
              </a:path>
            </a:pathLst>
          </a:custGeom>
          <a:solidFill>
            <a:srgbClr val="FFFFFF">
              <a:alpha val="31198"/>
            </a:srgbClr>
          </a:solidFill>
        </p:spPr>
        <p:txBody>
          <a:bodyPr wrap="square" lIns="0" tIns="0" rIns="0" bIns="0" rtlCol="0"/>
          <a:lstStyle/>
          <a:p>
            <a:endParaRPr/>
          </a:p>
        </p:txBody>
      </p:sp>
      <p:sp>
        <p:nvSpPr>
          <p:cNvPr id="798" name="object 798"/>
          <p:cNvSpPr/>
          <p:nvPr/>
        </p:nvSpPr>
        <p:spPr>
          <a:xfrm>
            <a:off x="12249577" y="7943508"/>
            <a:ext cx="23495" cy="23495"/>
          </a:xfrm>
          <a:custGeom>
            <a:avLst/>
            <a:gdLst/>
            <a:ahLst/>
            <a:cxnLst/>
            <a:rect l="l" t="t" r="r" b="b"/>
            <a:pathLst>
              <a:path w="23495" h="23495">
                <a:moveTo>
                  <a:pt x="17968" y="0"/>
                </a:moveTo>
                <a:lnTo>
                  <a:pt x="5204" y="0"/>
                </a:lnTo>
                <a:lnTo>
                  <a:pt x="0" y="5266"/>
                </a:lnTo>
                <a:lnTo>
                  <a:pt x="0" y="18125"/>
                </a:lnTo>
                <a:lnTo>
                  <a:pt x="5204" y="23371"/>
                </a:lnTo>
                <a:lnTo>
                  <a:pt x="17968" y="23371"/>
                </a:lnTo>
                <a:lnTo>
                  <a:pt x="23130" y="18125"/>
                </a:lnTo>
                <a:lnTo>
                  <a:pt x="23130" y="11695"/>
                </a:lnTo>
                <a:lnTo>
                  <a:pt x="23130" y="5266"/>
                </a:lnTo>
                <a:lnTo>
                  <a:pt x="17968" y="0"/>
                </a:lnTo>
                <a:close/>
              </a:path>
            </a:pathLst>
          </a:custGeom>
          <a:solidFill>
            <a:srgbClr val="384746">
              <a:alpha val="39999"/>
            </a:srgbClr>
          </a:solidFill>
        </p:spPr>
        <p:txBody>
          <a:bodyPr wrap="square" lIns="0" tIns="0" rIns="0" bIns="0" rtlCol="0"/>
          <a:lstStyle/>
          <a:p>
            <a:endParaRPr/>
          </a:p>
        </p:txBody>
      </p:sp>
      <p:sp>
        <p:nvSpPr>
          <p:cNvPr id="799" name="object 799"/>
          <p:cNvSpPr/>
          <p:nvPr/>
        </p:nvSpPr>
        <p:spPr>
          <a:xfrm>
            <a:off x="11137769" y="7693361"/>
            <a:ext cx="12700" cy="12700"/>
          </a:xfrm>
          <a:custGeom>
            <a:avLst/>
            <a:gdLst/>
            <a:ahLst/>
            <a:cxnLst/>
            <a:rect l="l" t="t" r="r" b="b"/>
            <a:pathLst>
              <a:path w="12700" h="12700">
                <a:moveTo>
                  <a:pt x="9528" y="0"/>
                </a:moveTo>
                <a:lnTo>
                  <a:pt x="2753" y="0"/>
                </a:lnTo>
                <a:lnTo>
                  <a:pt x="0" y="2764"/>
                </a:lnTo>
                <a:lnTo>
                  <a:pt x="0" y="9591"/>
                </a:lnTo>
                <a:lnTo>
                  <a:pt x="2753" y="12376"/>
                </a:lnTo>
                <a:lnTo>
                  <a:pt x="9528" y="12376"/>
                </a:lnTo>
                <a:lnTo>
                  <a:pt x="12271" y="9591"/>
                </a:lnTo>
                <a:lnTo>
                  <a:pt x="12271" y="6177"/>
                </a:lnTo>
                <a:lnTo>
                  <a:pt x="12271" y="2764"/>
                </a:lnTo>
                <a:lnTo>
                  <a:pt x="9528" y="0"/>
                </a:lnTo>
                <a:close/>
              </a:path>
            </a:pathLst>
          </a:custGeom>
          <a:solidFill>
            <a:srgbClr val="FFFFFF">
              <a:alpha val="29998"/>
            </a:srgbClr>
          </a:solidFill>
        </p:spPr>
        <p:txBody>
          <a:bodyPr wrap="square" lIns="0" tIns="0" rIns="0" bIns="0" rtlCol="0"/>
          <a:lstStyle/>
          <a:p>
            <a:endParaRPr/>
          </a:p>
        </p:txBody>
      </p:sp>
      <p:sp>
        <p:nvSpPr>
          <p:cNvPr id="800" name="object 800"/>
          <p:cNvSpPr/>
          <p:nvPr/>
        </p:nvSpPr>
        <p:spPr>
          <a:xfrm>
            <a:off x="11644721" y="10356932"/>
            <a:ext cx="32384" cy="32384"/>
          </a:xfrm>
          <a:custGeom>
            <a:avLst/>
            <a:gdLst/>
            <a:ahLst/>
            <a:cxnLst/>
            <a:rect l="l" t="t" r="r" b="b"/>
            <a:pathLst>
              <a:path w="32384" h="32384">
                <a:moveTo>
                  <a:pt x="24910" y="0"/>
                </a:moveTo>
                <a:lnTo>
                  <a:pt x="7203" y="0"/>
                </a:lnTo>
                <a:lnTo>
                  <a:pt x="0" y="7245"/>
                </a:lnTo>
                <a:lnTo>
                  <a:pt x="0" y="25109"/>
                </a:lnTo>
                <a:lnTo>
                  <a:pt x="7203" y="32375"/>
                </a:lnTo>
                <a:lnTo>
                  <a:pt x="24910" y="32375"/>
                </a:lnTo>
                <a:lnTo>
                  <a:pt x="32093" y="25109"/>
                </a:lnTo>
                <a:lnTo>
                  <a:pt x="32093" y="16187"/>
                </a:lnTo>
                <a:lnTo>
                  <a:pt x="32093" y="7245"/>
                </a:lnTo>
                <a:lnTo>
                  <a:pt x="24910" y="0"/>
                </a:lnTo>
                <a:close/>
              </a:path>
            </a:pathLst>
          </a:custGeom>
          <a:solidFill>
            <a:srgbClr val="FFFFFF">
              <a:alpha val="31198"/>
            </a:srgbClr>
          </a:solidFill>
        </p:spPr>
        <p:txBody>
          <a:bodyPr wrap="square" lIns="0" tIns="0" rIns="0" bIns="0" rtlCol="0"/>
          <a:lstStyle/>
          <a:p>
            <a:endParaRPr/>
          </a:p>
        </p:txBody>
      </p:sp>
      <p:sp>
        <p:nvSpPr>
          <p:cNvPr id="801" name="object 801"/>
          <p:cNvSpPr/>
          <p:nvPr/>
        </p:nvSpPr>
        <p:spPr>
          <a:xfrm>
            <a:off x="11376483" y="8502262"/>
            <a:ext cx="36195" cy="36830"/>
          </a:xfrm>
          <a:custGeom>
            <a:avLst/>
            <a:gdLst/>
            <a:ahLst/>
            <a:cxnLst/>
            <a:rect l="l" t="t" r="r" b="b"/>
            <a:pathLst>
              <a:path w="36195" h="36829">
                <a:moveTo>
                  <a:pt x="18051" y="0"/>
                </a:moveTo>
                <a:lnTo>
                  <a:pt x="11017" y="1433"/>
                </a:lnTo>
                <a:lnTo>
                  <a:pt x="5279" y="5340"/>
                </a:lnTo>
                <a:lnTo>
                  <a:pt x="1415" y="11131"/>
                </a:lnTo>
                <a:lnTo>
                  <a:pt x="0" y="18219"/>
                </a:lnTo>
                <a:lnTo>
                  <a:pt x="1415" y="25311"/>
                </a:lnTo>
                <a:lnTo>
                  <a:pt x="5279" y="31114"/>
                </a:lnTo>
                <a:lnTo>
                  <a:pt x="11017" y="35031"/>
                </a:lnTo>
                <a:lnTo>
                  <a:pt x="18051" y="36470"/>
                </a:lnTo>
                <a:lnTo>
                  <a:pt x="25097" y="35031"/>
                </a:lnTo>
                <a:lnTo>
                  <a:pt x="30848" y="31114"/>
                </a:lnTo>
                <a:lnTo>
                  <a:pt x="34724" y="25311"/>
                </a:lnTo>
                <a:lnTo>
                  <a:pt x="36145" y="18219"/>
                </a:lnTo>
                <a:lnTo>
                  <a:pt x="34724" y="11131"/>
                </a:lnTo>
                <a:lnTo>
                  <a:pt x="30848" y="5340"/>
                </a:lnTo>
                <a:lnTo>
                  <a:pt x="25097" y="1433"/>
                </a:lnTo>
                <a:lnTo>
                  <a:pt x="18051" y="0"/>
                </a:lnTo>
                <a:close/>
              </a:path>
            </a:pathLst>
          </a:custGeom>
          <a:solidFill>
            <a:srgbClr val="384746">
              <a:alpha val="39999"/>
            </a:srgbClr>
          </a:solidFill>
        </p:spPr>
        <p:txBody>
          <a:bodyPr wrap="square" lIns="0" tIns="0" rIns="0" bIns="0" rtlCol="0"/>
          <a:lstStyle/>
          <a:p>
            <a:endParaRPr/>
          </a:p>
        </p:txBody>
      </p:sp>
      <p:sp>
        <p:nvSpPr>
          <p:cNvPr id="802" name="object 802"/>
          <p:cNvSpPr/>
          <p:nvPr/>
        </p:nvSpPr>
        <p:spPr>
          <a:xfrm>
            <a:off x="11781073" y="7748931"/>
            <a:ext cx="9525" cy="9525"/>
          </a:xfrm>
          <a:custGeom>
            <a:avLst/>
            <a:gdLst/>
            <a:ahLst/>
            <a:cxnLst/>
            <a:rect l="l" t="t" r="r" b="b"/>
            <a:pathLst>
              <a:path w="9525" h="9525">
                <a:moveTo>
                  <a:pt x="7266" y="0"/>
                </a:moveTo>
                <a:lnTo>
                  <a:pt x="2104" y="0"/>
                </a:lnTo>
                <a:lnTo>
                  <a:pt x="0" y="2104"/>
                </a:lnTo>
                <a:lnTo>
                  <a:pt x="0" y="7298"/>
                </a:lnTo>
                <a:lnTo>
                  <a:pt x="2104" y="9402"/>
                </a:lnTo>
                <a:lnTo>
                  <a:pt x="7266" y="9402"/>
                </a:lnTo>
                <a:lnTo>
                  <a:pt x="9350" y="7298"/>
                </a:lnTo>
                <a:lnTo>
                  <a:pt x="9350" y="4701"/>
                </a:lnTo>
                <a:lnTo>
                  <a:pt x="9350" y="2104"/>
                </a:lnTo>
                <a:lnTo>
                  <a:pt x="7266" y="0"/>
                </a:lnTo>
                <a:close/>
              </a:path>
            </a:pathLst>
          </a:custGeom>
          <a:solidFill>
            <a:srgbClr val="FFFFFF">
              <a:alpha val="39999"/>
            </a:srgbClr>
          </a:solidFill>
        </p:spPr>
        <p:txBody>
          <a:bodyPr wrap="square" lIns="0" tIns="0" rIns="0" bIns="0" rtlCol="0"/>
          <a:lstStyle/>
          <a:p>
            <a:endParaRPr/>
          </a:p>
        </p:txBody>
      </p:sp>
      <p:sp>
        <p:nvSpPr>
          <p:cNvPr id="803" name="object 803"/>
          <p:cNvSpPr/>
          <p:nvPr/>
        </p:nvSpPr>
        <p:spPr>
          <a:xfrm>
            <a:off x="10458041" y="7386192"/>
            <a:ext cx="11430" cy="11430"/>
          </a:xfrm>
          <a:custGeom>
            <a:avLst/>
            <a:gdLst/>
            <a:ahLst/>
            <a:cxnLst/>
            <a:rect l="l" t="t" r="r" b="b"/>
            <a:pathLst>
              <a:path w="11429" h="11429">
                <a:moveTo>
                  <a:pt x="8753" y="0"/>
                </a:moveTo>
                <a:lnTo>
                  <a:pt x="2533" y="0"/>
                </a:lnTo>
                <a:lnTo>
                  <a:pt x="0" y="2565"/>
                </a:lnTo>
                <a:lnTo>
                  <a:pt x="0" y="8826"/>
                </a:lnTo>
                <a:lnTo>
                  <a:pt x="2533" y="11392"/>
                </a:lnTo>
                <a:lnTo>
                  <a:pt x="8753" y="11392"/>
                </a:lnTo>
                <a:lnTo>
                  <a:pt x="11287" y="8826"/>
                </a:lnTo>
                <a:lnTo>
                  <a:pt x="11287" y="5706"/>
                </a:lnTo>
                <a:lnTo>
                  <a:pt x="11287" y="2565"/>
                </a:lnTo>
                <a:lnTo>
                  <a:pt x="8753" y="0"/>
                </a:lnTo>
                <a:close/>
              </a:path>
            </a:pathLst>
          </a:custGeom>
          <a:solidFill>
            <a:srgbClr val="FFFFFF">
              <a:alpha val="39999"/>
            </a:srgbClr>
          </a:solidFill>
        </p:spPr>
        <p:txBody>
          <a:bodyPr wrap="square" lIns="0" tIns="0" rIns="0" bIns="0" rtlCol="0"/>
          <a:lstStyle/>
          <a:p>
            <a:endParaRPr/>
          </a:p>
        </p:txBody>
      </p:sp>
      <p:sp>
        <p:nvSpPr>
          <p:cNvPr id="804" name="object 804"/>
          <p:cNvSpPr/>
          <p:nvPr/>
        </p:nvSpPr>
        <p:spPr>
          <a:xfrm>
            <a:off x="12199108" y="7310021"/>
            <a:ext cx="13970" cy="14604"/>
          </a:xfrm>
          <a:custGeom>
            <a:avLst/>
            <a:gdLst/>
            <a:ahLst/>
            <a:cxnLst/>
            <a:rect l="l" t="t" r="r" b="b"/>
            <a:pathLst>
              <a:path w="13970" h="14604">
                <a:moveTo>
                  <a:pt x="10795" y="0"/>
                </a:moveTo>
                <a:lnTo>
                  <a:pt x="3109" y="0"/>
                </a:lnTo>
                <a:lnTo>
                  <a:pt x="0" y="3151"/>
                </a:lnTo>
                <a:lnTo>
                  <a:pt x="0" y="10889"/>
                </a:lnTo>
                <a:lnTo>
                  <a:pt x="3109" y="14041"/>
                </a:lnTo>
                <a:lnTo>
                  <a:pt x="10795" y="14041"/>
                </a:lnTo>
                <a:lnTo>
                  <a:pt x="13915" y="10889"/>
                </a:lnTo>
                <a:lnTo>
                  <a:pt x="13915" y="7005"/>
                </a:lnTo>
                <a:lnTo>
                  <a:pt x="13915" y="3151"/>
                </a:lnTo>
                <a:lnTo>
                  <a:pt x="10795" y="0"/>
                </a:lnTo>
                <a:close/>
              </a:path>
            </a:pathLst>
          </a:custGeom>
          <a:solidFill>
            <a:srgbClr val="FFFFFF">
              <a:alpha val="31198"/>
            </a:srgbClr>
          </a:solidFill>
        </p:spPr>
        <p:txBody>
          <a:bodyPr wrap="square" lIns="0" tIns="0" rIns="0" bIns="0" rtlCol="0"/>
          <a:lstStyle/>
          <a:p>
            <a:endParaRPr/>
          </a:p>
        </p:txBody>
      </p:sp>
      <p:sp>
        <p:nvSpPr>
          <p:cNvPr id="805" name="object 805"/>
          <p:cNvSpPr/>
          <p:nvPr/>
        </p:nvSpPr>
        <p:spPr>
          <a:xfrm>
            <a:off x="16916358" y="705142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06" name="object 806"/>
          <p:cNvSpPr/>
          <p:nvPr/>
        </p:nvSpPr>
        <p:spPr>
          <a:xfrm>
            <a:off x="17142442" y="7605485"/>
            <a:ext cx="19050" cy="19050"/>
          </a:xfrm>
          <a:custGeom>
            <a:avLst/>
            <a:gdLst/>
            <a:ahLst/>
            <a:cxnLst/>
            <a:rect l="l" t="t" r="r" b="b"/>
            <a:pathLst>
              <a:path w="19050" h="19050">
                <a:moveTo>
                  <a:pt x="14366" y="0"/>
                </a:moveTo>
                <a:lnTo>
                  <a:pt x="4156" y="0"/>
                </a:lnTo>
                <a:lnTo>
                  <a:pt x="0" y="4177"/>
                </a:lnTo>
                <a:lnTo>
                  <a:pt x="0" y="14481"/>
                </a:lnTo>
                <a:lnTo>
                  <a:pt x="4156" y="18680"/>
                </a:lnTo>
                <a:lnTo>
                  <a:pt x="14366" y="18680"/>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807" name="object 807"/>
          <p:cNvSpPr/>
          <p:nvPr/>
        </p:nvSpPr>
        <p:spPr>
          <a:xfrm>
            <a:off x="15583216" y="8349179"/>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08" name="object 808"/>
          <p:cNvSpPr/>
          <p:nvPr/>
        </p:nvSpPr>
        <p:spPr>
          <a:xfrm>
            <a:off x="16835364" y="6860286"/>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09" name="object 809"/>
          <p:cNvSpPr/>
          <p:nvPr/>
        </p:nvSpPr>
        <p:spPr>
          <a:xfrm>
            <a:off x="15608405" y="8096136"/>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810" name="object 810"/>
          <p:cNvSpPr/>
          <p:nvPr/>
        </p:nvSpPr>
        <p:spPr>
          <a:xfrm>
            <a:off x="16520706" y="7113617"/>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811" name="object 811"/>
          <p:cNvSpPr/>
          <p:nvPr/>
        </p:nvSpPr>
        <p:spPr>
          <a:xfrm>
            <a:off x="15849009" y="7452990"/>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812" name="object 812"/>
          <p:cNvSpPr/>
          <p:nvPr/>
        </p:nvSpPr>
        <p:spPr>
          <a:xfrm>
            <a:off x="16472971" y="6507097"/>
            <a:ext cx="13335" cy="13335"/>
          </a:xfrm>
          <a:custGeom>
            <a:avLst/>
            <a:gdLst/>
            <a:ahLst/>
            <a:cxnLst/>
            <a:rect l="l" t="t" r="r" b="b"/>
            <a:pathLst>
              <a:path w="13334" h="13334">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813" name="object 813"/>
          <p:cNvSpPr/>
          <p:nvPr/>
        </p:nvSpPr>
        <p:spPr>
          <a:xfrm>
            <a:off x="15852303" y="8247063"/>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814" name="object 814"/>
          <p:cNvSpPr/>
          <p:nvPr/>
        </p:nvSpPr>
        <p:spPr>
          <a:xfrm>
            <a:off x="15494545" y="7611737"/>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815" name="object 815"/>
          <p:cNvSpPr/>
          <p:nvPr/>
        </p:nvSpPr>
        <p:spPr>
          <a:xfrm>
            <a:off x="16152996" y="6812070"/>
            <a:ext cx="14604" cy="14604"/>
          </a:xfrm>
          <a:custGeom>
            <a:avLst/>
            <a:gdLst/>
            <a:ahLst/>
            <a:cxnLst/>
            <a:rect l="l" t="t" r="r" b="b"/>
            <a:pathLst>
              <a:path w="14605"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816" name="object 816"/>
          <p:cNvSpPr/>
          <p:nvPr/>
        </p:nvSpPr>
        <p:spPr>
          <a:xfrm>
            <a:off x="16985910" y="6384692"/>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817" name="object 817"/>
          <p:cNvSpPr/>
          <p:nvPr/>
        </p:nvSpPr>
        <p:spPr>
          <a:xfrm>
            <a:off x="14227995" y="8730018"/>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818" name="object 818"/>
          <p:cNvSpPr/>
          <p:nvPr/>
        </p:nvSpPr>
        <p:spPr>
          <a:xfrm>
            <a:off x="13899653" y="8430698"/>
            <a:ext cx="3175" cy="6350"/>
          </a:xfrm>
          <a:custGeom>
            <a:avLst/>
            <a:gdLst/>
            <a:ahLst/>
            <a:cxnLst/>
            <a:rect l="l" t="t" r="r" b="b"/>
            <a:pathLst>
              <a:path w="3175" h="6350">
                <a:moveTo>
                  <a:pt x="2952" y="0"/>
                </a:moveTo>
                <a:lnTo>
                  <a:pt x="1287" y="0"/>
                </a:lnTo>
                <a:lnTo>
                  <a:pt x="0" y="1361"/>
                </a:lnTo>
                <a:lnTo>
                  <a:pt x="0" y="4659"/>
                </a:lnTo>
                <a:lnTo>
                  <a:pt x="1287" y="5957"/>
                </a:lnTo>
                <a:lnTo>
                  <a:pt x="2952" y="5957"/>
                </a:lnTo>
                <a:lnTo>
                  <a:pt x="2952" y="0"/>
                </a:lnTo>
                <a:close/>
              </a:path>
            </a:pathLst>
          </a:custGeom>
          <a:solidFill>
            <a:srgbClr val="384746">
              <a:alpha val="39999"/>
            </a:srgbClr>
          </a:solidFill>
        </p:spPr>
        <p:txBody>
          <a:bodyPr wrap="square" lIns="0" tIns="0" rIns="0" bIns="0" rtlCol="0"/>
          <a:lstStyle/>
          <a:p>
            <a:endParaRPr/>
          </a:p>
        </p:txBody>
      </p:sp>
      <p:sp>
        <p:nvSpPr>
          <p:cNvPr id="819" name="object 819"/>
          <p:cNvSpPr/>
          <p:nvPr/>
        </p:nvSpPr>
        <p:spPr>
          <a:xfrm>
            <a:off x="14131418" y="8015558"/>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820" name="object 820"/>
          <p:cNvSpPr/>
          <p:nvPr/>
        </p:nvSpPr>
        <p:spPr>
          <a:xfrm>
            <a:off x="13816400" y="8306655"/>
            <a:ext cx="25400" cy="25400"/>
          </a:xfrm>
          <a:custGeom>
            <a:avLst/>
            <a:gdLst/>
            <a:ahLst/>
            <a:cxnLst/>
            <a:rect l="l" t="t" r="r" b="b"/>
            <a:pathLst>
              <a:path w="25400" h="25400">
                <a:moveTo>
                  <a:pt x="19475" y="0"/>
                </a:moveTo>
                <a:lnTo>
                  <a:pt x="5601" y="0"/>
                </a:lnTo>
                <a:lnTo>
                  <a:pt x="0" y="5654"/>
                </a:lnTo>
                <a:lnTo>
                  <a:pt x="0" y="19622"/>
                </a:lnTo>
                <a:lnTo>
                  <a:pt x="5601" y="25308"/>
                </a:lnTo>
                <a:lnTo>
                  <a:pt x="19475" y="25308"/>
                </a:lnTo>
                <a:lnTo>
                  <a:pt x="25077" y="19622"/>
                </a:lnTo>
                <a:lnTo>
                  <a:pt x="25077" y="12638"/>
                </a:lnTo>
                <a:lnTo>
                  <a:pt x="25077" y="5654"/>
                </a:lnTo>
                <a:lnTo>
                  <a:pt x="19475" y="0"/>
                </a:lnTo>
                <a:close/>
              </a:path>
            </a:pathLst>
          </a:custGeom>
          <a:solidFill>
            <a:srgbClr val="FFFFFF">
              <a:alpha val="39999"/>
            </a:srgbClr>
          </a:solidFill>
        </p:spPr>
        <p:txBody>
          <a:bodyPr wrap="square" lIns="0" tIns="0" rIns="0" bIns="0" rtlCol="0"/>
          <a:lstStyle/>
          <a:p>
            <a:endParaRPr/>
          </a:p>
        </p:txBody>
      </p:sp>
      <p:sp>
        <p:nvSpPr>
          <p:cNvPr id="821" name="object 821"/>
          <p:cNvSpPr/>
          <p:nvPr/>
        </p:nvSpPr>
        <p:spPr>
          <a:xfrm>
            <a:off x="13854414" y="8095157"/>
            <a:ext cx="5715" cy="5715"/>
          </a:xfrm>
          <a:custGeom>
            <a:avLst/>
            <a:gdLst/>
            <a:ahLst/>
            <a:cxnLst/>
            <a:rect l="l" t="t" r="r" b="b"/>
            <a:pathLst>
              <a:path w="5715" h="5715">
                <a:moveTo>
                  <a:pt x="4104" y="0"/>
                </a:moveTo>
                <a:lnTo>
                  <a:pt x="1183" y="0"/>
                </a:lnTo>
                <a:lnTo>
                  <a:pt x="0" y="1193"/>
                </a:lnTo>
                <a:lnTo>
                  <a:pt x="0" y="4135"/>
                </a:lnTo>
                <a:lnTo>
                  <a:pt x="1183"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822" name="object 822"/>
          <p:cNvSpPr/>
          <p:nvPr/>
        </p:nvSpPr>
        <p:spPr>
          <a:xfrm>
            <a:off x="14445625" y="8967947"/>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23" name="object 823"/>
          <p:cNvSpPr/>
          <p:nvPr/>
        </p:nvSpPr>
        <p:spPr>
          <a:xfrm>
            <a:off x="14083238" y="8614758"/>
            <a:ext cx="13335" cy="6985"/>
          </a:xfrm>
          <a:custGeom>
            <a:avLst/>
            <a:gdLst/>
            <a:ahLst/>
            <a:cxnLst/>
            <a:rect l="l" t="t" r="r" b="b"/>
            <a:pathLst>
              <a:path w="13334" h="6984">
                <a:moveTo>
                  <a:pt x="9936" y="0"/>
                </a:moveTo>
                <a:lnTo>
                  <a:pt x="2848" y="0"/>
                </a:lnTo>
                <a:lnTo>
                  <a:pt x="0" y="2879"/>
                </a:lnTo>
                <a:lnTo>
                  <a:pt x="0" y="6429"/>
                </a:lnTo>
                <a:lnTo>
                  <a:pt x="12795" y="6429"/>
                </a:lnTo>
                <a:lnTo>
                  <a:pt x="12795" y="2879"/>
                </a:lnTo>
                <a:lnTo>
                  <a:pt x="9936" y="0"/>
                </a:lnTo>
                <a:close/>
              </a:path>
            </a:pathLst>
          </a:custGeom>
          <a:solidFill>
            <a:srgbClr val="384746">
              <a:alpha val="39999"/>
            </a:srgbClr>
          </a:solidFill>
        </p:spPr>
        <p:txBody>
          <a:bodyPr wrap="square" lIns="0" tIns="0" rIns="0" bIns="0" rtlCol="0"/>
          <a:lstStyle/>
          <a:p>
            <a:endParaRPr/>
          </a:p>
        </p:txBody>
      </p:sp>
      <p:sp>
        <p:nvSpPr>
          <p:cNvPr id="824" name="object 824"/>
          <p:cNvSpPr/>
          <p:nvPr/>
        </p:nvSpPr>
        <p:spPr>
          <a:xfrm>
            <a:off x="13763259" y="8919732"/>
            <a:ext cx="14604" cy="14604"/>
          </a:xfrm>
          <a:custGeom>
            <a:avLst/>
            <a:gdLst/>
            <a:ahLst/>
            <a:cxnLst/>
            <a:rect l="l" t="t" r="r" b="b"/>
            <a:pathLst>
              <a:path w="14605"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825" name="object 825"/>
          <p:cNvSpPr/>
          <p:nvPr/>
        </p:nvSpPr>
        <p:spPr>
          <a:xfrm>
            <a:off x="14596172" y="849235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826" name="object 826"/>
          <p:cNvSpPr/>
          <p:nvPr/>
        </p:nvSpPr>
        <p:spPr>
          <a:xfrm>
            <a:off x="10775488" y="10122798"/>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827" name="object 827"/>
          <p:cNvSpPr/>
          <p:nvPr/>
        </p:nvSpPr>
        <p:spPr>
          <a:xfrm>
            <a:off x="10863582" y="7927161"/>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828" name="object 828"/>
          <p:cNvSpPr/>
          <p:nvPr/>
        </p:nvSpPr>
        <p:spPr>
          <a:xfrm>
            <a:off x="10766122" y="799987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829" name="object 829"/>
          <p:cNvSpPr/>
          <p:nvPr/>
        </p:nvSpPr>
        <p:spPr>
          <a:xfrm>
            <a:off x="10653567" y="8106440"/>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830" name="object 830"/>
          <p:cNvSpPr/>
          <p:nvPr/>
        </p:nvSpPr>
        <p:spPr>
          <a:xfrm>
            <a:off x="9897495" y="9882661"/>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831" name="object 831"/>
          <p:cNvSpPr/>
          <p:nvPr/>
        </p:nvSpPr>
        <p:spPr>
          <a:xfrm>
            <a:off x="10001150" y="10576568"/>
            <a:ext cx="20320" cy="20320"/>
          </a:xfrm>
          <a:custGeom>
            <a:avLst/>
            <a:gdLst/>
            <a:ahLst/>
            <a:cxnLst/>
            <a:rect l="l" t="t" r="r" b="b"/>
            <a:pathLst>
              <a:path w="20320"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832" name="object 832"/>
          <p:cNvSpPr/>
          <p:nvPr/>
        </p:nvSpPr>
        <p:spPr>
          <a:xfrm>
            <a:off x="10154440" y="9033200"/>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833" name="object 833"/>
          <p:cNvSpPr/>
          <p:nvPr/>
        </p:nvSpPr>
        <p:spPr>
          <a:xfrm>
            <a:off x="13737938" y="10595295"/>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834" name="object 834"/>
          <p:cNvSpPr/>
          <p:nvPr/>
        </p:nvSpPr>
        <p:spPr>
          <a:xfrm>
            <a:off x="13409596" y="10295975"/>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835" name="object 835"/>
          <p:cNvSpPr/>
          <p:nvPr/>
        </p:nvSpPr>
        <p:spPr>
          <a:xfrm>
            <a:off x="13641361" y="9880834"/>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836" name="object 836"/>
          <p:cNvSpPr/>
          <p:nvPr/>
        </p:nvSpPr>
        <p:spPr>
          <a:xfrm>
            <a:off x="13326333" y="10171935"/>
            <a:ext cx="25400" cy="25400"/>
          </a:xfrm>
          <a:custGeom>
            <a:avLst/>
            <a:gdLst/>
            <a:ahLst/>
            <a:cxnLst/>
            <a:rect l="l" t="t" r="r" b="b"/>
            <a:pathLst>
              <a:path w="25400" h="25400">
                <a:moveTo>
                  <a:pt x="19486" y="0"/>
                </a:moveTo>
                <a:lnTo>
                  <a:pt x="5612" y="0"/>
                </a:lnTo>
                <a:lnTo>
                  <a:pt x="0" y="5654"/>
                </a:lnTo>
                <a:lnTo>
                  <a:pt x="0" y="19622"/>
                </a:lnTo>
                <a:lnTo>
                  <a:pt x="5612" y="25297"/>
                </a:lnTo>
                <a:lnTo>
                  <a:pt x="19486" y="25297"/>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837" name="object 837"/>
          <p:cNvSpPr/>
          <p:nvPr/>
        </p:nvSpPr>
        <p:spPr>
          <a:xfrm>
            <a:off x="13364359" y="9960436"/>
            <a:ext cx="5715" cy="5715"/>
          </a:xfrm>
          <a:custGeom>
            <a:avLst/>
            <a:gdLst/>
            <a:ahLst/>
            <a:cxnLst/>
            <a:rect l="l" t="t" r="r" b="b"/>
            <a:pathLst>
              <a:path w="5715" h="5715">
                <a:moveTo>
                  <a:pt x="4104" y="0"/>
                </a:moveTo>
                <a:lnTo>
                  <a:pt x="1183" y="0"/>
                </a:lnTo>
                <a:lnTo>
                  <a:pt x="0" y="1193"/>
                </a:lnTo>
                <a:lnTo>
                  <a:pt x="0" y="4135"/>
                </a:lnTo>
                <a:lnTo>
                  <a:pt x="1183"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838" name="object 838"/>
          <p:cNvSpPr/>
          <p:nvPr/>
        </p:nvSpPr>
        <p:spPr>
          <a:xfrm>
            <a:off x="13955571" y="10833227"/>
            <a:ext cx="13335" cy="13335"/>
          </a:xfrm>
          <a:custGeom>
            <a:avLst/>
            <a:gdLst/>
            <a:ahLst/>
            <a:cxnLst/>
            <a:rect l="l" t="t" r="r" b="b"/>
            <a:pathLst>
              <a:path w="13334" h="13334">
                <a:moveTo>
                  <a:pt x="9853" y="0"/>
                </a:moveTo>
                <a:lnTo>
                  <a:pt x="2848" y="0"/>
                </a:lnTo>
                <a:lnTo>
                  <a:pt x="0" y="2879"/>
                </a:lnTo>
                <a:lnTo>
                  <a:pt x="0" y="9957"/>
                </a:lnTo>
                <a:lnTo>
                  <a:pt x="2848" y="12837"/>
                </a:lnTo>
                <a:lnTo>
                  <a:pt x="9853" y="1283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39" name="object 839"/>
          <p:cNvSpPr/>
          <p:nvPr/>
        </p:nvSpPr>
        <p:spPr>
          <a:xfrm>
            <a:off x="13273206" y="10785009"/>
            <a:ext cx="14604" cy="14604"/>
          </a:xfrm>
          <a:custGeom>
            <a:avLst/>
            <a:gdLst/>
            <a:ahLst/>
            <a:cxnLst/>
            <a:rect l="l" t="t" r="r" b="b"/>
            <a:pathLst>
              <a:path w="14605"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840" name="object 840"/>
          <p:cNvSpPr/>
          <p:nvPr/>
        </p:nvSpPr>
        <p:spPr>
          <a:xfrm>
            <a:off x="14106115" y="10357631"/>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841" name="object 841"/>
          <p:cNvSpPr/>
          <p:nvPr/>
        </p:nvSpPr>
        <p:spPr>
          <a:xfrm>
            <a:off x="17042796" y="8378354"/>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842" name="object 842"/>
          <p:cNvSpPr/>
          <p:nvPr/>
        </p:nvSpPr>
        <p:spPr>
          <a:xfrm>
            <a:off x="16642756" y="8014044"/>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843" name="object 843"/>
          <p:cNvSpPr/>
          <p:nvPr/>
        </p:nvSpPr>
        <p:spPr>
          <a:xfrm>
            <a:off x="16518427" y="756188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pic>
        <p:nvPicPr>
          <p:cNvPr id="844" name="object 844"/>
          <p:cNvPicPr/>
          <p:nvPr/>
        </p:nvPicPr>
        <p:blipFill>
          <a:blip r:embed="rId3" cstate="print"/>
          <a:stretch>
            <a:fillRect/>
          </a:stretch>
        </p:blipFill>
        <p:spPr>
          <a:xfrm>
            <a:off x="0" y="1162269"/>
            <a:ext cx="20104098" cy="3277386"/>
          </a:xfrm>
          <a:prstGeom prst="rect">
            <a:avLst/>
          </a:prstGeom>
        </p:spPr>
      </p:pic>
      <p:sp>
        <p:nvSpPr>
          <p:cNvPr id="845" name="object 845"/>
          <p:cNvSpPr txBox="1"/>
          <p:nvPr/>
        </p:nvSpPr>
        <p:spPr>
          <a:xfrm>
            <a:off x="992115" y="1002965"/>
            <a:ext cx="18130520" cy="9509013"/>
          </a:xfrm>
          <a:prstGeom prst="rect">
            <a:avLst/>
          </a:prstGeom>
        </p:spPr>
        <p:txBody>
          <a:bodyPr vert="horz" wrap="square" lIns="0" tIns="11430" rIns="0" bIns="0" rtlCol="0">
            <a:spAutoFit/>
          </a:bodyPr>
          <a:lstStyle/>
          <a:p>
            <a:pPr marL="12700" marR="5080" algn="ctr">
              <a:lnSpc>
                <a:spcPct val="100299"/>
              </a:lnSpc>
              <a:spcBef>
                <a:spcPts val="90"/>
              </a:spcBef>
            </a:pPr>
            <a:r>
              <a:rPr lang="en-US" sz="6800" spc="-175" dirty="0" err="1">
                <a:solidFill>
                  <a:srgbClr val="FFFFFF"/>
                </a:solidFill>
                <a:latin typeface="Trebuchet MS" panose="020B0603020202020204" pitchFamily="34" charset="0"/>
                <a:cs typeface="Trebuchet MS"/>
              </a:rPr>
              <a:t>Eytan</a:t>
            </a:r>
            <a:r>
              <a:rPr lang="en-US" sz="6800" spc="-175" dirty="0">
                <a:solidFill>
                  <a:srgbClr val="FFFFFF"/>
                </a:solidFill>
                <a:latin typeface="Trebuchet MS" panose="020B0603020202020204" pitchFamily="34" charset="0"/>
                <a:cs typeface="Trebuchet MS"/>
              </a:rPr>
              <a:t> </a:t>
            </a:r>
            <a:r>
              <a:rPr lang="en-US" sz="6800" spc="-175" dirty="0" err="1">
                <a:solidFill>
                  <a:srgbClr val="FFFFFF"/>
                </a:solidFill>
                <a:latin typeface="Trebuchet MS" panose="020B0603020202020204" pitchFamily="34" charset="0"/>
                <a:cs typeface="Trebuchet MS"/>
              </a:rPr>
              <a:t>Stibbe</a:t>
            </a:r>
            <a:r>
              <a:rPr lang="en-US" sz="6800" spc="-175" dirty="0">
                <a:solidFill>
                  <a:srgbClr val="FFFFFF"/>
                </a:solidFill>
                <a:latin typeface="Trebuchet MS" panose="020B0603020202020204" pitchFamily="34" charset="0"/>
                <a:cs typeface="Trebuchet MS"/>
              </a:rPr>
              <a:t> will perform the fluidic  telescope experiment during the mission week at the end of march 2022</a:t>
            </a:r>
            <a:endParaRPr lang="he-IL" sz="6800" spc="-175" dirty="0">
              <a:solidFill>
                <a:srgbClr val="FFFFFF"/>
              </a:solidFill>
              <a:latin typeface="Trebuchet MS" panose="020B0603020202020204" pitchFamily="34" charset="0"/>
              <a:cs typeface="Trebuchet MS"/>
            </a:endParaRPr>
          </a:p>
          <a:p>
            <a:pPr marL="12700" marR="5080" algn="ctr">
              <a:lnSpc>
                <a:spcPct val="100299"/>
              </a:lnSpc>
              <a:spcBef>
                <a:spcPts val="90"/>
              </a:spcBef>
            </a:pPr>
            <a:endParaRPr lang="en-US" sz="6800" spc="-175" dirty="0">
              <a:solidFill>
                <a:srgbClr val="FFFFFF"/>
              </a:solidFill>
              <a:latin typeface="Trebuchet MS" panose="020B0603020202020204" pitchFamily="34" charset="0"/>
              <a:cs typeface="Trebuchet MS"/>
            </a:endParaRPr>
          </a:p>
          <a:p>
            <a:pPr marL="12700" marR="5080" algn="ctr">
              <a:lnSpc>
                <a:spcPct val="100299"/>
              </a:lnSpc>
              <a:spcBef>
                <a:spcPts val="90"/>
              </a:spcBef>
            </a:pPr>
            <a:r>
              <a:rPr lang="en-US" sz="6800" spc="-175" dirty="0">
                <a:solidFill>
                  <a:srgbClr val="FFFFFF"/>
                </a:solidFill>
                <a:latin typeface="Trebuchet MS" panose="020B0603020202020204" pitchFamily="34" charset="0"/>
                <a:cs typeface="Trebuchet MS"/>
              </a:rPr>
              <a:t>The experiment will be broadcast through the website.</a:t>
            </a:r>
          </a:p>
          <a:p>
            <a:pPr marL="12700" marR="5080" algn="ctr">
              <a:lnSpc>
                <a:spcPct val="100299"/>
              </a:lnSpc>
              <a:spcBef>
                <a:spcPts val="90"/>
              </a:spcBef>
            </a:pPr>
            <a:r>
              <a:rPr lang="en-US" sz="6800" spc="-175" dirty="0">
                <a:solidFill>
                  <a:srgbClr val="FFFFFF"/>
                </a:solidFill>
                <a:latin typeface="Trebuchet MS" panose="020B0603020202020204" pitchFamily="34" charset="0"/>
                <a:cs typeface="Trebuchet MS"/>
              </a:rPr>
              <a:t>Make sure to watch the broadcast!</a:t>
            </a:r>
          </a:p>
          <a:p>
            <a:pPr algn="ctr">
              <a:lnSpc>
                <a:spcPct val="100000"/>
              </a:lnSpc>
              <a:spcBef>
                <a:spcPts val="5575"/>
              </a:spcBef>
            </a:pPr>
            <a:r>
              <a:rPr sz="7400" spc="-295" dirty="0">
                <a:solidFill>
                  <a:srgbClr val="F7931E"/>
                </a:solidFill>
                <a:latin typeface="Trebuchet MS" panose="020B0603020202020204" pitchFamily="34" charset="0"/>
                <a:cs typeface="Tahoma"/>
              </a:rPr>
              <a:t>/HTTPS://WWW.RAKIAMISSION.CO.IL</a:t>
            </a:r>
            <a:endParaRPr sz="7400" dirty="0">
              <a:latin typeface="Trebuchet MS" panose="020B0603020202020204" pitchFamily="34" charset="0"/>
              <a:cs typeface="Tahom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20104100" cy="11308715"/>
            <a:chOff x="0" y="0"/>
            <a:chExt cx="20104100" cy="11308715"/>
          </a:xfrm>
        </p:grpSpPr>
        <p:pic>
          <p:nvPicPr>
            <p:cNvPr id="3" name="object 3"/>
            <p:cNvPicPr/>
            <p:nvPr/>
          </p:nvPicPr>
          <p:blipFill>
            <a:blip r:embed="rId3" cstate="print"/>
            <a:stretch>
              <a:fillRect/>
            </a:stretch>
          </p:blipFill>
          <p:spPr>
            <a:xfrm>
              <a:off x="0" y="0"/>
              <a:ext cx="20104099" cy="11308556"/>
            </a:xfrm>
            <a:prstGeom prst="rect">
              <a:avLst/>
            </a:prstGeom>
          </p:spPr>
        </p:pic>
        <p:sp>
          <p:nvSpPr>
            <p:cNvPr id="4" name="object 4"/>
            <p:cNvSpPr/>
            <p:nvPr/>
          </p:nvSpPr>
          <p:spPr>
            <a:xfrm>
              <a:off x="324597" y="8795543"/>
              <a:ext cx="19779615" cy="2492375"/>
            </a:xfrm>
            <a:custGeom>
              <a:avLst/>
              <a:gdLst/>
              <a:ahLst/>
              <a:cxnLst/>
              <a:rect l="l" t="t" r="r" b="b"/>
              <a:pathLst>
                <a:path w="19779615" h="2492375">
                  <a:moveTo>
                    <a:pt x="0" y="0"/>
                  </a:moveTo>
                  <a:lnTo>
                    <a:pt x="347444" y="2492070"/>
                  </a:lnTo>
                  <a:lnTo>
                    <a:pt x="19779502" y="2492070"/>
                  </a:lnTo>
                  <a:lnTo>
                    <a:pt x="19779502" y="316859"/>
                  </a:lnTo>
                  <a:lnTo>
                    <a:pt x="0" y="0"/>
                  </a:lnTo>
                  <a:close/>
                </a:path>
              </a:pathLst>
            </a:custGeom>
            <a:solidFill>
              <a:srgbClr val="111B32">
                <a:alpha val="79998"/>
              </a:srgbClr>
            </a:solidFill>
          </p:spPr>
          <p:txBody>
            <a:bodyPr wrap="square" lIns="0" tIns="0" rIns="0" bIns="0" rtlCol="0"/>
            <a:lstStyle/>
            <a:p>
              <a:endParaRPr/>
            </a:p>
          </p:txBody>
        </p:sp>
      </p:grpSp>
      <p:sp>
        <p:nvSpPr>
          <p:cNvPr id="5" name="object 5"/>
          <p:cNvSpPr txBox="1">
            <a:spLocks noGrp="1"/>
          </p:cNvSpPr>
          <p:nvPr>
            <p:ph type="title"/>
          </p:nvPr>
        </p:nvSpPr>
        <p:spPr>
          <a:xfrm>
            <a:off x="624975" y="0"/>
            <a:ext cx="5598160" cy="2538730"/>
          </a:xfrm>
          <a:prstGeom prst="rect">
            <a:avLst/>
          </a:prstGeom>
        </p:spPr>
        <p:txBody>
          <a:bodyPr vert="horz" wrap="square" lIns="0" tIns="17780" rIns="0" bIns="0" rtlCol="0">
            <a:spAutoFit/>
          </a:bodyPr>
          <a:lstStyle/>
          <a:p>
            <a:pPr marL="12700">
              <a:lnSpc>
                <a:spcPct val="100000"/>
              </a:lnSpc>
              <a:spcBef>
                <a:spcPts val="140"/>
              </a:spcBef>
            </a:pPr>
            <a:r>
              <a:rPr sz="16450" spc="-565" dirty="0">
                <a:solidFill>
                  <a:srgbClr val="FFFFFF"/>
                </a:solidFill>
              </a:rPr>
              <a:t>F</a:t>
            </a:r>
            <a:r>
              <a:rPr sz="16450" spc="-1689" dirty="0">
                <a:solidFill>
                  <a:srgbClr val="FFFFFF"/>
                </a:solidFill>
              </a:rPr>
              <a:t>L</a:t>
            </a:r>
            <a:r>
              <a:rPr sz="16450" spc="-1045" dirty="0">
                <a:solidFill>
                  <a:srgbClr val="FFFFFF"/>
                </a:solidFill>
              </a:rPr>
              <a:t>UTE</a:t>
            </a:r>
            <a:endParaRPr sz="16450"/>
          </a:p>
        </p:txBody>
      </p:sp>
      <p:sp>
        <p:nvSpPr>
          <p:cNvPr id="6" name="object 6"/>
          <p:cNvSpPr txBox="1"/>
          <p:nvPr/>
        </p:nvSpPr>
        <p:spPr>
          <a:xfrm>
            <a:off x="883532" y="9312165"/>
            <a:ext cx="18337530" cy="1535677"/>
          </a:xfrm>
          <a:prstGeom prst="rect">
            <a:avLst/>
          </a:prstGeom>
        </p:spPr>
        <p:txBody>
          <a:bodyPr vert="horz" wrap="square" lIns="0" tIns="12065" rIns="0" bIns="0" rtlCol="0">
            <a:spAutoFit/>
          </a:bodyPr>
          <a:lstStyle/>
          <a:p>
            <a:pPr marL="70485" marR="5080" indent="-58419" algn="ctr" rtl="0">
              <a:lnSpc>
                <a:spcPct val="100000"/>
              </a:lnSpc>
              <a:spcBef>
                <a:spcPts val="95"/>
              </a:spcBef>
            </a:pPr>
            <a:r>
              <a:rPr lang="en-US" sz="4950" b="1" spc="-155" dirty="0">
                <a:solidFill>
                  <a:srgbClr val="FFFFFF"/>
                </a:solidFill>
                <a:latin typeface="Trebuchet MS"/>
                <a:cs typeface="Anomalia ML Light AAA Light" panose="00000400000000000000" pitchFamily="2" charset="-79"/>
              </a:rPr>
              <a:t>Flute - fluidic telescope experiment: creating a lens using a viscous fluid in microgravity conditions for optical use</a:t>
            </a:r>
          </a:p>
        </p:txBody>
      </p:sp>
      <p:pic>
        <p:nvPicPr>
          <p:cNvPr id="8" name="תמונה 7">
            <a:extLst>
              <a:ext uri="{FF2B5EF4-FFF2-40B4-BE49-F238E27FC236}">
                <a16:creationId xmlns:a16="http://schemas.microsoft.com/office/drawing/2014/main" id="{C69041B9-BCF0-F270-AC6E-782B4BCC84E0}"/>
              </a:ext>
            </a:extLst>
          </p:cNvPr>
          <p:cNvPicPr>
            <a:picLocks noChangeAspect="1"/>
          </p:cNvPicPr>
          <p:nvPr/>
        </p:nvPicPr>
        <p:blipFill rotWithShape="1">
          <a:blip r:embed="rId4">
            <a:extLst>
              <a:ext uri="{28A0092B-C50C-407E-A947-70E740481C1C}">
                <a14:useLocalDpi xmlns:a14="http://schemas.microsoft.com/office/drawing/2010/main" val="0"/>
              </a:ext>
            </a:extLst>
          </a:blip>
          <a:srcRect b="19006"/>
          <a:stretch/>
        </p:blipFill>
        <p:spPr>
          <a:xfrm>
            <a:off x="0" y="0"/>
            <a:ext cx="20104100" cy="915987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20104100" cy="7298690"/>
            <a:chOff x="0" y="0"/>
            <a:chExt cx="20104100" cy="7298690"/>
          </a:xfrm>
        </p:grpSpPr>
        <p:sp>
          <p:nvSpPr>
            <p:cNvPr id="3" name="object 3"/>
            <p:cNvSpPr/>
            <p:nvPr/>
          </p:nvSpPr>
          <p:spPr>
            <a:xfrm>
              <a:off x="0" y="0"/>
              <a:ext cx="20104100" cy="7298690"/>
            </a:xfrm>
            <a:custGeom>
              <a:avLst/>
              <a:gdLst/>
              <a:ahLst/>
              <a:cxnLst/>
              <a:rect l="l" t="t" r="r" b="b"/>
              <a:pathLst>
                <a:path w="20104100" h="7298690">
                  <a:moveTo>
                    <a:pt x="20104099" y="0"/>
                  </a:moveTo>
                  <a:lnTo>
                    <a:pt x="0" y="0"/>
                  </a:lnTo>
                  <a:lnTo>
                    <a:pt x="0" y="5968404"/>
                  </a:lnTo>
                  <a:lnTo>
                    <a:pt x="1978997" y="7298207"/>
                  </a:lnTo>
                  <a:lnTo>
                    <a:pt x="20104099" y="5968404"/>
                  </a:lnTo>
                  <a:lnTo>
                    <a:pt x="20104099" y="0"/>
                  </a:lnTo>
                  <a:close/>
                </a:path>
              </a:pathLst>
            </a:custGeom>
            <a:solidFill>
              <a:srgbClr val="111B32"/>
            </a:solidFill>
          </p:spPr>
          <p:txBody>
            <a:bodyPr wrap="square" lIns="0" tIns="0" rIns="0" bIns="0" rtlCol="0"/>
            <a:lstStyle/>
            <a:p>
              <a:endParaRPr/>
            </a:p>
          </p:txBody>
        </p:sp>
        <p:sp>
          <p:nvSpPr>
            <p:cNvPr id="4" name="object 4"/>
            <p:cNvSpPr/>
            <p:nvPr/>
          </p:nvSpPr>
          <p:spPr>
            <a:xfrm>
              <a:off x="707192" y="4306120"/>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5" name="object 5"/>
            <p:cNvSpPr/>
            <p:nvPr/>
          </p:nvSpPr>
          <p:spPr>
            <a:xfrm>
              <a:off x="950655" y="6105893"/>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6" name="object 6"/>
            <p:cNvSpPr/>
            <p:nvPr/>
          </p:nvSpPr>
          <p:spPr>
            <a:xfrm>
              <a:off x="1307020" y="5678710"/>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 name="object 7"/>
            <p:cNvSpPr/>
            <p:nvPr/>
          </p:nvSpPr>
          <p:spPr>
            <a:xfrm>
              <a:off x="2377239" y="5162230"/>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8" name="object 8"/>
            <p:cNvSpPr/>
            <p:nvPr/>
          </p:nvSpPr>
          <p:spPr>
            <a:xfrm>
              <a:off x="1836035" y="5228013"/>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9" name="object 9"/>
            <p:cNvSpPr/>
            <p:nvPr/>
          </p:nvSpPr>
          <p:spPr>
            <a:xfrm>
              <a:off x="229031" y="5111654"/>
              <a:ext cx="680720" cy="966469"/>
            </a:xfrm>
            <a:custGeom>
              <a:avLst/>
              <a:gdLst/>
              <a:ahLst/>
              <a:cxnLst/>
              <a:rect l="l" t="t" r="r" b="b"/>
              <a:pathLst>
                <a:path w="680719" h="966470">
                  <a:moveTo>
                    <a:pt x="22148" y="4978"/>
                  </a:moveTo>
                  <a:lnTo>
                    <a:pt x="17208" y="0"/>
                  </a:lnTo>
                  <a:lnTo>
                    <a:pt x="4991" y="0"/>
                  </a:lnTo>
                  <a:lnTo>
                    <a:pt x="0" y="4978"/>
                  </a:lnTo>
                  <a:lnTo>
                    <a:pt x="0" y="17322"/>
                  </a:lnTo>
                  <a:lnTo>
                    <a:pt x="4991" y="22326"/>
                  </a:lnTo>
                  <a:lnTo>
                    <a:pt x="17208" y="22326"/>
                  </a:lnTo>
                  <a:lnTo>
                    <a:pt x="22148" y="17322"/>
                  </a:lnTo>
                  <a:lnTo>
                    <a:pt x="22148" y="11176"/>
                  </a:lnTo>
                  <a:lnTo>
                    <a:pt x="22148" y="4978"/>
                  </a:lnTo>
                  <a:close/>
                </a:path>
                <a:path w="680719" h="966470">
                  <a:moveTo>
                    <a:pt x="680491" y="951166"/>
                  </a:moveTo>
                  <a:lnTo>
                    <a:pt x="676249" y="946912"/>
                  </a:lnTo>
                  <a:lnTo>
                    <a:pt x="665810" y="946912"/>
                  </a:lnTo>
                  <a:lnTo>
                    <a:pt x="661593" y="951166"/>
                  </a:lnTo>
                  <a:lnTo>
                    <a:pt x="661593" y="961707"/>
                  </a:lnTo>
                  <a:lnTo>
                    <a:pt x="665810" y="966000"/>
                  </a:lnTo>
                  <a:lnTo>
                    <a:pt x="676249" y="966000"/>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10" name="object 10"/>
            <p:cNvSpPr/>
            <p:nvPr/>
          </p:nvSpPr>
          <p:spPr>
            <a:xfrm>
              <a:off x="1912003" y="5938069"/>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11" name="object 11"/>
            <p:cNvSpPr/>
            <p:nvPr/>
          </p:nvSpPr>
          <p:spPr>
            <a:xfrm>
              <a:off x="935990" y="5760580"/>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2" name="object 12"/>
            <p:cNvSpPr/>
            <p:nvPr/>
          </p:nvSpPr>
          <p:spPr>
            <a:xfrm>
              <a:off x="717868" y="6247550"/>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13" name="object 13"/>
            <p:cNvSpPr/>
            <p:nvPr/>
          </p:nvSpPr>
          <p:spPr>
            <a:xfrm>
              <a:off x="2737199" y="481894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4" name="object 14"/>
            <p:cNvSpPr/>
            <p:nvPr/>
          </p:nvSpPr>
          <p:spPr>
            <a:xfrm>
              <a:off x="1861224" y="4974969"/>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5" name="object 15"/>
            <p:cNvSpPr/>
            <p:nvPr/>
          </p:nvSpPr>
          <p:spPr>
            <a:xfrm>
              <a:off x="2300972" y="4049426"/>
              <a:ext cx="27305" cy="27940"/>
            </a:xfrm>
            <a:custGeom>
              <a:avLst/>
              <a:gdLst/>
              <a:ahLst/>
              <a:cxnLst/>
              <a:rect l="l" t="t" r="r" b="b"/>
              <a:pathLst>
                <a:path w="27305"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29998"/>
              </a:srgbClr>
            </a:solidFill>
          </p:spPr>
          <p:txBody>
            <a:bodyPr wrap="square" lIns="0" tIns="0" rIns="0" bIns="0" rtlCol="0"/>
            <a:lstStyle/>
            <a:p>
              <a:endParaRPr/>
            </a:p>
          </p:txBody>
        </p:sp>
        <p:sp>
          <p:nvSpPr>
            <p:cNvPr id="16" name="object 16"/>
            <p:cNvSpPr/>
            <p:nvPr/>
          </p:nvSpPr>
          <p:spPr>
            <a:xfrm>
              <a:off x="2337284" y="3844264"/>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7" name="object 17"/>
            <p:cNvSpPr/>
            <p:nvPr/>
          </p:nvSpPr>
          <p:spPr>
            <a:xfrm>
              <a:off x="911365" y="5740900"/>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18" name="object 18"/>
            <p:cNvSpPr/>
            <p:nvPr/>
          </p:nvSpPr>
          <p:spPr>
            <a:xfrm>
              <a:off x="707720" y="5125903"/>
              <a:ext cx="1405890" cy="248920"/>
            </a:xfrm>
            <a:custGeom>
              <a:avLst/>
              <a:gdLst/>
              <a:ahLst/>
              <a:cxnLst/>
              <a:rect l="l" t="t" r="r" b="b"/>
              <a:pathLst>
                <a:path w="1405889" h="248920">
                  <a:moveTo>
                    <a:pt x="22987" y="230530"/>
                  </a:moveTo>
                  <a:lnTo>
                    <a:pt x="17843" y="225348"/>
                  </a:lnTo>
                  <a:lnTo>
                    <a:pt x="5156" y="225348"/>
                  </a:lnTo>
                  <a:lnTo>
                    <a:pt x="0" y="230530"/>
                  </a:lnTo>
                  <a:lnTo>
                    <a:pt x="0" y="243332"/>
                  </a:lnTo>
                  <a:lnTo>
                    <a:pt x="5156" y="248526"/>
                  </a:lnTo>
                  <a:lnTo>
                    <a:pt x="17843" y="248526"/>
                  </a:lnTo>
                  <a:lnTo>
                    <a:pt x="22987" y="243332"/>
                  </a:lnTo>
                  <a:lnTo>
                    <a:pt x="22987" y="236956"/>
                  </a:lnTo>
                  <a:lnTo>
                    <a:pt x="22987" y="230530"/>
                  </a:lnTo>
                  <a:close/>
                </a:path>
                <a:path w="1405889" h="248920">
                  <a:moveTo>
                    <a:pt x="168706" y="11366"/>
                  </a:moveTo>
                  <a:lnTo>
                    <a:pt x="165849" y="8483"/>
                  </a:lnTo>
                  <a:lnTo>
                    <a:pt x="158762" y="8483"/>
                  </a:lnTo>
                  <a:lnTo>
                    <a:pt x="155917" y="11366"/>
                  </a:lnTo>
                  <a:lnTo>
                    <a:pt x="155917" y="18465"/>
                  </a:lnTo>
                  <a:lnTo>
                    <a:pt x="158762" y="21399"/>
                  </a:lnTo>
                  <a:lnTo>
                    <a:pt x="165849" y="21399"/>
                  </a:lnTo>
                  <a:lnTo>
                    <a:pt x="168706" y="18465"/>
                  </a:lnTo>
                  <a:lnTo>
                    <a:pt x="168706" y="14909"/>
                  </a:lnTo>
                  <a:lnTo>
                    <a:pt x="168706" y="11366"/>
                  </a:lnTo>
                  <a:close/>
                </a:path>
                <a:path w="1405889" h="248920">
                  <a:moveTo>
                    <a:pt x="1405597" y="1841"/>
                  </a:moveTo>
                  <a:lnTo>
                    <a:pt x="1403769" y="0"/>
                  </a:lnTo>
                  <a:lnTo>
                    <a:pt x="1399247" y="0"/>
                  </a:lnTo>
                  <a:lnTo>
                    <a:pt x="1397393" y="1841"/>
                  </a:lnTo>
                  <a:lnTo>
                    <a:pt x="1397393" y="6413"/>
                  </a:lnTo>
                  <a:lnTo>
                    <a:pt x="1399247" y="8255"/>
                  </a:lnTo>
                  <a:lnTo>
                    <a:pt x="1403769" y="8255"/>
                  </a:lnTo>
                  <a:lnTo>
                    <a:pt x="1405597" y="6413"/>
                  </a:lnTo>
                  <a:lnTo>
                    <a:pt x="1405597" y="4127"/>
                  </a:lnTo>
                  <a:lnTo>
                    <a:pt x="1405597" y="1841"/>
                  </a:lnTo>
                  <a:close/>
                </a:path>
              </a:pathLst>
            </a:custGeom>
            <a:solidFill>
              <a:srgbClr val="FFFFFF">
                <a:alpha val="31198"/>
              </a:srgbClr>
            </a:solidFill>
          </p:spPr>
          <p:txBody>
            <a:bodyPr wrap="square" lIns="0" tIns="0" rIns="0" bIns="0" rtlCol="0"/>
            <a:lstStyle/>
            <a:p>
              <a:endParaRPr/>
            </a:p>
          </p:txBody>
        </p:sp>
        <p:sp>
          <p:nvSpPr>
            <p:cNvPr id="19" name="object 19"/>
            <p:cNvSpPr/>
            <p:nvPr/>
          </p:nvSpPr>
          <p:spPr>
            <a:xfrm>
              <a:off x="837577" y="4423454"/>
              <a:ext cx="1610360" cy="221615"/>
            </a:xfrm>
            <a:custGeom>
              <a:avLst/>
              <a:gdLst/>
              <a:ahLst/>
              <a:cxnLst/>
              <a:rect l="l" t="t" r="r" b="b"/>
              <a:pathLst>
                <a:path w="1610360" h="221614">
                  <a:moveTo>
                    <a:pt x="21361" y="204343"/>
                  </a:moveTo>
                  <a:lnTo>
                    <a:pt x="16573" y="199542"/>
                  </a:lnTo>
                  <a:lnTo>
                    <a:pt x="4775" y="199542"/>
                  </a:lnTo>
                  <a:lnTo>
                    <a:pt x="0" y="204343"/>
                  </a:lnTo>
                  <a:lnTo>
                    <a:pt x="0" y="216242"/>
                  </a:lnTo>
                  <a:lnTo>
                    <a:pt x="4775" y="221081"/>
                  </a:lnTo>
                  <a:lnTo>
                    <a:pt x="16573" y="221081"/>
                  </a:lnTo>
                  <a:lnTo>
                    <a:pt x="21361" y="216242"/>
                  </a:lnTo>
                  <a:lnTo>
                    <a:pt x="21361" y="210299"/>
                  </a:lnTo>
                  <a:lnTo>
                    <a:pt x="21361" y="204343"/>
                  </a:lnTo>
                  <a:close/>
                </a:path>
                <a:path w="1610360" h="221614">
                  <a:moveTo>
                    <a:pt x="922921" y="70078"/>
                  </a:moveTo>
                  <a:lnTo>
                    <a:pt x="919975" y="67119"/>
                  </a:lnTo>
                  <a:lnTo>
                    <a:pt x="912736" y="67119"/>
                  </a:lnTo>
                  <a:lnTo>
                    <a:pt x="909777" y="70078"/>
                  </a:lnTo>
                  <a:lnTo>
                    <a:pt x="909777" y="77381"/>
                  </a:lnTo>
                  <a:lnTo>
                    <a:pt x="912736" y="80352"/>
                  </a:lnTo>
                  <a:lnTo>
                    <a:pt x="919975" y="80352"/>
                  </a:lnTo>
                  <a:lnTo>
                    <a:pt x="922921" y="77381"/>
                  </a:lnTo>
                  <a:lnTo>
                    <a:pt x="922921" y="73736"/>
                  </a:lnTo>
                  <a:lnTo>
                    <a:pt x="922921" y="70078"/>
                  </a:lnTo>
                  <a:close/>
                </a:path>
                <a:path w="1610360" h="221614">
                  <a:moveTo>
                    <a:pt x="1610334" y="2235"/>
                  </a:moveTo>
                  <a:lnTo>
                    <a:pt x="1608112" y="0"/>
                  </a:lnTo>
                  <a:lnTo>
                    <a:pt x="1602663" y="0"/>
                  </a:lnTo>
                  <a:lnTo>
                    <a:pt x="1600441" y="2235"/>
                  </a:lnTo>
                  <a:lnTo>
                    <a:pt x="1600441" y="7721"/>
                  </a:lnTo>
                  <a:lnTo>
                    <a:pt x="1602663" y="9969"/>
                  </a:lnTo>
                  <a:lnTo>
                    <a:pt x="1608112" y="9969"/>
                  </a:lnTo>
                  <a:lnTo>
                    <a:pt x="1610334" y="7721"/>
                  </a:lnTo>
                  <a:lnTo>
                    <a:pt x="1610334" y="4991"/>
                  </a:lnTo>
                  <a:lnTo>
                    <a:pt x="1610334" y="2235"/>
                  </a:lnTo>
                  <a:close/>
                </a:path>
              </a:pathLst>
            </a:custGeom>
            <a:solidFill>
              <a:srgbClr val="FFFFFF">
                <a:alpha val="39999"/>
              </a:srgbClr>
            </a:solidFill>
          </p:spPr>
          <p:txBody>
            <a:bodyPr wrap="square" lIns="0" tIns="0" rIns="0" bIns="0" rtlCol="0"/>
            <a:lstStyle/>
            <a:p>
              <a:endParaRPr/>
            </a:p>
          </p:txBody>
        </p:sp>
        <p:sp>
          <p:nvSpPr>
            <p:cNvPr id="20" name="object 20"/>
            <p:cNvSpPr/>
            <p:nvPr/>
          </p:nvSpPr>
          <p:spPr>
            <a:xfrm>
              <a:off x="2009246" y="4365268"/>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1" name="object 21"/>
            <p:cNvSpPr/>
            <p:nvPr/>
          </p:nvSpPr>
          <p:spPr>
            <a:xfrm>
              <a:off x="1610785" y="398887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22" name="object 22"/>
            <p:cNvSpPr/>
            <p:nvPr/>
          </p:nvSpPr>
          <p:spPr>
            <a:xfrm>
              <a:off x="1144892" y="3759320"/>
              <a:ext cx="1516380" cy="606425"/>
            </a:xfrm>
            <a:custGeom>
              <a:avLst/>
              <a:gdLst/>
              <a:ahLst/>
              <a:cxnLst/>
              <a:rect l="l" t="t" r="r" b="b"/>
              <a:pathLst>
                <a:path w="1516380" h="606425">
                  <a:moveTo>
                    <a:pt x="9880" y="108813"/>
                  </a:moveTo>
                  <a:lnTo>
                    <a:pt x="7658" y="106578"/>
                  </a:lnTo>
                  <a:lnTo>
                    <a:pt x="2209" y="106578"/>
                  </a:lnTo>
                  <a:lnTo>
                    <a:pt x="0" y="108813"/>
                  </a:lnTo>
                  <a:lnTo>
                    <a:pt x="0" y="114312"/>
                  </a:lnTo>
                  <a:lnTo>
                    <a:pt x="2209" y="116560"/>
                  </a:lnTo>
                  <a:lnTo>
                    <a:pt x="7658" y="116560"/>
                  </a:lnTo>
                  <a:lnTo>
                    <a:pt x="9880" y="114312"/>
                  </a:lnTo>
                  <a:lnTo>
                    <a:pt x="9880" y="111569"/>
                  </a:lnTo>
                  <a:lnTo>
                    <a:pt x="9880" y="108813"/>
                  </a:lnTo>
                  <a:close/>
                </a:path>
                <a:path w="1516380" h="606425">
                  <a:moveTo>
                    <a:pt x="120751" y="1854"/>
                  </a:moveTo>
                  <a:lnTo>
                    <a:pt x="118910" y="0"/>
                  </a:lnTo>
                  <a:lnTo>
                    <a:pt x="114401" y="0"/>
                  </a:lnTo>
                  <a:lnTo>
                    <a:pt x="112547" y="1854"/>
                  </a:lnTo>
                  <a:lnTo>
                    <a:pt x="112547" y="6413"/>
                  </a:lnTo>
                  <a:lnTo>
                    <a:pt x="114401" y="8255"/>
                  </a:lnTo>
                  <a:lnTo>
                    <a:pt x="118910" y="8255"/>
                  </a:lnTo>
                  <a:lnTo>
                    <a:pt x="120751" y="6413"/>
                  </a:lnTo>
                  <a:lnTo>
                    <a:pt x="120751" y="4127"/>
                  </a:lnTo>
                  <a:lnTo>
                    <a:pt x="120751" y="1854"/>
                  </a:lnTo>
                  <a:close/>
                </a:path>
                <a:path w="1516380" h="606425">
                  <a:moveTo>
                    <a:pt x="405968" y="589000"/>
                  </a:moveTo>
                  <a:lnTo>
                    <a:pt x="401142" y="584098"/>
                  </a:lnTo>
                  <a:lnTo>
                    <a:pt x="389178" y="584098"/>
                  </a:lnTo>
                  <a:lnTo>
                    <a:pt x="384327" y="589000"/>
                  </a:lnTo>
                  <a:lnTo>
                    <a:pt x="384327" y="601052"/>
                  </a:lnTo>
                  <a:lnTo>
                    <a:pt x="389178" y="605955"/>
                  </a:lnTo>
                  <a:lnTo>
                    <a:pt x="401142" y="605955"/>
                  </a:lnTo>
                  <a:lnTo>
                    <a:pt x="405968" y="601052"/>
                  </a:lnTo>
                  <a:lnTo>
                    <a:pt x="405968" y="595020"/>
                  </a:lnTo>
                  <a:lnTo>
                    <a:pt x="405968" y="589000"/>
                  </a:lnTo>
                  <a:close/>
                </a:path>
                <a:path w="1516380" h="606425">
                  <a:moveTo>
                    <a:pt x="1515884" y="254546"/>
                  </a:moveTo>
                  <a:lnTo>
                    <a:pt x="1513154" y="251790"/>
                  </a:lnTo>
                  <a:lnTo>
                    <a:pt x="1506410" y="251790"/>
                  </a:lnTo>
                  <a:lnTo>
                    <a:pt x="1503705" y="254546"/>
                  </a:lnTo>
                  <a:lnTo>
                    <a:pt x="1503705" y="261327"/>
                  </a:lnTo>
                  <a:lnTo>
                    <a:pt x="1506410" y="264096"/>
                  </a:lnTo>
                  <a:lnTo>
                    <a:pt x="1513154" y="264096"/>
                  </a:lnTo>
                  <a:lnTo>
                    <a:pt x="1515884" y="261327"/>
                  </a:lnTo>
                  <a:lnTo>
                    <a:pt x="1515884" y="257937"/>
                  </a:lnTo>
                  <a:lnTo>
                    <a:pt x="1515884" y="254546"/>
                  </a:lnTo>
                  <a:close/>
                </a:path>
              </a:pathLst>
            </a:custGeom>
            <a:solidFill>
              <a:srgbClr val="FFFFFF">
                <a:alpha val="39999"/>
              </a:srgbClr>
            </a:solidFill>
          </p:spPr>
          <p:txBody>
            <a:bodyPr wrap="square" lIns="0" tIns="0" rIns="0" bIns="0" rtlCol="0"/>
            <a:lstStyle/>
            <a:p>
              <a:endParaRPr/>
            </a:p>
          </p:txBody>
        </p:sp>
        <p:sp>
          <p:nvSpPr>
            <p:cNvPr id="23" name="object 23"/>
            <p:cNvSpPr/>
            <p:nvPr/>
          </p:nvSpPr>
          <p:spPr>
            <a:xfrm>
              <a:off x="367855" y="3212140"/>
              <a:ext cx="892810" cy="1421765"/>
            </a:xfrm>
            <a:custGeom>
              <a:avLst/>
              <a:gdLst/>
              <a:ahLst/>
              <a:cxnLst/>
              <a:rect l="l" t="t" r="r" b="b"/>
              <a:pathLst>
                <a:path w="892810" h="1421764">
                  <a:moveTo>
                    <a:pt x="12192" y="1412074"/>
                  </a:moveTo>
                  <a:lnTo>
                    <a:pt x="9461" y="1409306"/>
                  </a:lnTo>
                  <a:lnTo>
                    <a:pt x="2717" y="1409306"/>
                  </a:lnTo>
                  <a:lnTo>
                    <a:pt x="0" y="1412074"/>
                  </a:lnTo>
                  <a:lnTo>
                    <a:pt x="0" y="1418856"/>
                  </a:lnTo>
                  <a:lnTo>
                    <a:pt x="2717" y="1421625"/>
                  </a:lnTo>
                  <a:lnTo>
                    <a:pt x="9461" y="1421625"/>
                  </a:lnTo>
                  <a:lnTo>
                    <a:pt x="12192" y="1418856"/>
                  </a:lnTo>
                  <a:lnTo>
                    <a:pt x="12192" y="1415453"/>
                  </a:lnTo>
                  <a:lnTo>
                    <a:pt x="12192" y="1412074"/>
                  </a:lnTo>
                  <a:close/>
                </a:path>
                <a:path w="892810" h="1421764">
                  <a:moveTo>
                    <a:pt x="892632" y="6337"/>
                  </a:moveTo>
                  <a:lnTo>
                    <a:pt x="886345" y="0"/>
                  </a:lnTo>
                  <a:lnTo>
                    <a:pt x="870826" y="0"/>
                  </a:lnTo>
                  <a:lnTo>
                    <a:pt x="864514" y="6337"/>
                  </a:lnTo>
                  <a:lnTo>
                    <a:pt x="864514" y="22009"/>
                  </a:lnTo>
                  <a:lnTo>
                    <a:pt x="870826" y="28371"/>
                  </a:lnTo>
                  <a:lnTo>
                    <a:pt x="886345" y="28371"/>
                  </a:lnTo>
                  <a:lnTo>
                    <a:pt x="892632" y="22009"/>
                  </a:lnTo>
                  <a:lnTo>
                    <a:pt x="892632" y="14185"/>
                  </a:lnTo>
                  <a:lnTo>
                    <a:pt x="892632" y="6337"/>
                  </a:lnTo>
                  <a:close/>
                </a:path>
              </a:pathLst>
            </a:custGeom>
            <a:solidFill>
              <a:srgbClr val="6F4478">
                <a:alpha val="39999"/>
              </a:srgbClr>
            </a:solidFill>
          </p:spPr>
          <p:txBody>
            <a:bodyPr wrap="square" lIns="0" tIns="0" rIns="0" bIns="0" rtlCol="0"/>
            <a:lstStyle/>
            <a:p>
              <a:endParaRPr/>
            </a:p>
          </p:txBody>
        </p:sp>
        <p:sp>
          <p:nvSpPr>
            <p:cNvPr id="24" name="object 24"/>
            <p:cNvSpPr/>
            <p:nvPr/>
          </p:nvSpPr>
          <p:spPr>
            <a:xfrm>
              <a:off x="1227002" y="6789065"/>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25" name="object 25"/>
            <p:cNvSpPr/>
            <p:nvPr/>
          </p:nvSpPr>
          <p:spPr>
            <a:xfrm>
              <a:off x="2628491" y="3716141"/>
              <a:ext cx="10795" cy="10795"/>
            </a:xfrm>
            <a:custGeom>
              <a:avLst/>
              <a:gdLst/>
              <a:ahLst/>
              <a:cxnLst/>
              <a:rect l="l" t="t" r="r" b="b"/>
              <a:pathLst>
                <a:path w="10794" h="10795">
                  <a:moveTo>
                    <a:pt x="8031" y="0"/>
                  </a:moveTo>
                  <a:lnTo>
                    <a:pt x="2303" y="0"/>
                  </a:lnTo>
                  <a:lnTo>
                    <a:pt x="0" y="2355"/>
                  </a:lnTo>
                  <a:lnTo>
                    <a:pt x="0" y="8114"/>
                  </a:lnTo>
                  <a:lnTo>
                    <a:pt x="2303" y="10460"/>
                  </a:lnTo>
                  <a:lnTo>
                    <a:pt x="8031" y="10460"/>
                  </a:lnTo>
                  <a:lnTo>
                    <a:pt x="10366" y="8114"/>
                  </a:lnTo>
                  <a:lnTo>
                    <a:pt x="10366" y="5235"/>
                  </a:lnTo>
                  <a:lnTo>
                    <a:pt x="10366" y="2355"/>
                  </a:lnTo>
                  <a:lnTo>
                    <a:pt x="8031" y="0"/>
                  </a:lnTo>
                  <a:close/>
                </a:path>
              </a:pathLst>
            </a:custGeom>
            <a:solidFill>
              <a:srgbClr val="FFFFFF">
                <a:alpha val="23999"/>
              </a:srgbClr>
            </a:solidFill>
          </p:spPr>
          <p:txBody>
            <a:bodyPr wrap="square" lIns="0" tIns="0" rIns="0" bIns="0" rtlCol="0"/>
            <a:lstStyle/>
            <a:p>
              <a:endParaRPr/>
            </a:p>
          </p:txBody>
        </p:sp>
        <p:sp>
          <p:nvSpPr>
            <p:cNvPr id="26" name="object 26"/>
            <p:cNvSpPr/>
            <p:nvPr/>
          </p:nvSpPr>
          <p:spPr>
            <a:xfrm>
              <a:off x="1655479" y="5507478"/>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7" name="object 27"/>
            <p:cNvSpPr/>
            <p:nvPr/>
          </p:nvSpPr>
          <p:spPr>
            <a:xfrm>
              <a:off x="2806752" y="3631412"/>
              <a:ext cx="13335" cy="13335"/>
            </a:xfrm>
            <a:custGeom>
              <a:avLst/>
              <a:gdLst/>
              <a:ahLst/>
              <a:cxnLst/>
              <a:rect l="l" t="t" r="r" b="b"/>
              <a:pathLst>
                <a:path w="13335"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28" name="object 28"/>
            <p:cNvSpPr/>
            <p:nvPr/>
          </p:nvSpPr>
          <p:spPr>
            <a:xfrm>
              <a:off x="364236" y="4137272"/>
              <a:ext cx="1247775" cy="2341245"/>
            </a:xfrm>
            <a:custGeom>
              <a:avLst/>
              <a:gdLst/>
              <a:ahLst/>
              <a:cxnLst/>
              <a:rect l="l" t="t" r="r" b="b"/>
              <a:pathLst>
                <a:path w="1247775" h="2341245">
                  <a:moveTo>
                    <a:pt x="7239" y="1638"/>
                  </a:moveTo>
                  <a:lnTo>
                    <a:pt x="5600" y="0"/>
                  </a:lnTo>
                  <a:lnTo>
                    <a:pt x="1612" y="0"/>
                  </a:lnTo>
                  <a:lnTo>
                    <a:pt x="0" y="1638"/>
                  </a:lnTo>
                  <a:lnTo>
                    <a:pt x="0" y="5689"/>
                  </a:lnTo>
                  <a:lnTo>
                    <a:pt x="1612" y="7340"/>
                  </a:lnTo>
                  <a:lnTo>
                    <a:pt x="5600" y="7340"/>
                  </a:lnTo>
                  <a:lnTo>
                    <a:pt x="7239" y="5689"/>
                  </a:lnTo>
                  <a:lnTo>
                    <a:pt x="7239" y="3632"/>
                  </a:lnTo>
                  <a:lnTo>
                    <a:pt x="7239" y="1638"/>
                  </a:lnTo>
                  <a:close/>
                </a:path>
                <a:path w="1247775" h="2341245">
                  <a:moveTo>
                    <a:pt x="1247622" y="2336508"/>
                  </a:moveTo>
                  <a:lnTo>
                    <a:pt x="1246301" y="2335161"/>
                  </a:lnTo>
                  <a:lnTo>
                    <a:pt x="1243025" y="2335161"/>
                  </a:lnTo>
                  <a:lnTo>
                    <a:pt x="1241704" y="2336508"/>
                  </a:lnTo>
                  <a:lnTo>
                    <a:pt x="1241704" y="2339784"/>
                  </a:lnTo>
                  <a:lnTo>
                    <a:pt x="1243025" y="2341143"/>
                  </a:lnTo>
                  <a:lnTo>
                    <a:pt x="1246301" y="2341143"/>
                  </a:lnTo>
                  <a:lnTo>
                    <a:pt x="1247622" y="2339784"/>
                  </a:lnTo>
                  <a:lnTo>
                    <a:pt x="1247622" y="2338133"/>
                  </a:lnTo>
                  <a:lnTo>
                    <a:pt x="1247622" y="2336508"/>
                  </a:lnTo>
                  <a:close/>
                </a:path>
              </a:pathLst>
            </a:custGeom>
            <a:solidFill>
              <a:srgbClr val="FFFFFF">
                <a:alpha val="29998"/>
              </a:srgbClr>
            </a:solidFill>
          </p:spPr>
          <p:txBody>
            <a:bodyPr wrap="square" lIns="0" tIns="0" rIns="0" bIns="0" rtlCol="0"/>
            <a:lstStyle/>
            <a:p>
              <a:endParaRPr/>
            </a:p>
          </p:txBody>
        </p:sp>
        <p:sp>
          <p:nvSpPr>
            <p:cNvPr id="29" name="object 29"/>
            <p:cNvSpPr/>
            <p:nvPr/>
          </p:nvSpPr>
          <p:spPr>
            <a:xfrm>
              <a:off x="2840853" y="5512858"/>
              <a:ext cx="20320" cy="20320"/>
            </a:xfrm>
            <a:custGeom>
              <a:avLst/>
              <a:gdLst/>
              <a:ahLst/>
              <a:cxnLst/>
              <a:rect l="l" t="t" r="r" b="b"/>
              <a:pathLst>
                <a:path w="20319"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30" name="object 30"/>
            <p:cNvSpPr/>
            <p:nvPr/>
          </p:nvSpPr>
          <p:spPr>
            <a:xfrm>
              <a:off x="543661" y="3679589"/>
              <a:ext cx="848360" cy="1774825"/>
            </a:xfrm>
            <a:custGeom>
              <a:avLst/>
              <a:gdLst/>
              <a:ahLst/>
              <a:cxnLst/>
              <a:rect l="l" t="t" r="r" b="b"/>
              <a:pathLst>
                <a:path w="848360" h="1774825">
                  <a:moveTo>
                    <a:pt x="14338" y="1763001"/>
                  </a:moveTo>
                  <a:lnTo>
                    <a:pt x="11137" y="1759762"/>
                  </a:lnTo>
                  <a:lnTo>
                    <a:pt x="3175" y="1759762"/>
                  </a:lnTo>
                  <a:lnTo>
                    <a:pt x="0" y="1763001"/>
                  </a:lnTo>
                  <a:lnTo>
                    <a:pt x="0" y="1771002"/>
                  </a:lnTo>
                  <a:lnTo>
                    <a:pt x="3175" y="1774253"/>
                  </a:lnTo>
                  <a:lnTo>
                    <a:pt x="11137" y="1774253"/>
                  </a:lnTo>
                  <a:lnTo>
                    <a:pt x="14338" y="1771002"/>
                  </a:lnTo>
                  <a:lnTo>
                    <a:pt x="14338" y="1766989"/>
                  </a:lnTo>
                  <a:lnTo>
                    <a:pt x="14338" y="1763001"/>
                  </a:lnTo>
                  <a:close/>
                </a:path>
                <a:path w="848360" h="1774825">
                  <a:moveTo>
                    <a:pt x="585546" y="2946"/>
                  </a:moveTo>
                  <a:lnTo>
                    <a:pt x="582625" y="0"/>
                  </a:lnTo>
                  <a:lnTo>
                    <a:pt x="575424" y="0"/>
                  </a:lnTo>
                  <a:lnTo>
                    <a:pt x="572503" y="2946"/>
                  </a:lnTo>
                  <a:lnTo>
                    <a:pt x="572503" y="10210"/>
                  </a:lnTo>
                  <a:lnTo>
                    <a:pt x="575424" y="13157"/>
                  </a:lnTo>
                  <a:lnTo>
                    <a:pt x="582625" y="13157"/>
                  </a:lnTo>
                  <a:lnTo>
                    <a:pt x="585546" y="10210"/>
                  </a:lnTo>
                  <a:lnTo>
                    <a:pt x="585546" y="6578"/>
                  </a:lnTo>
                  <a:lnTo>
                    <a:pt x="585546" y="2946"/>
                  </a:lnTo>
                  <a:close/>
                </a:path>
                <a:path w="848360" h="1774825">
                  <a:moveTo>
                    <a:pt x="848233" y="1335849"/>
                  </a:moveTo>
                  <a:lnTo>
                    <a:pt x="844804" y="1332395"/>
                  </a:lnTo>
                  <a:lnTo>
                    <a:pt x="836320" y="1332395"/>
                  </a:lnTo>
                  <a:lnTo>
                    <a:pt x="832904" y="1335849"/>
                  </a:lnTo>
                  <a:lnTo>
                    <a:pt x="832904" y="1344434"/>
                  </a:lnTo>
                  <a:lnTo>
                    <a:pt x="836320" y="1347889"/>
                  </a:lnTo>
                  <a:lnTo>
                    <a:pt x="844804" y="1347889"/>
                  </a:lnTo>
                  <a:lnTo>
                    <a:pt x="848233" y="1344434"/>
                  </a:lnTo>
                  <a:lnTo>
                    <a:pt x="848233" y="1340154"/>
                  </a:lnTo>
                  <a:lnTo>
                    <a:pt x="848233" y="1335849"/>
                  </a:lnTo>
                  <a:close/>
                </a:path>
              </a:pathLst>
            </a:custGeom>
            <a:solidFill>
              <a:srgbClr val="FFFFFF">
                <a:alpha val="39999"/>
              </a:srgbClr>
            </a:solidFill>
          </p:spPr>
          <p:txBody>
            <a:bodyPr wrap="square" lIns="0" tIns="0" rIns="0" bIns="0" rtlCol="0"/>
            <a:lstStyle/>
            <a:p>
              <a:endParaRPr/>
            </a:p>
          </p:txBody>
        </p:sp>
        <p:sp>
          <p:nvSpPr>
            <p:cNvPr id="31" name="object 31"/>
            <p:cNvSpPr/>
            <p:nvPr/>
          </p:nvSpPr>
          <p:spPr>
            <a:xfrm>
              <a:off x="1313594" y="489060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2" name="object 32"/>
            <p:cNvSpPr/>
            <p:nvPr/>
          </p:nvSpPr>
          <p:spPr>
            <a:xfrm>
              <a:off x="3346679" y="4024251"/>
              <a:ext cx="21590" cy="21590"/>
            </a:xfrm>
            <a:custGeom>
              <a:avLst/>
              <a:gdLst/>
              <a:ahLst/>
              <a:cxnLst/>
              <a:rect l="l" t="t" r="r" b="b"/>
              <a:pathLst>
                <a:path w="21589"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33" name="object 33"/>
            <p:cNvSpPr/>
            <p:nvPr/>
          </p:nvSpPr>
          <p:spPr>
            <a:xfrm>
              <a:off x="3946507" y="5396850"/>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4" name="object 34"/>
            <p:cNvSpPr/>
            <p:nvPr/>
          </p:nvSpPr>
          <p:spPr>
            <a:xfrm>
              <a:off x="4172591" y="5950919"/>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35" name="object 35"/>
            <p:cNvSpPr/>
            <p:nvPr/>
          </p:nvSpPr>
          <p:spPr>
            <a:xfrm>
              <a:off x="2555461" y="6967328"/>
              <a:ext cx="24130" cy="24765"/>
            </a:xfrm>
            <a:custGeom>
              <a:avLst/>
              <a:gdLst/>
              <a:ahLst/>
              <a:cxnLst/>
              <a:rect l="l" t="t" r="r" b="b"/>
              <a:pathLst>
                <a:path w="24130" h="24765">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36" name="object 36"/>
            <p:cNvSpPr/>
            <p:nvPr/>
          </p:nvSpPr>
          <p:spPr>
            <a:xfrm>
              <a:off x="3865510" y="5205711"/>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7" name="object 37"/>
            <p:cNvSpPr/>
            <p:nvPr/>
          </p:nvSpPr>
          <p:spPr>
            <a:xfrm>
              <a:off x="4532550" y="5607638"/>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8" name="object 38"/>
            <p:cNvSpPr/>
            <p:nvPr/>
          </p:nvSpPr>
          <p:spPr>
            <a:xfrm>
              <a:off x="2291786" y="6232685"/>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9" name="object 39"/>
            <p:cNvSpPr/>
            <p:nvPr/>
          </p:nvSpPr>
          <p:spPr>
            <a:xfrm>
              <a:off x="3083407" y="6963133"/>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0" name="object 40"/>
            <p:cNvSpPr/>
            <p:nvPr/>
          </p:nvSpPr>
          <p:spPr>
            <a:xfrm>
              <a:off x="3550853" y="5459041"/>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41" name="object 41"/>
            <p:cNvSpPr/>
            <p:nvPr/>
          </p:nvSpPr>
          <p:spPr>
            <a:xfrm>
              <a:off x="2879153" y="4852523"/>
              <a:ext cx="636905" cy="1748789"/>
            </a:xfrm>
            <a:custGeom>
              <a:avLst/>
              <a:gdLst/>
              <a:ahLst/>
              <a:cxnLst/>
              <a:rect l="l" t="t" r="r" b="b"/>
              <a:pathLst>
                <a:path w="636904" h="1748790">
                  <a:moveTo>
                    <a:pt x="11493" y="1741817"/>
                  </a:moveTo>
                  <a:lnTo>
                    <a:pt x="9652" y="1739963"/>
                  </a:lnTo>
                  <a:lnTo>
                    <a:pt x="5143" y="1739963"/>
                  </a:lnTo>
                  <a:lnTo>
                    <a:pt x="3289" y="1741817"/>
                  </a:lnTo>
                  <a:lnTo>
                    <a:pt x="3289" y="1746377"/>
                  </a:lnTo>
                  <a:lnTo>
                    <a:pt x="5143" y="1748218"/>
                  </a:lnTo>
                  <a:lnTo>
                    <a:pt x="9652" y="1748218"/>
                  </a:lnTo>
                  <a:lnTo>
                    <a:pt x="11493" y="1746377"/>
                  </a:lnTo>
                  <a:lnTo>
                    <a:pt x="11493" y="1744091"/>
                  </a:lnTo>
                  <a:lnTo>
                    <a:pt x="11493" y="1741817"/>
                  </a:lnTo>
                  <a:close/>
                </a:path>
                <a:path w="636904" h="1748790">
                  <a:moveTo>
                    <a:pt x="22987" y="951090"/>
                  </a:moveTo>
                  <a:lnTo>
                    <a:pt x="17843" y="945896"/>
                  </a:lnTo>
                  <a:lnTo>
                    <a:pt x="5143" y="945896"/>
                  </a:lnTo>
                  <a:lnTo>
                    <a:pt x="0" y="951090"/>
                  </a:lnTo>
                  <a:lnTo>
                    <a:pt x="0" y="963879"/>
                  </a:lnTo>
                  <a:lnTo>
                    <a:pt x="5143" y="969073"/>
                  </a:lnTo>
                  <a:lnTo>
                    <a:pt x="17843" y="969073"/>
                  </a:lnTo>
                  <a:lnTo>
                    <a:pt x="22987" y="963879"/>
                  </a:lnTo>
                  <a:lnTo>
                    <a:pt x="22987" y="957503"/>
                  </a:lnTo>
                  <a:lnTo>
                    <a:pt x="22987" y="951090"/>
                  </a:lnTo>
                  <a:close/>
                </a:path>
                <a:path w="636904" h="1748790">
                  <a:moveTo>
                    <a:pt x="636765" y="2882"/>
                  </a:moveTo>
                  <a:lnTo>
                    <a:pt x="633907" y="0"/>
                  </a:lnTo>
                  <a:lnTo>
                    <a:pt x="626821" y="0"/>
                  </a:lnTo>
                  <a:lnTo>
                    <a:pt x="623963" y="2882"/>
                  </a:lnTo>
                  <a:lnTo>
                    <a:pt x="623963" y="9982"/>
                  </a:lnTo>
                  <a:lnTo>
                    <a:pt x="626821" y="12915"/>
                  </a:lnTo>
                  <a:lnTo>
                    <a:pt x="633907" y="12915"/>
                  </a:lnTo>
                  <a:lnTo>
                    <a:pt x="636765" y="9982"/>
                  </a:lnTo>
                  <a:lnTo>
                    <a:pt x="636765" y="6438"/>
                  </a:lnTo>
                  <a:lnTo>
                    <a:pt x="636765" y="2882"/>
                  </a:lnTo>
                  <a:close/>
                </a:path>
              </a:pathLst>
            </a:custGeom>
            <a:solidFill>
              <a:srgbClr val="FFFFFF">
                <a:alpha val="31198"/>
              </a:srgbClr>
            </a:solidFill>
          </p:spPr>
          <p:txBody>
            <a:bodyPr wrap="square" lIns="0" tIns="0" rIns="0" bIns="0" rtlCol="0"/>
            <a:lstStyle/>
            <a:p>
              <a:endParaRPr/>
            </a:p>
          </p:txBody>
        </p:sp>
        <p:sp>
          <p:nvSpPr>
            <p:cNvPr id="42" name="object 42"/>
            <p:cNvSpPr/>
            <p:nvPr/>
          </p:nvSpPr>
          <p:spPr>
            <a:xfrm>
              <a:off x="2524683" y="4341119"/>
              <a:ext cx="1718945" cy="1629410"/>
            </a:xfrm>
            <a:custGeom>
              <a:avLst/>
              <a:gdLst/>
              <a:ahLst/>
              <a:cxnLst/>
              <a:rect l="l" t="t" r="r" b="b"/>
              <a:pathLst>
                <a:path w="1718945" h="1629410">
                  <a:moveTo>
                    <a:pt x="13144" y="1618996"/>
                  </a:moveTo>
                  <a:lnTo>
                    <a:pt x="10185" y="1616049"/>
                  </a:lnTo>
                  <a:lnTo>
                    <a:pt x="2946" y="1616049"/>
                  </a:lnTo>
                  <a:lnTo>
                    <a:pt x="0" y="1618996"/>
                  </a:lnTo>
                  <a:lnTo>
                    <a:pt x="0" y="1626311"/>
                  </a:lnTo>
                  <a:lnTo>
                    <a:pt x="2946" y="1629283"/>
                  </a:lnTo>
                  <a:lnTo>
                    <a:pt x="10185" y="1629283"/>
                  </a:lnTo>
                  <a:lnTo>
                    <a:pt x="13144" y="1626311"/>
                  </a:lnTo>
                  <a:lnTo>
                    <a:pt x="13144" y="1622666"/>
                  </a:lnTo>
                  <a:lnTo>
                    <a:pt x="13144" y="1618996"/>
                  </a:lnTo>
                  <a:close/>
                </a:path>
                <a:path w="1718945" h="1629410">
                  <a:moveTo>
                    <a:pt x="973734" y="4826"/>
                  </a:moveTo>
                  <a:lnTo>
                    <a:pt x="968946" y="0"/>
                  </a:lnTo>
                  <a:lnTo>
                    <a:pt x="957173" y="0"/>
                  </a:lnTo>
                  <a:lnTo>
                    <a:pt x="952373" y="4826"/>
                  </a:lnTo>
                  <a:lnTo>
                    <a:pt x="952373" y="16713"/>
                  </a:lnTo>
                  <a:lnTo>
                    <a:pt x="957173" y="21539"/>
                  </a:lnTo>
                  <a:lnTo>
                    <a:pt x="968946" y="21539"/>
                  </a:lnTo>
                  <a:lnTo>
                    <a:pt x="973734" y="16713"/>
                  </a:lnTo>
                  <a:lnTo>
                    <a:pt x="973734" y="10782"/>
                  </a:lnTo>
                  <a:lnTo>
                    <a:pt x="973734" y="4826"/>
                  </a:lnTo>
                  <a:close/>
                </a:path>
                <a:path w="1718945" h="1629410">
                  <a:moveTo>
                    <a:pt x="1718576" y="873264"/>
                  </a:moveTo>
                  <a:lnTo>
                    <a:pt x="1716354" y="871016"/>
                  </a:lnTo>
                  <a:lnTo>
                    <a:pt x="1710905" y="871016"/>
                  </a:lnTo>
                  <a:lnTo>
                    <a:pt x="1708683" y="873264"/>
                  </a:lnTo>
                  <a:lnTo>
                    <a:pt x="1708683" y="878751"/>
                  </a:lnTo>
                  <a:lnTo>
                    <a:pt x="1710905" y="880999"/>
                  </a:lnTo>
                  <a:lnTo>
                    <a:pt x="1716354" y="880999"/>
                  </a:lnTo>
                  <a:lnTo>
                    <a:pt x="1718576" y="878751"/>
                  </a:lnTo>
                  <a:lnTo>
                    <a:pt x="1718576" y="876007"/>
                  </a:lnTo>
                  <a:lnTo>
                    <a:pt x="1718576" y="873264"/>
                  </a:lnTo>
                  <a:close/>
                </a:path>
              </a:pathLst>
            </a:custGeom>
            <a:solidFill>
              <a:srgbClr val="FFFFFF">
                <a:alpha val="39999"/>
              </a:srgbClr>
            </a:solidFill>
          </p:spPr>
          <p:txBody>
            <a:bodyPr wrap="square" lIns="0" tIns="0" rIns="0" bIns="0" rtlCol="0"/>
            <a:lstStyle/>
            <a:p>
              <a:endParaRPr/>
            </a:p>
          </p:txBody>
        </p:sp>
        <p:sp>
          <p:nvSpPr>
            <p:cNvPr id="43" name="object 43"/>
            <p:cNvSpPr/>
            <p:nvPr/>
          </p:nvSpPr>
          <p:spPr>
            <a:xfrm>
              <a:off x="2786573" y="5831856"/>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44" name="object 44"/>
            <p:cNvSpPr/>
            <p:nvPr/>
          </p:nvSpPr>
          <p:spPr>
            <a:xfrm>
              <a:off x="4250281" y="3707022"/>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45" name="object 45"/>
            <p:cNvSpPr/>
            <p:nvPr/>
          </p:nvSpPr>
          <p:spPr>
            <a:xfrm>
              <a:off x="2306535" y="3477469"/>
              <a:ext cx="2168525" cy="2354580"/>
            </a:xfrm>
            <a:custGeom>
              <a:avLst/>
              <a:gdLst/>
              <a:ahLst/>
              <a:cxnLst/>
              <a:rect l="l" t="t" r="r" b="b"/>
              <a:pathLst>
                <a:path w="2168525" h="2354579">
                  <a:moveTo>
                    <a:pt x="21653" y="2337435"/>
                  </a:moveTo>
                  <a:lnTo>
                    <a:pt x="16827" y="2332532"/>
                  </a:lnTo>
                  <a:lnTo>
                    <a:pt x="4864" y="2332532"/>
                  </a:lnTo>
                  <a:lnTo>
                    <a:pt x="0" y="2337435"/>
                  </a:lnTo>
                  <a:lnTo>
                    <a:pt x="0" y="2349500"/>
                  </a:lnTo>
                  <a:lnTo>
                    <a:pt x="4864" y="2354389"/>
                  </a:lnTo>
                  <a:lnTo>
                    <a:pt x="16827" y="2354389"/>
                  </a:lnTo>
                  <a:lnTo>
                    <a:pt x="21653" y="2349500"/>
                  </a:lnTo>
                  <a:lnTo>
                    <a:pt x="21653" y="2343454"/>
                  </a:lnTo>
                  <a:lnTo>
                    <a:pt x="21653" y="2337435"/>
                  </a:lnTo>
                  <a:close/>
                </a:path>
                <a:path w="2168525" h="2354579">
                  <a:moveTo>
                    <a:pt x="1487716" y="108813"/>
                  </a:moveTo>
                  <a:lnTo>
                    <a:pt x="1485506" y="106565"/>
                  </a:lnTo>
                  <a:lnTo>
                    <a:pt x="1480058" y="106565"/>
                  </a:lnTo>
                  <a:lnTo>
                    <a:pt x="1477835" y="108813"/>
                  </a:lnTo>
                  <a:lnTo>
                    <a:pt x="1477835" y="114300"/>
                  </a:lnTo>
                  <a:lnTo>
                    <a:pt x="1480058" y="116547"/>
                  </a:lnTo>
                  <a:lnTo>
                    <a:pt x="1485506" y="116547"/>
                  </a:lnTo>
                  <a:lnTo>
                    <a:pt x="1487716" y="114300"/>
                  </a:lnTo>
                  <a:lnTo>
                    <a:pt x="1487716" y="111569"/>
                  </a:lnTo>
                  <a:lnTo>
                    <a:pt x="1487716" y="108813"/>
                  </a:lnTo>
                  <a:close/>
                </a:path>
                <a:path w="2168525" h="2354579">
                  <a:moveTo>
                    <a:pt x="1598587" y="1854"/>
                  </a:moveTo>
                  <a:lnTo>
                    <a:pt x="1596758" y="0"/>
                  </a:lnTo>
                  <a:lnTo>
                    <a:pt x="1592249" y="0"/>
                  </a:lnTo>
                  <a:lnTo>
                    <a:pt x="1590395" y="1854"/>
                  </a:lnTo>
                  <a:lnTo>
                    <a:pt x="1590395" y="6400"/>
                  </a:lnTo>
                  <a:lnTo>
                    <a:pt x="1592249" y="8242"/>
                  </a:lnTo>
                  <a:lnTo>
                    <a:pt x="1596758" y="8242"/>
                  </a:lnTo>
                  <a:lnTo>
                    <a:pt x="1598587" y="6400"/>
                  </a:lnTo>
                  <a:lnTo>
                    <a:pt x="1598587" y="4127"/>
                  </a:lnTo>
                  <a:lnTo>
                    <a:pt x="1598587" y="1854"/>
                  </a:lnTo>
                  <a:close/>
                </a:path>
                <a:path w="2168525" h="2354579">
                  <a:moveTo>
                    <a:pt x="2167915" y="528485"/>
                  </a:moveTo>
                  <a:lnTo>
                    <a:pt x="2165185" y="525729"/>
                  </a:lnTo>
                  <a:lnTo>
                    <a:pt x="2158441" y="525729"/>
                  </a:lnTo>
                  <a:lnTo>
                    <a:pt x="2155723" y="528485"/>
                  </a:lnTo>
                  <a:lnTo>
                    <a:pt x="2155723" y="535266"/>
                  </a:lnTo>
                  <a:lnTo>
                    <a:pt x="2158441" y="538035"/>
                  </a:lnTo>
                  <a:lnTo>
                    <a:pt x="2165185" y="538035"/>
                  </a:lnTo>
                  <a:lnTo>
                    <a:pt x="2167915" y="535266"/>
                  </a:lnTo>
                  <a:lnTo>
                    <a:pt x="2167915" y="531863"/>
                  </a:lnTo>
                  <a:lnTo>
                    <a:pt x="2167915" y="528485"/>
                  </a:lnTo>
                  <a:close/>
                </a:path>
              </a:pathLst>
            </a:custGeom>
            <a:solidFill>
              <a:srgbClr val="FFFFFF">
                <a:alpha val="39999"/>
              </a:srgbClr>
            </a:solidFill>
          </p:spPr>
          <p:txBody>
            <a:bodyPr wrap="square" lIns="0" tIns="0" rIns="0" bIns="0" rtlCol="0"/>
            <a:lstStyle/>
            <a:p>
              <a:endParaRPr/>
            </a:p>
          </p:txBody>
        </p:sp>
        <p:sp>
          <p:nvSpPr>
            <p:cNvPr id="46" name="object 46"/>
            <p:cNvSpPr/>
            <p:nvPr/>
          </p:nvSpPr>
          <p:spPr>
            <a:xfrm>
              <a:off x="3871862" y="293027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47" name="object 47"/>
            <p:cNvSpPr/>
            <p:nvPr/>
          </p:nvSpPr>
          <p:spPr>
            <a:xfrm>
              <a:off x="2440800" y="6612037"/>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8" name="object 48"/>
            <p:cNvSpPr/>
            <p:nvPr/>
          </p:nvSpPr>
          <p:spPr>
            <a:xfrm>
              <a:off x="4636203" y="6301545"/>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49" name="object 49"/>
            <p:cNvSpPr/>
            <p:nvPr/>
          </p:nvSpPr>
          <p:spPr>
            <a:xfrm>
              <a:off x="3183153" y="4730120"/>
              <a:ext cx="848360" cy="441959"/>
            </a:xfrm>
            <a:custGeom>
              <a:avLst/>
              <a:gdLst/>
              <a:ahLst/>
              <a:cxnLst/>
              <a:rect l="l" t="t" r="r" b="b"/>
              <a:pathLst>
                <a:path w="848360" h="441960">
                  <a:moveTo>
                    <a:pt x="14325" y="430606"/>
                  </a:moveTo>
                  <a:lnTo>
                    <a:pt x="11125" y="427380"/>
                  </a:lnTo>
                  <a:lnTo>
                    <a:pt x="3162" y="427380"/>
                  </a:lnTo>
                  <a:lnTo>
                    <a:pt x="0" y="430606"/>
                  </a:lnTo>
                  <a:lnTo>
                    <a:pt x="0" y="438619"/>
                  </a:lnTo>
                  <a:lnTo>
                    <a:pt x="3162" y="441858"/>
                  </a:lnTo>
                  <a:lnTo>
                    <a:pt x="11125" y="441858"/>
                  </a:lnTo>
                  <a:lnTo>
                    <a:pt x="14325" y="438619"/>
                  </a:lnTo>
                  <a:lnTo>
                    <a:pt x="14325" y="434606"/>
                  </a:lnTo>
                  <a:lnTo>
                    <a:pt x="14325" y="430606"/>
                  </a:lnTo>
                  <a:close/>
                </a:path>
                <a:path w="848360" h="441960">
                  <a:moveTo>
                    <a:pt x="848220" y="3454"/>
                  </a:moveTo>
                  <a:lnTo>
                    <a:pt x="844804" y="0"/>
                  </a:lnTo>
                  <a:lnTo>
                    <a:pt x="836320" y="0"/>
                  </a:lnTo>
                  <a:lnTo>
                    <a:pt x="832891" y="3454"/>
                  </a:lnTo>
                  <a:lnTo>
                    <a:pt x="832891" y="12039"/>
                  </a:lnTo>
                  <a:lnTo>
                    <a:pt x="836320" y="15494"/>
                  </a:lnTo>
                  <a:lnTo>
                    <a:pt x="844804" y="15494"/>
                  </a:lnTo>
                  <a:lnTo>
                    <a:pt x="848220" y="12039"/>
                  </a:lnTo>
                  <a:lnTo>
                    <a:pt x="848220" y="7759"/>
                  </a:lnTo>
                  <a:lnTo>
                    <a:pt x="848220" y="3454"/>
                  </a:lnTo>
                  <a:close/>
                </a:path>
              </a:pathLst>
            </a:custGeom>
            <a:solidFill>
              <a:srgbClr val="FFFFFF">
                <a:alpha val="39999"/>
              </a:srgbClr>
            </a:solidFill>
          </p:spPr>
          <p:txBody>
            <a:bodyPr wrap="square" lIns="0" tIns="0" rIns="0" bIns="0" rtlCol="0"/>
            <a:lstStyle/>
            <a:p>
              <a:endParaRPr/>
            </a:p>
          </p:txBody>
        </p:sp>
        <p:sp>
          <p:nvSpPr>
            <p:cNvPr id="50" name="object 50"/>
            <p:cNvSpPr/>
            <p:nvPr/>
          </p:nvSpPr>
          <p:spPr>
            <a:xfrm>
              <a:off x="3953079" y="4608746"/>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1" name="object 51"/>
            <p:cNvSpPr/>
            <p:nvPr/>
          </p:nvSpPr>
          <p:spPr>
            <a:xfrm>
              <a:off x="4210373" y="3749352"/>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2" name="object 52"/>
            <p:cNvSpPr/>
            <p:nvPr/>
          </p:nvSpPr>
          <p:spPr>
            <a:xfrm>
              <a:off x="4815353" y="4008711"/>
              <a:ext cx="31750" cy="32384"/>
            </a:xfrm>
            <a:custGeom>
              <a:avLst/>
              <a:gdLst/>
              <a:ahLst/>
              <a:cxnLst/>
              <a:rect l="l" t="t" r="r" b="b"/>
              <a:pathLst>
                <a:path w="31750" h="32385">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53" name="object 53"/>
            <p:cNvSpPr/>
            <p:nvPr/>
          </p:nvSpPr>
          <p:spPr>
            <a:xfrm>
              <a:off x="4072944" y="6723777"/>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4" name="object 54"/>
            <p:cNvSpPr/>
            <p:nvPr/>
          </p:nvSpPr>
          <p:spPr>
            <a:xfrm>
              <a:off x="3623297" y="6359480"/>
              <a:ext cx="65405" cy="756920"/>
            </a:xfrm>
            <a:custGeom>
              <a:avLst/>
              <a:gdLst/>
              <a:ahLst/>
              <a:cxnLst/>
              <a:rect l="l" t="t" r="r" b="b"/>
              <a:pathLst>
                <a:path w="65404" h="756920">
                  <a:moveTo>
                    <a:pt x="10629" y="748309"/>
                  </a:moveTo>
                  <a:lnTo>
                    <a:pt x="8280" y="745883"/>
                  </a:lnTo>
                  <a:lnTo>
                    <a:pt x="2374" y="745883"/>
                  </a:lnTo>
                  <a:lnTo>
                    <a:pt x="0" y="748309"/>
                  </a:lnTo>
                  <a:lnTo>
                    <a:pt x="0" y="754214"/>
                  </a:lnTo>
                  <a:lnTo>
                    <a:pt x="2374" y="756653"/>
                  </a:lnTo>
                  <a:lnTo>
                    <a:pt x="8280" y="756653"/>
                  </a:lnTo>
                  <a:lnTo>
                    <a:pt x="10629" y="754214"/>
                  </a:lnTo>
                  <a:lnTo>
                    <a:pt x="10629" y="751268"/>
                  </a:lnTo>
                  <a:lnTo>
                    <a:pt x="10629" y="748309"/>
                  </a:lnTo>
                  <a:close/>
                </a:path>
                <a:path w="65404" h="756920">
                  <a:moveTo>
                    <a:pt x="64922" y="3454"/>
                  </a:moveTo>
                  <a:lnTo>
                    <a:pt x="61506" y="0"/>
                  </a:lnTo>
                  <a:lnTo>
                    <a:pt x="53022" y="0"/>
                  </a:lnTo>
                  <a:lnTo>
                    <a:pt x="49593" y="3454"/>
                  </a:lnTo>
                  <a:lnTo>
                    <a:pt x="49593" y="12039"/>
                  </a:lnTo>
                  <a:lnTo>
                    <a:pt x="53022" y="15481"/>
                  </a:lnTo>
                  <a:lnTo>
                    <a:pt x="61506" y="15481"/>
                  </a:lnTo>
                  <a:lnTo>
                    <a:pt x="64922" y="12039"/>
                  </a:lnTo>
                  <a:lnTo>
                    <a:pt x="64922" y="7759"/>
                  </a:lnTo>
                  <a:lnTo>
                    <a:pt x="64922" y="3454"/>
                  </a:lnTo>
                  <a:close/>
                </a:path>
              </a:pathLst>
            </a:custGeom>
            <a:solidFill>
              <a:srgbClr val="FFFFFF">
                <a:alpha val="39999"/>
              </a:srgbClr>
            </a:solidFill>
          </p:spPr>
          <p:txBody>
            <a:bodyPr wrap="square" lIns="0" tIns="0" rIns="0" bIns="0" rtlCol="0"/>
            <a:lstStyle/>
            <a:p>
              <a:endParaRPr/>
            </a:p>
          </p:txBody>
        </p:sp>
        <p:sp>
          <p:nvSpPr>
            <p:cNvPr id="55" name="object 55"/>
            <p:cNvSpPr/>
            <p:nvPr/>
          </p:nvSpPr>
          <p:spPr>
            <a:xfrm>
              <a:off x="3548570" y="1884292"/>
              <a:ext cx="744220" cy="4044950"/>
            </a:xfrm>
            <a:custGeom>
              <a:avLst/>
              <a:gdLst/>
              <a:ahLst/>
              <a:cxnLst/>
              <a:rect l="l" t="t" r="r" b="b"/>
              <a:pathLst>
                <a:path w="744220" h="4044950">
                  <a:moveTo>
                    <a:pt x="21450" y="4027894"/>
                  </a:moveTo>
                  <a:lnTo>
                    <a:pt x="16662" y="4023017"/>
                  </a:lnTo>
                  <a:lnTo>
                    <a:pt x="4787" y="4023017"/>
                  </a:lnTo>
                  <a:lnTo>
                    <a:pt x="0" y="4027894"/>
                  </a:lnTo>
                  <a:lnTo>
                    <a:pt x="0" y="4039832"/>
                  </a:lnTo>
                  <a:lnTo>
                    <a:pt x="4787" y="4044708"/>
                  </a:lnTo>
                  <a:lnTo>
                    <a:pt x="16662" y="4044708"/>
                  </a:lnTo>
                  <a:lnTo>
                    <a:pt x="21450" y="4039832"/>
                  </a:lnTo>
                  <a:lnTo>
                    <a:pt x="21450" y="4033850"/>
                  </a:lnTo>
                  <a:lnTo>
                    <a:pt x="21450" y="4027894"/>
                  </a:lnTo>
                  <a:close/>
                </a:path>
                <a:path w="744220" h="4044950">
                  <a:moveTo>
                    <a:pt x="743927" y="3479"/>
                  </a:moveTo>
                  <a:lnTo>
                    <a:pt x="740473" y="0"/>
                  </a:lnTo>
                  <a:lnTo>
                    <a:pt x="731951" y="0"/>
                  </a:lnTo>
                  <a:lnTo>
                    <a:pt x="728497" y="3479"/>
                  </a:lnTo>
                  <a:lnTo>
                    <a:pt x="728497" y="12090"/>
                  </a:lnTo>
                  <a:lnTo>
                    <a:pt x="731951" y="15557"/>
                  </a:lnTo>
                  <a:lnTo>
                    <a:pt x="740473" y="15557"/>
                  </a:lnTo>
                  <a:lnTo>
                    <a:pt x="743927" y="12090"/>
                  </a:lnTo>
                  <a:lnTo>
                    <a:pt x="743927" y="7785"/>
                  </a:lnTo>
                  <a:lnTo>
                    <a:pt x="743927" y="3479"/>
                  </a:lnTo>
                  <a:close/>
                </a:path>
              </a:pathLst>
            </a:custGeom>
            <a:solidFill>
              <a:srgbClr val="384746">
                <a:alpha val="39999"/>
              </a:srgbClr>
            </a:solidFill>
          </p:spPr>
          <p:txBody>
            <a:bodyPr wrap="square" lIns="0" tIns="0" rIns="0" bIns="0" rtlCol="0"/>
            <a:lstStyle/>
            <a:p>
              <a:endParaRPr/>
            </a:p>
          </p:txBody>
        </p:sp>
        <p:sp>
          <p:nvSpPr>
            <p:cNvPr id="56" name="object 56"/>
            <p:cNvSpPr/>
            <p:nvPr/>
          </p:nvSpPr>
          <p:spPr>
            <a:xfrm>
              <a:off x="2452573" y="2379808"/>
              <a:ext cx="843915" cy="1044575"/>
            </a:xfrm>
            <a:custGeom>
              <a:avLst/>
              <a:gdLst/>
              <a:ahLst/>
              <a:cxnLst/>
              <a:rect l="l" t="t" r="r" b="b"/>
              <a:pathLst>
                <a:path w="843914" h="1044575">
                  <a:moveTo>
                    <a:pt x="13144" y="1033754"/>
                  </a:moveTo>
                  <a:lnTo>
                    <a:pt x="10198" y="1030795"/>
                  </a:lnTo>
                  <a:lnTo>
                    <a:pt x="2959" y="1030795"/>
                  </a:lnTo>
                  <a:lnTo>
                    <a:pt x="0" y="1033754"/>
                  </a:lnTo>
                  <a:lnTo>
                    <a:pt x="0" y="1041057"/>
                  </a:lnTo>
                  <a:lnTo>
                    <a:pt x="2959" y="1044028"/>
                  </a:lnTo>
                  <a:lnTo>
                    <a:pt x="10198" y="1044028"/>
                  </a:lnTo>
                  <a:lnTo>
                    <a:pt x="13144" y="1041057"/>
                  </a:lnTo>
                  <a:lnTo>
                    <a:pt x="13144" y="1037412"/>
                  </a:lnTo>
                  <a:lnTo>
                    <a:pt x="13144" y="1033754"/>
                  </a:lnTo>
                  <a:close/>
                </a:path>
                <a:path w="843914" h="1044575">
                  <a:moveTo>
                    <a:pt x="843572" y="3771"/>
                  </a:moveTo>
                  <a:lnTo>
                    <a:pt x="839825" y="0"/>
                  </a:lnTo>
                  <a:lnTo>
                    <a:pt x="830580" y="0"/>
                  </a:lnTo>
                  <a:lnTo>
                    <a:pt x="826808" y="3771"/>
                  </a:lnTo>
                  <a:lnTo>
                    <a:pt x="826808" y="13119"/>
                  </a:lnTo>
                  <a:lnTo>
                    <a:pt x="830580" y="16903"/>
                  </a:lnTo>
                  <a:lnTo>
                    <a:pt x="839825" y="16903"/>
                  </a:lnTo>
                  <a:lnTo>
                    <a:pt x="843572" y="13119"/>
                  </a:lnTo>
                  <a:lnTo>
                    <a:pt x="843572" y="8445"/>
                  </a:lnTo>
                  <a:lnTo>
                    <a:pt x="843572" y="3771"/>
                  </a:lnTo>
                  <a:close/>
                </a:path>
              </a:pathLst>
            </a:custGeom>
            <a:solidFill>
              <a:srgbClr val="FFFFFF">
                <a:alpha val="39999"/>
              </a:srgbClr>
            </a:solidFill>
          </p:spPr>
          <p:txBody>
            <a:bodyPr wrap="square" lIns="0" tIns="0" rIns="0" bIns="0" rtlCol="0"/>
            <a:lstStyle/>
            <a:p>
              <a:endParaRPr/>
            </a:p>
          </p:txBody>
        </p:sp>
        <p:sp>
          <p:nvSpPr>
            <p:cNvPr id="57" name="object 57"/>
            <p:cNvSpPr/>
            <p:nvPr/>
          </p:nvSpPr>
          <p:spPr>
            <a:xfrm>
              <a:off x="2615189" y="2018203"/>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58" name="object 58"/>
            <p:cNvSpPr/>
            <p:nvPr/>
          </p:nvSpPr>
          <p:spPr>
            <a:xfrm>
              <a:off x="2981599" y="2959904"/>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9" name="object 59"/>
            <p:cNvSpPr/>
            <p:nvPr/>
          </p:nvSpPr>
          <p:spPr>
            <a:xfrm>
              <a:off x="3555441" y="890047"/>
              <a:ext cx="680720" cy="966469"/>
            </a:xfrm>
            <a:custGeom>
              <a:avLst/>
              <a:gdLst/>
              <a:ahLst/>
              <a:cxnLst/>
              <a:rect l="l" t="t" r="r" b="b"/>
              <a:pathLst>
                <a:path w="680720" h="966469">
                  <a:moveTo>
                    <a:pt x="22148" y="4991"/>
                  </a:moveTo>
                  <a:lnTo>
                    <a:pt x="17208" y="0"/>
                  </a:lnTo>
                  <a:lnTo>
                    <a:pt x="4991" y="0"/>
                  </a:lnTo>
                  <a:lnTo>
                    <a:pt x="0" y="4991"/>
                  </a:lnTo>
                  <a:lnTo>
                    <a:pt x="0" y="17322"/>
                  </a:lnTo>
                  <a:lnTo>
                    <a:pt x="4991" y="22326"/>
                  </a:lnTo>
                  <a:lnTo>
                    <a:pt x="17208" y="22326"/>
                  </a:lnTo>
                  <a:lnTo>
                    <a:pt x="22148" y="17322"/>
                  </a:lnTo>
                  <a:lnTo>
                    <a:pt x="22148" y="11176"/>
                  </a:lnTo>
                  <a:lnTo>
                    <a:pt x="22148" y="4991"/>
                  </a:lnTo>
                  <a:close/>
                </a:path>
                <a:path w="680720" h="966469">
                  <a:moveTo>
                    <a:pt x="680491" y="951166"/>
                  </a:moveTo>
                  <a:lnTo>
                    <a:pt x="676262" y="946912"/>
                  </a:lnTo>
                  <a:lnTo>
                    <a:pt x="665822" y="946912"/>
                  </a:lnTo>
                  <a:lnTo>
                    <a:pt x="661581" y="951166"/>
                  </a:lnTo>
                  <a:lnTo>
                    <a:pt x="661581" y="961707"/>
                  </a:lnTo>
                  <a:lnTo>
                    <a:pt x="665822" y="966000"/>
                  </a:lnTo>
                  <a:lnTo>
                    <a:pt x="676262" y="966000"/>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60" name="object 60"/>
            <p:cNvSpPr/>
            <p:nvPr/>
          </p:nvSpPr>
          <p:spPr>
            <a:xfrm>
              <a:off x="3057565" y="3669959"/>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1" name="object 61"/>
            <p:cNvSpPr/>
            <p:nvPr/>
          </p:nvSpPr>
          <p:spPr>
            <a:xfrm>
              <a:off x="4262406" y="1538973"/>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2" name="object 62"/>
            <p:cNvSpPr/>
            <p:nvPr/>
          </p:nvSpPr>
          <p:spPr>
            <a:xfrm>
              <a:off x="4044282" y="2025943"/>
              <a:ext cx="26034" cy="26034"/>
            </a:xfrm>
            <a:custGeom>
              <a:avLst/>
              <a:gdLst/>
              <a:ahLst/>
              <a:cxnLst/>
              <a:rect l="l" t="t" r="r" b="b"/>
              <a:pathLst>
                <a:path w="26035"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63" name="object 63"/>
            <p:cNvSpPr/>
            <p:nvPr/>
          </p:nvSpPr>
          <p:spPr>
            <a:xfrm>
              <a:off x="4691843" y="3355056"/>
              <a:ext cx="27305" cy="27940"/>
            </a:xfrm>
            <a:custGeom>
              <a:avLst/>
              <a:gdLst/>
              <a:ahLst/>
              <a:cxnLst/>
              <a:rect l="l" t="t" r="r" b="b"/>
              <a:pathLst>
                <a:path w="27304"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64" name="object 64"/>
            <p:cNvSpPr/>
            <p:nvPr/>
          </p:nvSpPr>
          <p:spPr>
            <a:xfrm>
              <a:off x="4605337" y="3149898"/>
              <a:ext cx="130810" cy="1048385"/>
            </a:xfrm>
            <a:custGeom>
              <a:avLst/>
              <a:gdLst/>
              <a:ahLst/>
              <a:cxnLst/>
              <a:rect l="l" t="t" r="r" b="b"/>
              <a:pathLst>
                <a:path w="130810" h="1048385">
                  <a:moveTo>
                    <a:pt x="9880" y="1040333"/>
                  </a:moveTo>
                  <a:lnTo>
                    <a:pt x="7658" y="1038098"/>
                  </a:lnTo>
                  <a:lnTo>
                    <a:pt x="2222" y="1038098"/>
                  </a:lnTo>
                  <a:lnTo>
                    <a:pt x="0" y="1040333"/>
                  </a:lnTo>
                  <a:lnTo>
                    <a:pt x="0" y="1045832"/>
                  </a:lnTo>
                  <a:lnTo>
                    <a:pt x="2222" y="1048067"/>
                  </a:lnTo>
                  <a:lnTo>
                    <a:pt x="7658" y="1048067"/>
                  </a:lnTo>
                  <a:lnTo>
                    <a:pt x="9880" y="1045832"/>
                  </a:lnTo>
                  <a:lnTo>
                    <a:pt x="9880" y="1043089"/>
                  </a:lnTo>
                  <a:lnTo>
                    <a:pt x="9880" y="1040333"/>
                  </a:lnTo>
                  <a:close/>
                </a:path>
                <a:path w="130810" h="1048385">
                  <a:moveTo>
                    <a:pt x="120751" y="933373"/>
                  </a:moveTo>
                  <a:lnTo>
                    <a:pt x="118922" y="931532"/>
                  </a:lnTo>
                  <a:lnTo>
                    <a:pt x="114401" y="931532"/>
                  </a:lnTo>
                  <a:lnTo>
                    <a:pt x="112547" y="933373"/>
                  </a:lnTo>
                  <a:lnTo>
                    <a:pt x="112547" y="937933"/>
                  </a:lnTo>
                  <a:lnTo>
                    <a:pt x="114401" y="939774"/>
                  </a:lnTo>
                  <a:lnTo>
                    <a:pt x="118922" y="939774"/>
                  </a:lnTo>
                  <a:lnTo>
                    <a:pt x="120751" y="937933"/>
                  </a:lnTo>
                  <a:lnTo>
                    <a:pt x="120751" y="935659"/>
                  </a:lnTo>
                  <a:lnTo>
                    <a:pt x="120751" y="933373"/>
                  </a:lnTo>
                  <a:close/>
                </a:path>
                <a:path w="130810" h="1048385">
                  <a:moveTo>
                    <a:pt x="130810" y="1828"/>
                  </a:moveTo>
                  <a:lnTo>
                    <a:pt x="129057" y="0"/>
                  </a:lnTo>
                  <a:lnTo>
                    <a:pt x="124612" y="0"/>
                  </a:lnTo>
                  <a:lnTo>
                    <a:pt x="122821" y="1828"/>
                  </a:lnTo>
                  <a:lnTo>
                    <a:pt x="122821" y="6286"/>
                  </a:lnTo>
                  <a:lnTo>
                    <a:pt x="124612" y="8089"/>
                  </a:lnTo>
                  <a:lnTo>
                    <a:pt x="129057" y="8089"/>
                  </a:lnTo>
                  <a:lnTo>
                    <a:pt x="130810" y="6286"/>
                  </a:lnTo>
                  <a:lnTo>
                    <a:pt x="130810" y="4051"/>
                  </a:lnTo>
                  <a:lnTo>
                    <a:pt x="130810" y="1828"/>
                  </a:lnTo>
                  <a:close/>
                </a:path>
              </a:pathLst>
            </a:custGeom>
            <a:solidFill>
              <a:srgbClr val="FFFFFF">
                <a:alpha val="39999"/>
              </a:srgbClr>
            </a:solidFill>
          </p:spPr>
          <p:txBody>
            <a:bodyPr wrap="square" lIns="0" tIns="0" rIns="0" bIns="0" rtlCol="0"/>
            <a:lstStyle/>
            <a:p>
              <a:endParaRPr/>
            </a:p>
          </p:txBody>
        </p:sp>
        <p:sp>
          <p:nvSpPr>
            <p:cNvPr id="65" name="object 65"/>
            <p:cNvSpPr/>
            <p:nvPr/>
          </p:nvSpPr>
          <p:spPr>
            <a:xfrm>
              <a:off x="4237773" y="1519295"/>
              <a:ext cx="17145" cy="17145"/>
            </a:xfrm>
            <a:custGeom>
              <a:avLst/>
              <a:gdLst/>
              <a:ahLst/>
              <a:cxnLst/>
              <a:rect l="l" t="t" r="r" b="b"/>
              <a:pathLst>
                <a:path w="17145" h="17144">
                  <a:moveTo>
                    <a:pt x="13109" y="0"/>
                  </a:moveTo>
                  <a:lnTo>
                    <a:pt x="3738" y="0"/>
                  </a:lnTo>
                  <a:lnTo>
                    <a:pt x="0" y="3842"/>
                  </a:lnTo>
                  <a:lnTo>
                    <a:pt x="0" y="13266"/>
                  </a:lnTo>
                  <a:lnTo>
                    <a:pt x="3738" y="17088"/>
                  </a:lnTo>
                  <a:lnTo>
                    <a:pt x="13109" y="1708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66" name="object 66"/>
            <p:cNvSpPr/>
            <p:nvPr/>
          </p:nvSpPr>
          <p:spPr>
            <a:xfrm>
              <a:off x="3250679" y="912780"/>
              <a:ext cx="952500" cy="1953260"/>
            </a:xfrm>
            <a:custGeom>
              <a:avLst/>
              <a:gdLst/>
              <a:ahLst/>
              <a:cxnLst/>
              <a:rect l="l" t="t" r="r" b="b"/>
              <a:pathLst>
                <a:path w="952500" h="1953260">
                  <a:moveTo>
                    <a:pt x="8204" y="1946859"/>
                  </a:moveTo>
                  <a:lnTo>
                    <a:pt x="6375" y="1945017"/>
                  </a:lnTo>
                  <a:lnTo>
                    <a:pt x="1854" y="1945017"/>
                  </a:lnTo>
                  <a:lnTo>
                    <a:pt x="0" y="1946859"/>
                  </a:lnTo>
                  <a:lnTo>
                    <a:pt x="0" y="1951418"/>
                  </a:lnTo>
                  <a:lnTo>
                    <a:pt x="1854" y="1953260"/>
                  </a:lnTo>
                  <a:lnTo>
                    <a:pt x="6375" y="1953260"/>
                  </a:lnTo>
                  <a:lnTo>
                    <a:pt x="8204" y="1951418"/>
                  </a:lnTo>
                  <a:lnTo>
                    <a:pt x="8204" y="1949145"/>
                  </a:lnTo>
                  <a:lnTo>
                    <a:pt x="8204" y="1946859"/>
                  </a:lnTo>
                  <a:close/>
                </a:path>
                <a:path w="952500" h="1953260">
                  <a:moveTo>
                    <a:pt x="806437" y="222059"/>
                  </a:moveTo>
                  <a:lnTo>
                    <a:pt x="801306" y="216865"/>
                  </a:lnTo>
                  <a:lnTo>
                    <a:pt x="788606" y="216865"/>
                  </a:lnTo>
                  <a:lnTo>
                    <a:pt x="783463" y="222059"/>
                  </a:lnTo>
                  <a:lnTo>
                    <a:pt x="783463" y="234848"/>
                  </a:lnTo>
                  <a:lnTo>
                    <a:pt x="788606" y="240042"/>
                  </a:lnTo>
                  <a:lnTo>
                    <a:pt x="801306" y="240042"/>
                  </a:lnTo>
                  <a:lnTo>
                    <a:pt x="806437" y="234848"/>
                  </a:lnTo>
                  <a:lnTo>
                    <a:pt x="806437" y="228460"/>
                  </a:lnTo>
                  <a:lnTo>
                    <a:pt x="806437" y="222059"/>
                  </a:lnTo>
                  <a:close/>
                </a:path>
                <a:path w="952500" h="1953260">
                  <a:moveTo>
                    <a:pt x="952169" y="2882"/>
                  </a:moveTo>
                  <a:lnTo>
                    <a:pt x="949312" y="0"/>
                  </a:lnTo>
                  <a:lnTo>
                    <a:pt x="942225" y="0"/>
                  </a:lnTo>
                  <a:lnTo>
                    <a:pt x="939368" y="2882"/>
                  </a:lnTo>
                  <a:lnTo>
                    <a:pt x="939368" y="9982"/>
                  </a:lnTo>
                  <a:lnTo>
                    <a:pt x="942225" y="12915"/>
                  </a:lnTo>
                  <a:lnTo>
                    <a:pt x="949312" y="12915"/>
                  </a:lnTo>
                  <a:lnTo>
                    <a:pt x="952169" y="9982"/>
                  </a:lnTo>
                  <a:lnTo>
                    <a:pt x="952169" y="6426"/>
                  </a:lnTo>
                  <a:lnTo>
                    <a:pt x="952169" y="2882"/>
                  </a:lnTo>
                  <a:close/>
                </a:path>
              </a:pathLst>
            </a:custGeom>
            <a:solidFill>
              <a:srgbClr val="FFFFFF">
                <a:alpha val="31198"/>
              </a:srgbClr>
            </a:solidFill>
          </p:spPr>
          <p:txBody>
            <a:bodyPr wrap="square" lIns="0" tIns="0" rIns="0" bIns="0" rtlCol="0"/>
            <a:lstStyle/>
            <a:p>
              <a:endParaRPr/>
            </a:p>
          </p:txBody>
        </p:sp>
        <p:sp>
          <p:nvSpPr>
            <p:cNvPr id="67" name="object 67"/>
            <p:cNvSpPr/>
            <p:nvPr/>
          </p:nvSpPr>
          <p:spPr>
            <a:xfrm>
              <a:off x="3187353" y="1269959"/>
              <a:ext cx="10160" cy="10160"/>
            </a:xfrm>
            <a:custGeom>
              <a:avLst/>
              <a:gdLst/>
              <a:ahLst/>
              <a:cxnLst/>
              <a:rect l="l" t="t" r="r" b="b"/>
              <a:pathLst>
                <a:path w="10160"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8" name="object 68"/>
            <p:cNvSpPr/>
            <p:nvPr/>
          </p:nvSpPr>
          <p:spPr>
            <a:xfrm>
              <a:off x="4553416" y="2567460"/>
              <a:ext cx="10795" cy="11430"/>
            </a:xfrm>
            <a:custGeom>
              <a:avLst/>
              <a:gdLst/>
              <a:ahLst/>
              <a:cxnLst/>
              <a:rect l="l" t="t" r="r" b="b"/>
              <a:pathLst>
                <a:path w="10795"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69" name="object 69"/>
            <p:cNvSpPr/>
            <p:nvPr/>
          </p:nvSpPr>
          <p:spPr>
            <a:xfrm>
              <a:off x="2801041" y="3239369"/>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0" name="object 70"/>
            <p:cNvSpPr/>
            <p:nvPr/>
          </p:nvSpPr>
          <p:spPr>
            <a:xfrm>
              <a:off x="4371815" y="3210991"/>
              <a:ext cx="13335" cy="13335"/>
            </a:xfrm>
            <a:custGeom>
              <a:avLst/>
              <a:gdLst/>
              <a:ahLst/>
              <a:cxnLst/>
              <a:rect l="l" t="t" r="r" b="b"/>
              <a:pathLst>
                <a:path w="13335"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71" name="object 71"/>
            <p:cNvSpPr/>
            <p:nvPr/>
          </p:nvSpPr>
          <p:spPr>
            <a:xfrm>
              <a:off x="2751493" y="2080494"/>
              <a:ext cx="205740" cy="2130425"/>
            </a:xfrm>
            <a:custGeom>
              <a:avLst/>
              <a:gdLst/>
              <a:ahLst/>
              <a:cxnLst/>
              <a:rect l="l" t="t" r="r" b="b"/>
              <a:pathLst>
                <a:path w="205739" h="2130425">
                  <a:moveTo>
                    <a:pt x="5930" y="2125180"/>
                  </a:moveTo>
                  <a:lnTo>
                    <a:pt x="4610" y="2123833"/>
                  </a:lnTo>
                  <a:lnTo>
                    <a:pt x="1333" y="2123833"/>
                  </a:lnTo>
                  <a:lnTo>
                    <a:pt x="0" y="2125180"/>
                  </a:lnTo>
                  <a:lnTo>
                    <a:pt x="0" y="2128456"/>
                  </a:lnTo>
                  <a:lnTo>
                    <a:pt x="1333" y="2129802"/>
                  </a:lnTo>
                  <a:lnTo>
                    <a:pt x="4610" y="2129802"/>
                  </a:lnTo>
                  <a:lnTo>
                    <a:pt x="5930" y="2128456"/>
                  </a:lnTo>
                  <a:lnTo>
                    <a:pt x="5930" y="2126805"/>
                  </a:lnTo>
                  <a:lnTo>
                    <a:pt x="5930" y="2125180"/>
                  </a:lnTo>
                  <a:close/>
                </a:path>
                <a:path w="205739" h="2130425">
                  <a:moveTo>
                    <a:pt x="205435" y="1346"/>
                  </a:moveTo>
                  <a:lnTo>
                    <a:pt x="204152" y="0"/>
                  </a:lnTo>
                  <a:lnTo>
                    <a:pt x="200837" y="0"/>
                  </a:lnTo>
                  <a:lnTo>
                    <a:pt x="199555" y="1346"/>
                  </a:lnTo>
                  <a:lnTo>
                    <a:pt x="199555" y="4660"/>
                  </a:lnTo>
                  <a:lnTo>
                    <a:pt x="200837" y="5956"/>
                  </a:lnTo>
                  <a:lnTo>
                    <a:pt x="204152" y="5956"/>
                  </a:lnTo>
                  <a:lnTo>
                    <a:pt x="205435" y="4660"/>
                  </a:lnTo>
                  <a:lnTo>
                    <a:pt x="205435" y="3009"/>
                  </a:lnTo>
                  <a:lnTo>
                    <a:pt x="205435" y="1346"/>
                  </a:lnTo>
                  <a:close/>
                </a:path>
              </a:pathLst>
            </a:custGeom>
            <a:solidFill>
              <a:srgbClr val="FFFFFF">
                <a:alpha val="29998"/>
              </a:srgbClr>
            </a:solidFill>
          </p:spPr>
          <p:txBody>
            <a:bodyPr wrap="square" lIns="0" tIns="0" rIns="0" bIns="0" rtlCol="0"/>
            <a:lstStyle/>
            <a:p>
              <a:endParaRPr/>
            </a:p>
          </p:txBody>
        </p:sp>
        <p:sp>
          <p:nvSpPr>
            <p:cNvPr id="72" name="object 72"/>
            <p:cNvSpPr/>
            <p:nvPr/>
          </p:nvSpPr>
          <p:spPr>
            <a:xfrm>
              <a:off x="2867787" y="1665356"/>
              <a:ext cx="334010" cy="316865"/>
            </a:xfrm>
            <a:custGeom>
              <a:avLst/>
              <a:gdLst/>
              <a:ahLst/>
              <a:cxnLst/>
              <a:rect l="l" t="t" r="r" b="b"/>
              <a:pathLst>
                <a:path w="334010" h="316864">
                  <a:moveTo>
                    <a:pt x="25082" y="296748"/>
                  </a:moveTo>
                  <a:lnTo>
                    <a:pt x="19481" y="291096"/>
                  </a:lnTo>
                  <a:lnTo>
                    <a:pt x="5600" y="291096"/>
                  </a:lnTo>
                  <a:lnTo>
                    <a:pt x="0" y="296748"/>
                  </a:lnTo>
                  <a:lnTo>
                    <a:pt x="0" y="310718"/>
                  </a:lnTo>
                  <a:lnTo>
                    <a:pt x="5600" y="316395"/>
                  </a:lnTo>
                  <a:lnTo>
                    <a:pt x="19481" y="316395"/>
                  </a:lnTo>
                  <a:lnTo>
                    <a:pt x="25082" y="310718"/>
                  </a:lnTo>
                  <a:lnTo>
                    <a:pt x="25082" y="303733"/>
                  </a:lnTo>
                  <a:lnTo>
                    <a:pt x="25082" y="296748"/>
                  </a:lnTo>
                  <a:close/>
                </a:path>
                <a:path w="334010" h="316864">
                  <a:moveTo>
                    <a:pt x="43319" y="80784"/>
                  </a:moveTo>
                  <a:lnTo>
                    <a:pt x="42125" y="79590"/>
                  </a:lnTo>
                  <a:lnTo>
                    <a:pt x="39192" y="79590"/>
                  </a:lnTo>
                  <a:lnTo>
                    <a:pt x="38023" y="80784"/>
                  </a:lnTo>
                  <a:lnTo>
                    <a:pt x="38023" y="83731"/>
                  </a:lnTo>
                  <a:lnTo>
                    <a:pt x="39192" y="84912"/>
                  </a:lnTo>
                  <a:lnTo>
                    <a:pt x="42125" y="84912"/>
                  </a:lnTo>
                  <a:lnTo>
                    <a:pt x="43319" y="83731"/>
                  </a:lnTo>
                  <a:lnTo>
                    <a:pt x="43319" y="82270"/>
                  </a:lnTo>
                  <a:lnTo>
                    <a:pt x="43319" y="80784"/>
                  </a:lnTo>
                  <a:close/>
                </a:path>
                <a:path w="334010" h="316864">
                  <a:moveTo>
                    <a:pt x="333971" y="3086"/>
                  </a:moveTo>
                  <a:lnTo>
                    <a:pt x="329730" y="0"/>
                  </a:lnTo>
                  <a:lnTo>
                    <a:pt x="319290" y="0"/>
                  </a:lnTo>
                  <a:lnTo>
                    <a:pt x="315023" y="3086"/>
                  </a:lnTo>
                  <a:lnTo>
                    <a:pt x="315023" y="10642"/>
                  </a:lnTo>
                  <a:lnTo>
                    <a:pt x="319290" y="13728"/>
                  </a:lnTo>
                  <a:lnTo>
                    <a:pt x="329730" y="13728"/>
                  </a:lnTo>
                  <a:lnTo>
                    <a:pt x="333971" y="10642"/>
                  </a:lnTo>
                  <a:lnTo>
                    <a:pt x="333971" y="6870"/>
                  </a:lnTo>
                  <a:lnTo>
                    <a:pt x="333971" y="3086"/>
                  </a:lnTo>
                  <a:close/>
                </a:path>
              </a:pathLst>
            </a:custGeom>
            <a:solidFill>
              <a:srgbClr val="FFFFFF">
                <a:alpha val="39999"/>
              </a:srgbClr>
            </a:solidFill>
          </p:spPr>
          <p:txBody>
            <a:bodyPr wrap="square" lIns="0" tIns="0" rIns="0" bIns="0" rtlCol="0"/>
            <a:lstStyle/>
            <a:p>
              <a:endParaRPr/>
            </a:p>
          </p:txBody>
        </p:sp>
        <p:sp>
          <p:nvSpPr>
            <p:cNvPr id="73" name="object 73"/>
            <p:cNvSpPr/>
            <p:nvPr/>
          </p:nvSpPr>
          <p:spPr>
            <a:xfrm>
              <a:off x="2437628" y="1796471"/>
              <a:ext cx="19685" cy="19685"/>
            </a:xfrm>
            <a:custGeom>
              <a:avLst/>
              <a:gdLst/>
              <a:ahLst/>
              <a:cxnLst/>
              <a:rect l="l" t="t" r="r" b="b"/>
              <a:pathLst>
                <a:path w="19685"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74" name="object 74"/>
            <p:cNvSpPr/>
            <p:nvPr/>
          </p:nvSpPr>
          <p:spPr>
            <a:xfrm>
              <a:off x="3507054" y="2985217"/>
              <a:ext cx="13335" cy="13335"/>
            </a:xfrm>
            <a:custGeom>
              <a:avLst/>
              <a:gdLst/>
              <a:ahLst/>
              <a:cxnLst/>
              <a:rect l="l" t="t" r="r" b="b"/>
              <a:pathLst>
                <a:path w="13335"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75" name="object 75"/>
            <p:cNvSpPr/>
            <p:nvPr/>
          </p:nvSpPr>
          <p:spPr>
            <a:xfrm>
              <a:off x="2442770" y="903934"/>
              <a:ext cx="8890" cy="9525"/>
            </a:xfrm>
            <a:custGeom>
              <a:avLst/>
              <a:gdLst/>
              <a:ahLst/>
              <a:cxnLst/>
              <a:rect l="l" t="t" r="r" b="b"/>
              <a:pathLst>
                <a:path w="8889"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76" name="object 76"/>
            <p:cNvSpPr/>
            <p:nvPr/>
          </p:nvSpPr>
          <p:spPr>
            <a:xfrm>
              <a:off x="3870084" y="1217747"/>
              <a:ext cx="14604" cy="14604"/>
            </a:xfrm>
            <a:custGeom>
              <a:avLst/>
              <a:gdLst/>
              <a:ahLst/>
              <a:cxnLst/>
              <a:rect l="l" t="t" r="r" b="b"/>
              <a:pathLst>
                <a:path w="14604" h="14605">
                  <a:moveTo>
                    <a:pt x="11130" y="0"/>
                  </a:moveTo>
                  <a:lnTo>
                    <a:pt x="3172" y="0"/>
                  </a:lnTo>
                  <a:lnTo>
                    <a:pt x="0" y="3214"/>
                  </a:lnTo>
                  <a:lnTo>
                    <a:pt x="0" y="11235"/>
                  </a:lnTo>
                  <a:lnTo>
                    <a:pt x="3172" y="14481"/>
                  </a:lnTo>
                  <a:lnTo>
                    <a:pt x="11130" y="14481"/>
                  </a:lnTo>
                  <a:lnTo>
                    <a:pt x="14334" y="11235"/>
                  </a:lnTo>
                  <a:lnTo>
                    <a:pt x="14334" y="7224"/>
                  </a:lnTo>
                  <a:lnTo>
                    <a:pt x="14334" y="3214"/>
                  </a:lnTo>
                  <a:lnTo>
                    <a:pt x="11130" y="0"/>
                  </a:lnTo>
                  <a:close/>
                </a:path>
              </a:pathLst>
            </a:custGeom>
            <a:solidFill>
              <a:srgbClr val="FFFFFF">
                <a:alpha val="39999"/>
              </a:srgbClr>
            </a:solidFill>
          </p:spPr>
          <p:txBody>
            <a:bodyPr wrap="square" lIns="0" tIns="0" rIns="0" bIns="0" rtlCol="0"/>
            <a:lstStyle/>
            <a:p>
              <a:endParaRPr/>
            </a:p>
          </p:txBody>
        </p:sp>
        <p:sp>
          <p:nvSpPr>
            <p:cNvPr id="77" name="object 77"/>
            <p:cNvSpPr/>
            <p:nvPr/>
          </p:nvSpPr>
          <p:spPr>
            <a:xfrm>
              <a:off x="2412934" y="2786108"/>
              <a:ext cx="20320" cy="20955"/>
            </a:xfrm>
            <a:custGeom>
              <a:avLst/>
              <a:gdLst/>
              <a:ahLst/>
              <a:cxnLst/>
              <a:rect l="l" t="t" r="r" b="b"/>
              <a:pathLst>
                <a:path w="20319" h="20955">
                  <a:moveTo>
                    <a:pt x="15748" y="0"/>
                  </a:moveTo>
                  <a:lnTo>
                    <a:pt x="4554" y="0"/>
                  </a:lnTo>
                  <a:lnTo>
                    <a:pt x="0" y="4617"/>
                  </a:lnTo>
                  <a:lnTo>
                    <a:pt x="0" y="15884"/>
                  </a:lnTo>
                  <a:lnTo>
                    <a:pt x="4554"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78" name="object 78"/>
            <p:cNvSpPr/>
            <p:nvPr/>
          </p:nvSpPr>
          <p:spPr>
            <a:xfrm>
              <a:off x="2313880" y="415185"/>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79" name="object 79"/>
            <p:cNvSpPr/>
            <p:nvPr/>
          </p:nvSpPr>
          <p:spPr>
            <a:xfrm>
              <a:off x="754653" y="1158867"/>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0" name="object 80"/>
            <p:cNvSpPr/>
            <p:nvPr/>
          </p:nvSpPr>
          <p:spPr>
            <a:xfrm>
              <a:off x="2673842" y="71904"/>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81" name="object 81"/>
            <p:cNvSpPr/>
            <p:nvPr/>
          </p:nvSpPr>
          <p:spPr>
            <a:xfrm>
              <a:off x="1701979" y="1057868"/>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82" name="object 82"/>
            <p:cNvSpPr/>
            <p:nvPr/>
          </p:nvSpPr>
          <p:spPr>
            <a:xfrm>
              <a:off x="1224698" y="1427408"/>
              <a:ext cx="22225" cy="22225"/>
            </a:xfrm>
            <a:custGeom>
              <a:avLst/>
              <a:gdLst/>
              <a:ahLst/>
              <a:cxnLst/>
              <a:rect l="l" t="t" r="r" b="b"/>
              <a:pathLst>
                <a:path w="22225" h="22225">
                  <a:moveTo>
                    <a:pt x="16826" y="0"/>
                  </a:moveTo>
                  <a:lnTo>
                    <a:pt x="4858" y="0"/>
                  </a:lnTo>
                  <a:lnTo>
                    <a:pt x="0" y="4889"/>
                  </a:lnTo>
                  <a:lnTo>
                    <a:pt x="0" y="16952"/>
                  </a:lnTo>
                  <a:lnTo>
                    <a:pt x="485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83" name="object 83"/>
            <p:cNvSpPr/>
            <p:nvPr/>
          </p:nvSpPr>
          <p:spPr>
            <a:xfrm>
              <a:off x="1023734" y="1056760"/>
              <a:ext cx="1113155" cy="2233295"/>
            </a:xfrm>
            <a:custGeom>
              <a:avLst/>
              <a:gdLst/>
              <a:ahLst/>
              <a:cxnLst/>
              <a:rect l="l" t="t" r="r" b="b"/>
              <a:pathLst>
                <a:path w="1113155" h="2233295">
                  <a:moveTo>
                    <a:pt x="8204" y="1841"/>
                  </a:moveTo>
                  <a:lnTo>
                    <a:pt x="6362" y="0"/>
                  </a:lnTo>
                  <a:lnTo>
                    <a:pt x="1854" y="0"/>
                  </a:lnTo>
                  <a:lnTo>
                    <a:pt x="0" y="1841"/>
                  </a:lnTo>
                  <a:lnTo>
                    <a:pt x="0" y="6400"/>
                  </a:lnTo>
                  <a:lnTo>
                    <a:pt x="1854" y="8242"/>
                  </a:lnTo>
                  <a:lnTo>
                    <a:pt x="6362" y="8242"/>
                  </a:lnTo>
                  <a:lnTo>
                    <a:pt x="8204" y="6400"/>
                  </a:lnTo>
                  <a:lnTo>
                    <a:pt x="8204" y="4127"/>
                  </a:lnTo>
                  <a:lnTo>
                    <a:pt x="8204" y="1841"/>
                  </a:lnTo>
                  <a:close/>
                </a:path>
                <a:path w="1113155" h="2233295">
                  <a:moveTo>
                    <a:pt x="1112570" y="2214676"/>
                  </a:moveTo>
                  <a:lnTo>
                    <a:pt x="1107427" y="2209482"/>
                  </a:lnTo>
                  <a:lnTo>
                    <a:pt x="1094727" y="2209482"/>
                  </a:lnTo>
                  <a:lnTo>
                    <a:pt x="1089583" y="2214676"/>
                  </a:lnTo>
                  <a:lnTo>
                    <a:pt x="1089583" y="2227453"/>
                  </a:lnTo>
                  <a:lnTo>
                    <a:pt x="1094727" y="2232672"/>
                  </a:lnTo>
                  <a:lnTo>
                    <a:pt x="1107427" y="2232672"/>
                  </a:lnTo>
                  <a:lnTo>
                    <a:pt x="1112570" y="2227453"/>
                  </a:lnTo>
                  <a:lnTo>
                    <a:pt x="1112570" y="2221090"/>
                  </a:lnTo>
                  <a:lnTo>
                    <a:pt x="1112570" y="2214676"/>
                  </a:lnTo>
                  <a:close/>
                </a:path>
              </a:pathLst>
            </a:custGeom>
            <a:solidFill>
              <a:srgbClr val="FFFFFF">
                <a:alpha val="31198"/>
              </a:srgbClr>
            </a:solidFill>
          </p:spPr>
          <p:txBody>
            <a:bodyPr wrap="square" lIns="0" tIns="0" rIns="0" bIns="0" rtlCol="0"/>
            <a:lstStyle/>
            <a:p>
              <a:endParaRPr/>
            </a:p>
          </p:txBody>
        </p:sp>
        <p:sp>
          <p:nvSpPr>
            <p:cNvPr id="84" name="object 84"/>
            <p:cNvSpPr/>
            <p:nvPr/>
          </p:nvSpPr>
          <p:spPr>
            <a:xfrm>
              <a:off x="665981" y="421424"/>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5" name="object 85"/>
            <p:cNvSpPr/>
            <p:nvPr/>
          </p:nvSpPr>
          <p:spPr>
            <a:xfrm>
              <a:off x="927853" y="29611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86" name="object 86"/>
            <p:cNvSpPr/>
            <p:nvPr/>
          </p:nvSpPr>
          <p:spPr>
            <a:xfrm>
              <a:off x="574090" y="1438331"/>
              <a:ext cx="2900045" cy="2125980"/>
            </a:xfrm>
            <a:custGeom>
              <a:avLst/>
              <a:gdLst/>
              <a:ahLst/>
              <a:cxnLst/>
              <a:rect l="l" t="t" r="r" b="b"/>
              <a:pathLst>
                <a:path w="2900045" h="2125979">
                  <a:moveTo>
                    <a:pt x="10642" y="2438"/>
                  </a:moveTo>
                  <a:lnTo>
                    <a:pt x="8267" y="0"/>
                  </a:lnTo>
                  <a:lnTo>
                    <a:pt x="2374" y="0"/>
                  </a:lnTo>
                  <a:lnTo>
                    <a:pt x="0" y="2438"/>
                  </a:lnTo>
                  <a:lnTo>
                    <a:pt x="0" y="8343"/>
                  </a:lnTo>
                  <a:lnTo>
                    <a:pt x="2374" y="10769"/>
                  </a:lnTo>
                  <a:lnTo>
                    <a:pt x="8267" y="10769"/>
                  </a:lnTo>
                  <a:lnTo>
                    <a:pt x="10642" y="8343"/>
                  </a:lnTo>
                  <a:lnTo>
                    <a:pt x="10642" y="5384"/>
                  </a:lnTo>
                  <a:lnTo>
                    <a:pt x="10642" y="2438"/>
                  </a:lnTo>
                  <a:close/>
                </a:path>
                <a:path w="2900045" h="2125979">
                  <a:moveTo>
                    <a:pt x="2899651" y="2108466"/>
                  </a:moveTo>
                  <a:lnTo>
                    <a:pt x="2894850" y="2103577"/>
                  </a:lnTo>
                  <a:lnTo>
                    <a:pt x="2882874" y="2103577"/>
                  </a:lnTo>
                  <a:lnTo>
                    <a:pt x="2878010" y="2108466"/>
                  </a:lnTo>
                  <a:lnTo>
                    <a:pt x="2878010" y="2120531"/>
                  </a:lnTo>
                  <a:lnTo>
                    <a:pt x="2882874" y="2125434"/>
                  </a:lnTo>
                  <a:lnTo>
                    <a:pt x="2894850" y="2125434"/>
                  </a:lnTo>
                  <a:lnTo>
                    <a:pt x="2899651" y="2120531"/>
                  </a:lnTo>
                  <a:lnTo>
                    <a:pt x="2899651" y="2114486"/>
                  </a:lnTo>
                  <a:lnTo>
                    <a:pt x="2899651" y="2108466"/>
                  </a:lnTo>
                  <a:close/>
                </a:path>
              </a:pathLst>
            </a:custGeom>
            <a:solidFill>
              <a:srgbClr val="FFFFFF">
                <a:alpha val="39999"/>
              </a:srgbClr>
            </a:solidFill>
          </p:spPr>
          <p:txBody>
            <a:bodyPr wrap="square" lIns="0" tIns="0" rIns="0" bIns="0" rtlCol="0"/>
            <a:lstStyle/>
            <a:p>
              <a:endParaRPr/>
            </a:p>
          </p:txBody>
        </p:sp>
        <p:sp>
          <p:nvSpPr>
            <p:cNvPr id="87" name="object 87"/>
            <p:cNvSpPr/>
            <p:nvPr/>
          </p:nvSpPr>
          <p:spPr>
            <a:xfrm>
              <a:off x="2777494" y="765811"/>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88" name="object 88"/>
            <p:cNvSpPr/>
            <p:nvPr/>
          </p:nvSpPr>
          <p:spPr>
            <a:xfrm>
              <a:off x="483781" y="260406"/>
              <a:ext cx="1041400" cy="2476500"/>
            </a:xfrm>
            <a:custGeom>
              <a:avLst/>
              <a:gdLst/>
              <a:ahLst/>
              <a:cxnLst/>
              <a:rect l="l" t="t" r="r" b="b"/>
              <a:pathLst>
                <a:path w="1041400" h="2476500">
                  <a:moveTo>
                    <a:pt x="14249" y="3187"/>
                  </a:moveTo>
                  <a:lnTo>
                    <a:pt x="11061" y="0"/>
                  </a:lnTo>
                  <a:lnTo>
                    <a:pt x="3149" y="0"/>
                  </a:lnTo>
                  <a:lnTo>
                    <a:pt x="0" y="3187"/>
                  </a:lnTo>
                  <a:lnTo>
                    <a:pt x="0" y="11125"/>
                  </a:lnTo>
                  <a:lnTo>
                    <a:pt x="3149" y="14338"/>
                  </a:lnTo>
                  <a:lnTo>
                    <a:pt x="11061" y="14338"/>
                  </a:lnTo>
                  <a:lnTo>
                    <a:pt x="14249" y="11125"/>
                  </a:lnTo>
                  <a:lnTo>
                    <a:pt x="14249" y="7150"/>
                  </a:lnTo>
                  <a:lnTo>
                    <a:pt x="14249" y="3187"/>
                  </a:lnTo>
                  <a:close/>
                </a:path>
                <a:path w="1041400" h="2476500">
                  <a:moveTo>
                    <a:pt x="1041184" y="2465832"/>
                  </a:moveTo>
                  <a:lnTo>
                    <a:pt x="1038237" y="2462885"/>
                  </a:lnTo>
                  <a:lnTo>
                    <a:pt x="1030998" y="2462885"/>
                  </a:lnTo>
                  <a:lnTo>
                    <a:pt x="1028052" y="2465832"/>
                  </a:lnTo>
                  <a:lnTo>
                    <a:pt x="1028052" y="2473147"/>
                  </a:lnTo>
                  <a:lnTo>
                    <a:pt x="1030998" y="2476119"/>
                  </a:lnTo>
                  <a:lnTo>
                    <a:pt x="1038237" y="2476119"/>
                  </a:lnTo>
                  <a:lnTo>
                    <a:pt x="1041184" y="2473147"/>
                  </a:lnTo>
                  <a:lnTo>
                    <a:pt x="1041184" y="2469502"/>
                  </a:lnTo>
                  <a:lnTo>
                    <a:pt x="1041184" y="2465832"/>
                  </a:lnTo>
                  <a:close/>
                </a:path>
              </a:pathLst>
            </a:custGeom>
            <a:solidFill>
              <a:srgbClr val="FFFFFF">
                <a:alpha val="39999"/>
              </a:srgbClr>
            </a:solidFill>
          </p:spPr>
          <p:txBody>
            <a:bodyPr wrap="square" lIns="0" tIns="0" rIns="0" bIns="0" rtlCol="0"/>
            <a:lstStyle/>
            <a:p>
              <a:endParaRPr/>
            </a:p>
          </p:txBody>
        </p:sp>
        <p:sp>
          <p:nvSpPr>
            <p:cNvPr id="89" name="object 89"/>
            <p:cNvSpPr/>
            <p:nvPr/>
          </p:nvSpPr>
          <p:spPr>
            <a:xfrm>
              <a:off x="1430837" y="2532143"/>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90" name="object 90"/>
            <p:cNvSpPr/>
            <p:nvPr/>
          </p:nvSpPr>
          <p:spPr>
            <a:xfrm>
              <a:off x="2097877" y="2934084"/>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1198"/>
              </a:srgbClr>
            </a:solidFill>
          </p:spPr>
          <p:txBody>
            <a:bodyPr wrap="square" lIns="0" tIns="0" rIns="0" bIns="0" rtlCol="0"/>
            <a:lstStyle/>
            <a:p>
              <a:endParaRPr/>
            </a:p>
          </p:txBody>
        </p:sp>
        <p:sp>
          <p:nvSpPr>
            <p:cNvPr id="91" name="object 91"/>
            <p:cNvSpPr/>
            <p:nvPr/>
          </p:nvSpPr>
          <p:spPr>
            <a:xfrm>
              <a:off x="1116179" y="2785476"/>
              <a:ext cx="17145" cy="17145"/>
            </a:xfrm>
            <a:custGeom>
              <a:avLst/>
              <a:gdLst/>
              <a:ahLst/>
              <a:cxnLst/>
              <a:rect l="l" t="t" r="r" b="b"/>
              <a:pathLst>
                <a:path w="17144"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92" name="object 92"/>
            <p:cNvSpPr/>
            <p:nvPr/>
          </p:nvSpPr>
          <p:spPr>
            <a:xfrm>
              <a:off x="748474" y="1740858"/>
              <a:ext cx="1060450" cy="807720"/>
            </a:xfrm>
            <a:custGeom>
              <a:avLst/>
              <a:gdLst/>
              <a:ahLst/>
              <a:cxnLst/>
              <a:rect l="l" t="t" r="r" b="b"/>
              <a:pathLst>
                <a:path w="1060450" h="807719">
                  <a:moveTo>
                    <a:pt x="14338" y="746302"/>
                  </a:moveTo>
                  <a:lnTo>
                    <a:pt x="11137" y="743064"/>
                  </a:lnTo>
                  <a:lnTo>
                    <a:pt x="3175" y="743064"/>
                  </a:lnTo>
                  <a:lnTo>
                    <a:pt x="0" y="746302"/>
                  </a:lnTo>
                  <a:lnTo>
                    <a:pt x="0" y="754316"/>
                  </a:lnTo>
                  <a:lnTo>
                    <a:pt x="3175" y="757555"/>
                  </a:lnTo>
                  <a:lnTo>
                    <a:pt x="11137" y="757555"/>
                  </a:lnTo>
                  <a:lnTo>
                    <a:pt x="14338" y="754316"/>
                  </a:lnTo>
                  <a:lnTo>
                    <a:pt x="14338" y="750303"/>
                  </a:lnTo>
                  <a:lnTo>
                    <a:pt x="14338" y="746302"/>
                  </a:lnTo>
                  <a:close/>
                </a:path>
                <a:path w="1060450" h="807719">
                  <a:moveTo>
                    <a:pt x="680796" y="2959"/>
                  </a:moveTo>
                  <a:lnTo>
                    <a:pt x="677837" y="0"/>
                  </a:lnTo>
                  <a:lnTo>
                    <a:pt x="670598" y="0"/>
                  </a:lnTo>
                  <a:lnTo>
                    <a:pt x="667651" y="2959"/>
                  </a:lnTo>
                  <a:lnTo>
                    <a:pt x="667651" y="10261"/>
                  </a:lnTo>
                  <a:lnTo>
                    <a:pt x="670598" y="13233"/>
                  </a:lnTo>
                  <a:lnTo>
                    <a:pt x="677837" y="13233"/>
                  </a:lnTo>
                  <a:lnTo>
                    <a:pt x="680796" y="10261"/>
                  </a:lnTo>
                  <a:lnTo>
                    <a:pt x="680796" y="6616"/>
                  </a:lnTo>
                  <a:lnTo>
                    <a:pt x="680796" y="2959"/>
                  </a:lnTo>
                  <a:close/>
                </a:path>
                <a:path w="1060450" h="807719">
                  <a:moveTo>
                    <a:pt x="1060107" y="799960"/>
                  </a:moveTo>
                  <a:lnTo>
                    <a:pt x="1057884" y="797712"/>
                  </a:lnTo>
                  <a:lnTo>
                    <a:pt x="1052449" y="797712"/>
                  </a:lnTo>
                  <a:lnTo>
                    <a:pt x="1050226" y="799960"/>
                  </a:lnTo>
                  <a:lnTo>
                    <a:pt x="1050226" y="805446"/>
                  </a:lnTo>
                  <a:lnTo>
                    <a:pt x="1052449" y="807694"/>
                  </a:lnTo>
                  <a:lnTo>
                    <a:pt x="1057884" y="807694"/>
                  </a:lnTo>
                  <a:lnTo>
                    <a:pt x="1060107" y="805446"/>
                  </a:lnTo>
                  <a:lnTo>
                    <a:pt x="1060107" y="802716"/>
                  </a:lnTo>
                  <a:lnTo>
                    <a:pt x="1060107" y="799960"/>
                  </a:lnTo>
                  <a:close/>
                </a:path>
              </a:pathLst>
            </a:custGeom>
            <a:solidFill>
              <a:srgbClr val="FFFFFF">
                <a:alpha val="39999"/>
              </a:srgbClr>
            </a:solidFill>
          </p:spPr>
          <p:txBody>
            <a:bodyPr wrap="square" lIns="0" tIns="0" rIns="0" bIns="0" rtlCol="0"/>
            <a:lstStyle/>
            <a:p>
              <a:endParaRPr/>
            </a:p>
          </p:txBody>
        </p:sp>
        <p:sp>
          <p:nvSpPr>
            <p:cNvPr id="93" name="object 93"/>
            <p:cNvSpPr/>
            <p:nvPr/>
          </p:nvSpPr>
          <p:spPr>
            <a:xfrm>
              <a:off x="2021103" y="612260"/>
              <a:ext cx="966469" cy="1420495"/>
            </a:xfrm>
            <a:custGeom>
              <a:avLst/>
              <a:gdLst/>
              <a:ahLst/>
              <a:cxnLst/>
              <a:rect l="l" t="t" r="r" b="b"/>
              <a:pathLst>
                <a:path w="966469" h="1420495">
                  <a:moveTo>
                    <a:pt x="31673" y="1395120"/>
                  </a:moveTo>
                  <a:lnTo>
                    <a:pt x="24587" y="1387957"/>
                  </a:lnTo>
                  <a:lnTo>
                    <a:pt x="7061" y="1387957"/>
                  </a:lnTo>
                  <a:lnTo>
                    <a:pt x="0" y="1395120"/>
                  </a:lnTo>
                  <a:lnTo>
                    <a:pt x="0" y="1412748"/>
                  </a:lnTo>
                  <a:lnTo>
                    <a:pt x="7061" y="1419923"/>
                  </a:lnTo>
                  <a:lnTo>
                    <a:pt x="24587" y="1419923"/>
                  </a:lnTo>
                  <a:lnTo>
                    <a:pt x="31673" y="1412748"/>
                  </a:lnTo>
                  <a:lnTo>
                    <a:pt x="31673" y="1403921"/>
                  </a:lnTo>
                  <a:lnTo>
                    <a:pt x="31673" y="1395120"/>
                  </a:lnTo>
                  <a:close/>
                </a:path>
                <a:path w="966469" h="1420495">
                  <a:moveTo>
                    <a:pt x="966063" y="5422"/>
                  </a:moveTo>
                  <a:lnTo>
                    <a:pt x="960704" y="0"/>
                  </a:lnTo>
                  <a:lnTo>
                    <a:pt x="947445" y="0"/>
                  </a:lnTo>
                  <a:lnTo>
                    <a:pt x="942060" y="5422"/>
                  </a:lnTo>
                  <a:lnTo>
                    <a:pt x="942060" y="18808"/>
                  </a:lnTo>
                  <a:lnTo>
                    <a:pt x="947445" y="24231"/>
                  </a:lnTo>
                  <a:lnTo>
                    <a:pt x="960704" y="24231"/>
                  </a:lnTo>
                  <a:lnTo>
                    <a:pt x="966063" y="18808"/>
                  </a:lnTo>
                  <a:lnTo>
                    <a:pt x="966063" y="12103"/>
                  </a:lnTo>
                  <a:lnTo>
                    <a:pt x="966063" y="5422"/>
                  </a:lnTo>
                  <a:close/>
                </a:path>
              </a:pathLst>
            </a:custGeom>
            <a:solidFill>
              <a:srgbClr val="384746">
                <a:alpha val="39999"/>
              </a:srgbClr>
            </a:solidFill>
          </p:spPr>
          <p:txBody>
            <a:bodyPr wrap="square" lIns="0" tIns="0" rIns="0" bIns="0" rtlCol="0"/>
            <a:lstStyle/>
            <a:p>
              <a:endParaRPr/>
            </a:p>
          </p:txBody>
        </p:sp>
        <p:sp>
          <p:nvSpPr>
            <p:cNvPr id="94" name="object 94"/>
            <p:cNvSpPr/>
            <p:nvPr/>
          </p:nvSpPr>
          <p:spPr>
            <a:xfrm>
              <a:off x="2988358" y="359215"/>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95" name="object 95"/>
            <p:cNvSpPr/>
            <p:nvPr/>
          </p:nvSpPr>
          <p:spPr>
            <a:xfrm>
              <a:off x="2214232" y="1188042"/>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96" name="object 96"/>
            <p:cNvSpPr/>
            <p:nvPr/>
          </p:nvSpPr>
          <p:spPr>
            <a:xfrm>
              <a:off x="1764576" y="823740"/>
              <a:ext cx="65405" cy="756920"/>
            </a:xfrm>
            <a:custGeom>
              <a:avLst/>
              <a:gdLst/>
              <a:ahLst/>
              <a:cxnLst/>
              <a:rect l="l" t="t" r="r" b="b"/>
              <a:pathLst>
                <a:path w="65405" h="756919">
                  <a:moveTo>
                    <a:pt x="10642" y="748322"/>
                  </a:moveTo>
                  <a:lnTo>
                    <a:pt x="8293" y="745883"/>
                  </a:lnTo>
                  <a:lnTo>
                    <a:pt x="2387" y="745883"/>
                  </a:lnTo>
                  <a:lnTo>
                    <a:pt x="0" y="748322"/>
                  </a:lnTo>
                  <a:lnTo>
                    <a:pt x="0" y="754227"/>
                  </a:lnTo>
                  <a:lnTo>
                    <a:pt x="2387" y="756653"/>
                  </a:lnTo>
                  <a:lnTo>
                    <a:pt x="8293" y="756653"/>
                  </a:lnTo>
                  <a:lnTo>
                    <a:pt x="10642" y="754227"/>
                  </a:lnTo>
                  <a:lnTo>
                    <a:pt x="10642" y="751268"/>
                  </a:lnTo>
                  <a:lnTo>
                    <a:pt x="10642" y="748322"/>
                  </a:lnTo>
                  <a:close/>
                </a:path>
                <a:path w="65405" h="756919">
                  <a:moveTo>
                    <a:pt x="64935" y="3454"/>
                  </a:moveTo>
                  <a:lnTo>
                    <a:pt x="61518" y="0"/>
                  </a:lnTo>
                  <a:lnTo>
                    <a:pt x="53035" y="0"/>
                  </a:lnTo>
                  <a:lnTo>
                    <a:pt x="49606" y="3454"/>
                  </a:lnTo>
                  <a:lnTo>
                    <a:pt x="49606" y="12039"/>
                  </a:lnTo>
                  <a:lnTo>
                    <a:pt x="53035" y="15494"/>
                  </a:lnTo>
                  <a:lnTo>
                    <a:pt x="61518" y="15494"/>
                  </a:lnTo>
                  <a:lnTo>
                    <a:pt x="64935" y="12039"/>
                  </a:lnTo>
                  <a:lnTo>
                    <a:pt x="64935" y="7759"/>
                  </a:lnTo>
                  <a:lnTo>
                    <a:pt x="64935" y="3454"/>
                  </a:lnTo>
                  <a:close/>
                </a:path>
              </a:pathLst>
            </a:custGeom>
            <a:solidFill>
              <a:srgbClr val="FFFFFF">
                <a:alpha val="39999"/>
              </a:srgbClr>
            </a:solidFill>
          </p:spPr>
          <p:txBody>
            <a:bodyPr wrap="square" lIns="0" tIns="0" rIns="0" bIns="0" rtlCol="0"/>
            <a:lstStyle/>
            <a:p>
              <a:endParaRPr/>
            </a:p>
          </p:txBody>
        </p:sp>
        <p:sp>
          <p:nvSpPr>
            <p:cNvPr id="97" name="object 97"/>
            <p:cNvSpPr/>
            <p:nvPr/>
          </p:nvSpPr>
          <p:spPr>
            <a:xfrm>
              <a:off x="1031940" y="214733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98" name="object 98"/>
            <p:cNvSpPr/>
            <p:nvPr/>
          </p:nvSpPr>
          <p:spPr>
            <a:xfrm>
              <a:off x="251604" y="2809431"/>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9" name="object 99"/>
            <p:cNvSpPr/>
            <p:nvPr/>
          </p:nvSpPr>
          <p:spPr>
            <a:xfrm>
              <a:off x="477688" y="3363490"/>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100" name="object 100"/>
            <p:cNvSpPr/>
            <p:nvPr/>
          </p:nvSpPr>
          <p:spPr>
            <a:xfrm>
              <a:off x="170609" y="2618290"/>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01" name="object 101"/>
            <p:cNvSpPr/>
            <p:nvPr/>
          </p:nvSpPr>
          <p:spPr>
            <a:xfrm>
              <a:off x="89471" y="890047"/>
              <a:ext cx="121285" cy="116839"/>
            </a:xfrm>
            <a:custGeom>
              <a:avLst/>
              <a:gdLst/>
              <a:ahLst/>
              <a:cxnLst/>
              <a:rect l="l" t="t" r="r" b="b"/>
              <a:pathLst>
                <a:path w="121285" h="116840">
                  <a:moveTo>
                    <a:pt x="9880" y="108813"/>
                  </a:moveTo>
                  <a:lnTo>
                    <a:pt x="7658" y="106565"/>
                  </a:lnTo>
                  <a:lnTo>
                    <a:pt x="2222" y="106565"/>
                  </a:lnTo>
                  <a:lnTo>
                    <a:pt x="0" y="108813"/>
                  </a:lnTo>
                  <a:lnTo>
                    <a:pt x="0" y="114300"/>
                  </a:lnTo>
                  <a:lnTo>
                    <a:pt x="2222" y="116547"/>
                  </a:lnTo>
                  <a:lnTo>
                    <a:pt x="7658" y="116547"/>
                  </a:lnTo>
                  <a:lnTo>
                    <a:pt x="9880" y="114300"/>
                  </a:lnTo>
                  <a:lnTo>
                    <a:pt x="9880" y="111569"/>
                  </a:lnTo>
                  <a:lnTo>
                    <a:pt x="9880" y="108813"/>
                  </a:lnTo>
                  <a:close/>
                </a:path>
                <a:path w="121285" h="116840">
                  <a:moveTo>
                    <a:pt x="120751" y="1841"/>
                  </a:moveTo>
                  <a:lnTo>
                    <a:pt x="118922" y="0"/>
                  </a:lnTo>
                  <a:lnTo>
                    <a:pt x="114401" y="0"/>
                  </a:lnTo>
                  <a:lnTo>
                    <a:pt x="112547" y="1841"/>
                  </a:lnTo>
                  <a:lnTo>
                    <a:pt x="112547" y="6400"/>
                  </a:lnTo>
                  <a:lnTo>
                    <a:pt x="114401" y="8255"/>
                  </a:lnTo>
                  <a:lnTo>
                    <a:pt x="118922" y="8255"/>
                  </a:lnTo>
                  <a:lnTo>
                    <a:pt x="120751" y="6400"/>
                  </a:lnTo>
                  <a:lnTo>
                    <a:pt x="120751" y="4127"/>
                  </a:lnTo>
                  <a:lnTo>
                    <a:pt x="120751" y="1841"/>
                  </a:lnTo>
                  <a:close/>
                </a:path>
              </a:pathLst>
            </a:custGeom>
            <a:solidFill>
              <a:srgbClr val="FFFFFF">
                <a:alpha val="39999"/>
              </a:srgbClr>
            </a:solidFill>
          </p:spPr>
          <p:txBody>
            <a:bodyPr wrap="square" lIns="0" tIns="0" rIns="0" bIns="0" rtlCol="0"/>
            <a:lstStyle/>
            <a:p>
              <a:endParaRPr/>
            </a:p>
          </p:txBody>
        </p:sp>
        <p:sp>
          <p:nvSpPr>
            <p:cNvPr id="102" name="object 102"/>
            <p:cNvSpPr/>
            <p:nvPr/>
          </p:nvSpPr>
          <p:spPr>
            <a:xfrm>
              <a:off x="176960" y="34285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103" name="object 103"/>
            <p:cNvSpPr/>
            <p:nvPr/>
          </p:nvSpPr>
          <p:spPr>
            <a:xfrm>
              <a:off x="321154" y="2142697"/>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04" name="object 104"/>
            <p:cNvSpPr/>
            <p:nvPr/>
          </p:nvSpPr>
          <p:spPr>
            <a:xfrm>
              <a:off x="258178" y="2021325"/>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05" name="object 105"/>
            <p:cNvSpPr/>
            <p:nvPr/>
          </p:nvSpPr>
          <p:spPr>
            <a:xfrm>
              <a:off x="378042" y="4136357"/>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06" name="object 106"/>
            <p:cNvSpPr/>
            <p:nvPr/>
          </p:nvSpPr>
          <p:spPr>
            <a:xfrm>
              <a:off x="7148372" y="4306120"/>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107" name="object 107"/>
            <p:cNvSpPr/>
            <p:nvPr/>
          </p:nvSpPr>
          <p:spPr>
            <a:xfrm>
              <a:off x="7391833" y="6105893"/>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108" name="object 108"/>
            <p:cNvSpPr/>
            <p:nvPr/>
          </p:nvSpPr>
          <p:spPr>
            <a:xfrm>
              <a:off x="6394145" y="5678722"/>
              <a:ext cx="1367790" cy="939800"/>
            </a:xfrm>
            <a:custGeom>
              <a:avLst/>
              <a:gdLst/>
              <a:ahLst/>
              <a:cxnLst/>
              <a:rect l="l" t="t" r="r" b="b"/>
              <a:pathLst>
                <a:path w="1367790" h="939800">
                  <a:moveTo>
                    <a:pt x="16764" y="926465"/>
                  </a:moveTo>
                  <a:lnTo>
                    <a:pt x="13004" y="922693"/>
                  </a:lnTo>
                  <a:lnTo>
                    <a:pt x="3771" y="922693"/>
                  </a:lnTo>
                  <a:lnTo>
                    <a:pt x="0" y="926465"/>
                  </a:lnTo>
                  <a:lnTo>
                    <a:pt x="0" y="935812"/>
                  </a:lnTo>
                  <a:lnTo>
                    <a:pt x="3771" y="939596"/>
                  </a:lnTo>
                  <a:lnTo>
                    <a:pt x="13004" y="939596"/>
                  </a:lnTo>
                  <a:lnTo>
                    <a:pt x="16764" y="935812"/>
                  </a:lnTo>
                  <a:lnTo>
                    <a:pt x="16764" y="931138"/>
                  </a:lnTo>
                  <a:lnTo>
                    <a:pt x="16764" y="926465"/>
                  </a:lnTo>
                  <a:close/>
                </a:path>
                <a:path w="1367790" h="939800">
                  <a:moveTo>
                    <a:pt x="1367193" y="2946"/>
                  </a:moveTo>
                  <a:lnTo>
                    <a:pt x="1364234" y="0"/>
                  </a:lnTo>
                  <a:lnTo>
                    <a:pt x="1356995" y="0"/>
                  </a:lnTo>
                  <a:lnTo>
                    <a:pt x="1354048" y="2946"/>
                  </a:lnTo>
                  <a:lnTo>
                    <a:pt x="1354048" y="10261"/>
                  </a:lnTo>
                  <a:lnTo>
                    <a:pt x="1356995" y="13233"/>
                  </a:lnTo>
                  <a:lnTo>
                    <a:pt x="1364234" y="13233"/>
                  </a:lnTo>
                  <a:lnTo>
                    <a:pt x="1367193" y="10261"/>
                  </a:lnTo>
                  <a:lnTo>
                    <a:pt x="1367193" y="6616"/>
                  </a:lnTo>
                  <a:lnTo>
                    <a:pt x="1367193" y="2946"/>
                  </a:lnTo>
                  <a:close/>
                </a:path>
              </a:pathLst>
            </a:custGeom>
            <a:solidFill>
              <a:srgbClr val="FFFFFF">
                <a:alpha val="39999"/>
              </a:srgbClr>
            </a:solidFill>
          </p:spPr>
          <p:txBody>
            <a:bodyPr wrap="square" lIns="0" tIns="0" rIns="0" bIns="0" rtlCol="0"/>
            <a:lstStyle/>
            <a:p>
              <a:endParaRPr/>
            </a:p>
          </p:txBody>
        </p:sp>
        <p:sp>
          <p:nvSpPr>
            <p:cNvPr id="109" name="object 109"/>
            <p:cNvSpPr/>
            <p:nvPr/>
          </p:nvSpPr>
          <p:spPr>
            <a:xfrm>
              <a:off x="5729951" y="6239810"/>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110" name="object 110"/>
            <p:cNvSpPr/>
            <p:nvPr/>
          </p:nvSpPr>
          <p:spPr>
            <a:xfrm>
              <a:off x="8818417" y="5162230"/>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111" name="object 111"/>
            <p:cNvSpPr/>
            <p:nvPr/>
          </p:nvSpPr>
          <p:spPr>
            <a:xfrm>
              <a:off x="8277214" y="5228013"/>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12" name="object 112"/>
            <p:cNvSpPr/>
            <p:nvPr/>
          </p:nvSpPr>
          <p:spPr>
            <a:xfrm>
              <a:off x="6670205" y="5111654"/>
              <a:ext cx="680720" cy="966469"/>
            </a:xfrm>
            <a:custGeom>
              <a:avLst/>
              <a:gdLst/>
              <a:ahLst/>
              <a:cxnLst/>
              <a:rect l="l" t="t" r="r" b="b"/>
              <a:pathLst>
                <a:path w="680720" h="966470">
                  <a:moveTo>
                    <a:pt x="22148" y="4978"/>
                  </a:moveTo>
                  <a:lnTo>
                    <a:pt x="17208" y="0"/>
                  </a:lnTo>
                  <a:lnTo>
                    <a:pt x="4991" y="0"/>
                  </a:lnTo>
                  <a:lnTo>
                    <a:pt x="0" y="4978"/>
                  </a:lnTo>
                  <a:lnTo>
                    <a:pt x="0" y="17322"/>
                  </a:lnTo>
                  <a:lnTo>
                    <a:pt x="4991" y="22326"/>
                  </a:lnTo>
                  <a:lnTo>
                    <a:pt x="17208" y="22326"/>
                  </a:lnTo>
                  <a:lnTo>
                    <a:pt x="22148" y="17322"/>
                  </a:lnTo>
                  <a:lnTo>
                    <a:pt x="22148" y="11176"/>
                  </a:lnTo>
                  <a:lnTo>
                    <a:pt x="22148" y="4978"/>
                  </a:lnTo>
                  <a:close/>
                </a:path>
                <a:path w="680720" h="966470">
                  <a:moveTo>
                    <a:pt x="680491" y="951166"/>
                  </a:moveTo>
                  <a:lnTo>
                    <a:pt x="676262" y="946912"/>
                  </a:lnTo>
                  <a:lnTo>
                    <a:pt x="665810" y="946912"/>
                  </a:lnTo>
                  <a:lnTo>
                    <a:pt x="661581" y="951166"/>
                  </a:lnTo>
                  <a:lnTo>
                    <a:pt x="661581" y="961707"/>
                  </a:lnTo>
                  <a:lnTo>
                    <a:pt x="665810" y="966000"/>
                  </a:lnTo>
                  <a:lnTo>
                    <a:pt x="676262" y="966000"/>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113" name="object 113"/>
            <p:cNvSpPr/>
            <p:nvPr/>
          </p:nvSpPr>
          <p:spPr>
            <a:xfrm>
              <a:off x="8353181" y="5938069"/>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114" name="object 114"/>
            <p:cNvSpPr/>
            <p:nvPr/>
          </p:nvSpPr>
          <p:spPr>
            <a:xfrm>
              <a:off x="7377169" y="5760580"/>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15" name="object 115"/>
            <p:cNvSpPr/>
            <p:nvPr/>
          </p:nvSpPr>
          <p:spPr>
            <a:xfrm>
              <a:off x="5480000" y="6794486"/>
              <a:ext cx="20320" cy="20320"/>
            </a:xfrm>
            <a:custGeom>
              <a:avLst/>
              <a:gdLst/>
              <a:ahLst/>
              <a:cxnLst/>
              <a:rect l="l" t="t" r="r" b="b"/>
              <a:pathLst>
                <a:path w="20320"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116" name="object 116"/>
            <p:cNvSpPr/>
            <p:nvPr/>
          </p:nvSpPr>
          <p:spPr>
            <a:xfrm>
              <a:off x="7159045" y="6247550"/>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117" name="object 117"/>
            <p:cNvSpPr/>
            <p:nvPr/>
          </p:nvSpPr>
          <p:spPr>
            <a:xfrm>
              <a:off x="9178380" y="481894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18" name="object 118"/>
            <p:cNvSpPr/>
            <p:nvPr/>
          </p:nvSpPr>
          <p:spPr>
            <a:xfrm>
              <a:off x="8302402" y="4974969"/>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19" name="object 119"/>
            <p:cNvSpPr/>
            <p:nvPr/>
          </p:nvSpPr>
          <p:spPr>
            <a:xfrm>
              <a:off x="8266391" y="668367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20" name="object 120"/>
            <p:cNvSpPr/>
            <p:nvPr/>
          </p:nvSpPr>
          <p:spPr>
            <a:xfrm>
              <a:off x="8742151" y="4049426"/>
              <a:ext cx="27305" cy="27940"/>
            </a:xfrm>
            <a:custGeom>
              <a:avLst/>
              <a:gdLst/>
              <a:ahLst/>
              <a:cxnLst/>
              <a:rect l="l" t="t" r="r" b="b"/>
              <a:pathLst>
                <a:path w="27304"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29998"/>
              </a:srgbClr>
            </a:solidFill>
          </p:spPr>
          <p:txBody>
            <a:bodyPr wrap="square" lIns="0" tIns="0" rIns="0" bIns="0" rtlCol="0"/>
            <a:lstStyle/>
            <a:p>
              <a:endParaRPr/>
            </a:p>
          </p:txBody>
        </p:sp>
        <p:sp>
          <p:nvSpPr>
            <p:cNvPr id="121" name="object 121"/>
            <p:cNvSpPr/>
            <p:nvPr/>
          </p:nvSpPr>
          <p:spPr>
            <a:xfrm>
              <a:off x="8778462" y="3844264"/>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22" name="object 122"/>
            <p:cNvSpPr/>
            <p:nvPr/>
          </p:nvSpPr>
          <p:spPr>
            <a:xfrm>
              <a:off x="7352545" y="5740900"/>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23" name="object 123"/>
            <p:cNvSpPr/>
            <p:nvPr/>
          </p:nvSpPr>
          <p:spPr>
            <a:xfrm>
              <a:off x="5208442" y="5655241"/>
              <a:ext cx="12065" cy="12065"/>
            </a:xfrm>
            <a:custGeom>
              <a:avLst/>
              <a:gdLst/>
              <a:ahLst/>
              <a:cxnLst/>
              <a:rect l="l" t="t" r="r" b="b"/>
              <a:pathLst>
                <a:path w="12064" h="12064">
                  <a:moveTo>
                    <a:pt x="9277" y="0"/>
                  </a:moveTo>
                  <a:lnTo>
                    <a:pt x="2701" y="0"/>
                  </a:lnTo>
                  <a:lnTo>
                    <a:pt x="0" y="2701"/>
                  </a:lnTo>
                  <a:lnTo>
                    <a:pt x="0" y="9329"/>
                  </a:lnTo>
                  <a:lnTo>
                    <a:pt x="2701" y="12031"/>
                  </a:lnTo>
                  <a:lnTo>
                    <a:pt x="9277" y="1203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124" name="object 124"/>
            <p:cNvSpPr/>
            <p:nvPr/>
          </p:nvSpPr>
          <p:spPr>
            <a:xfrm>
              <a:off x="6232911" y="4549634"/>
              <a:ext cx="19050" cy="19050"/>
            </a:xfrm>
            <a:custGeom>
              <a:avLst/>
              <a:gdLst/>
              <a:ahLst/>
              <a:cxnLst/>
              <a:rect l="l" t="t" r="r" b="b"/>
              <a:pathLst>
                <a:path w="19050" h="19050">
                  <a:moveTo>
                    <a:pt x="14512" y="0"/>
                  </a:moveTo>
                  <a:lnTo>
                    <a:pt x="4177" y="0"/>
                  </a:lnTo>
                  <a:lnTo>
                    <a:pt x="0" y="4219"/>
                  </a:lnTo>
                  <a:lnTo>
                    <a:pt x="0" y="14638"/>
                  </a:lnTo>
                  <a:lnTo>
                    <a:pt x="417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125" name="object 125"/>
            <p:cNvSpPr/>
            <p:nvPr/>
          </p:nvSpPr>
          <p:spPr>
            <a:xfrm>
              <a:off x="7148906" y="5125903"/>
              <a:ext cx="1405890" cy="248920"/>
            </a:xfrm>
            <a:custGeom>
              <a:avLst/>
              <a:gdLst/>
              <a:ahLst/>
              <a:cxnLst/>
              <a:rect l="l" t="t" r="r" b="b"/>
              <a:pathLst>
                <a:path w="1405890" h="248920">
                  <a:moveTo>
                    <a:pt x="22974" y="230530"/>
                  </a:moveTo>
                  <a:lnTo>
                    <a:pt x="17843" y="225348"/>
                  </a:lnTo>
                  <a:lnTo>
                    <a:pt x="5130" y="225348"/>
                  </a:lnTo>
                  <a:lnTo>
                    <a:pt x="0" y="230530"/>
                  </a:lnTo>
                  <a:lnTo>
                    <a:pt x="0" y="243332"/>
                  </a:lnTo>
                  <a:lnTo>
                    <a:pt x="5130" y="248526"/>
                  </a:lnTo>
                  <a:lnTo>
                    <a:pt x="17843" y="248526"/>
                  </a:lnTo>
                  <a:lnTo>
                    <a:pt x="22974" y="243332"/>
                  </a:lnTo>
                  <a:lnTo>
                    <a:pt x="22974" y="236956"/>
                  </a:lnTo>
                  <a:lnTo>
                    <a:pt x="22974" y="230530"/>
                  </a:lnTo>
                  <a:close/>
                </a:path>
                <a:path w="1405890" h="248920">
                  <a:moveTo>
                    <a:pt x="168706" y="11366"/>
                  </a:moveTo>
                  <a:lnTo>
                    <a:pt x="165849" y="8483"/>
                  </a:lnTo>
                  <a:lnTo>
                    <a:pt x="158750" y="8483"/>
                  </a:lnTo>
                  <a:lnTo>
                    <a:pt x="155905" y="11366"/>
                  </a:lnTo>
                  <a:lnTo>
                    <a:pt x="155905" y="18465"/>
                  </a:lnTo>
                  <a:lnTo>
                    <a:pt x="158750" y="21399"/>
                  </a:lnTo>
                  <a:lnTo>
                    <a:pt x="165849" y="21399"/>
                  </a:lnTo>
                  <a:lnTo>
                    <a:pt x="168706" y="18465"/>
                  </a:lnTo>
                  <a:lnTo>
                    <a:pt x="168706" y="14909"/>
                  </a:lnTo>
                  <a:lnTo>
                    <a:pt x="168706" y="11366"/>
                  </a:lnTo>
                  <a:close/>
                </a:path>
                <a:path w="1405890" h="248920">
                  <a:moveTo>
                    <a:pt x="1405585" y="1841"/>
                  </a:moveTo>
                  <a:lnTo>
                    <a:pt x="1403756" y="0"/>
                  </a:lnTo>
                  <a:lnTo>
                    <a:pt x="1399247" y="0"/>
                  </a:lnTo>
                  <a:lnTo>
                    <a:pt x="1397393" y="1841"/>
                  </a:lnTo>
                  <a:lnTo>
                    <a:pt x="1397393" y="6413"/>
                  </a:lnTo>
                  <a:lnTo>
                    <a:pt x="1399247" y="8255"/>
                  </a:lnTo>
                  <a:lnTo>
                    <a:pt x="1403756" y="8255"/>
                  </a:lnTo>
                  <a:lnTo>
                    <a:pt x="1405585" y="6413"/>
                  </a:lnTo>
                  <a:lnTo>
                    <a:pt x="1405585" y="4127"/>
                  </a:lnTo>
                  <a:lnTo>
                    <a:pt x="1405585" y="1841"/>
                  </a:lnTo>
                  <a:close/>
                </a:path>
              </a:pathLst>
            </a:custGeom>
            <a:solidFill>
              <a:srgbClr val="FFFFFF">
                <a:alpha val="31198"/>
              </a:srgbClr>
            </a:solidFill>
          </p:spPr>
          <p:txBody>
            <a:bodyPr wrap="square" lIns="0" tIns="0" rIns="0" bIns="0" rtlCol="0"/>
            <a:lstStyle/>
            <a:p>
              <a:endParaRPr/>
            </a:p>
          </p:txBody>
        </p:sp>
        <p:sp>
          <p:nvSpPr>
            <p:cNvPr id="126" name="object 126"/>
            <p:cNvSpPr/>
            <p:nvPr/>
          </p:nvSpPr>
          <p:spPr>
            <a:xfrm>
              <a:off x="7278751" y="4423454"/>
              <a:ext cx="1610360" cy="221615"/>
            </a:xfrm>
            <a:custGeom>
              <a:avLst/>
              <a:gdLst/>
              <a:ahLst/>
              <a:cxnLst/>
              <a:rect l="l" t="t" r="r" b="b"/>
              <a:pathLst>
                <a:path w="1610359" h="221614">
                  <a:moveTo>
                    <a:pt x="21361" y="204343"/>
                  </a:moveTo>
                  <a:lnTo>
                    <a:pt x="16573" y="199542"/>
                  </a:lnTo>
                  <a:lnTo>
                    <a:pt x="4787" y="199542"/>
                  </a:lnTo>
                  <a:lnTo>
                    <a:pt x="0" y="204343"/>
                  </a:lnTo>
                  <a:lnTo>
                    <a:pt x="0" y="216242"/>
                  </a:lnTo>
                  <a:lnTo>
                    <a:pt x="4787" y="221081"/>
                  </a:lnTo>
                  <a:lnTo>
                    <a:pt x="16573" y="221081"/>
                  </a:lnTo>
                  <a:lnTo>
                    <a:pt x="21361" y="216242"/>
                  </a:lnTo>
                  <a:lnTo>
                    <a:pt x="21361" y="210299"/>
                  </a:lnTo>
                  <a:lnTo>
                    <a:pt x="21361" y="204343"/>
                  </a:lnTo>
                  <a:close/>
                </a:path>
                <a:path w="1610359" h="221614">
                  <a:moveTo>
                    <a:pt x="922934" y="70078"/>
                  </a:moveTo>
                  <a:lnTo>
                    <a:pt x="919975" y="67119"/>
                  </a:lnTo>
                  <a:lnTo>
                    <a:pt x="912736" y="67119"/>
                  </a:lnTo>
                  <a:lnTo>
                    <a:pt x="909789" y="70078"/>
                  </a:lnTo>
                  <a:lnTo>
                    <a:pt x="909789" y="77381"/>
                  </a:lnTo>
                  <a:lnTo>
                    <a:pt x="912736" y="80352"/>
                  </a:lnTo>
                  <a:lnTo>
                    <a:pt x="919975" y="80352"/>
                  </a:lnTo>
                  <a:lnTo>
                    <a:pt x="922934" y="77381"/>
                  </a:lnTo>
                  <a:lnTo>
                    <a:pt x="922934" y="73736"/>
                  </a:lnTo>
                  <a:lnTo>
                    <a:pt x="922934" y="70078"/>
                  </a:lnTo>
                  <a:close/>
                </a:path>
                <a:path w="1610359" h="221614">
                  <a:moveTo>
                    <a:pt x="1610334" y="2235"/>
                  </a:moveTo>
                  <a:lnTo>
                    <a:pt x="1608112" y="0"/>
                  </a:lnTo>
                  <a:lnTo>
                    <a:pt x="1602663" y="0"/>
                  </a:lnTo>
                  <a:lnTo>
                    <a:pt x="1600454" y="2235"/>
                  </a:lnTo>
                  <a:lnTo>
                    <a:pt x="1600454" y="7721"/>
                  </a:lnTo>
                  <a:lnTo>
                    <a:pt x="1602663" y="9969"/>
                  </a:lnTo>
                  <a:lnTo>
                    <a:pt x="1608112" y="9969"/>
                  </a:lnTo>
                  <a:lnTo>
                    <a:pt x="1610334" y="7721"/>
                  </a:lnTo>
                  <a:lnTo>
                    <a:pt x="1610334" y="4991"/>
                  </a:lnTo>
                  <a:lnTo>
                    <a:pt x="1610334" y="2235"/>
                  </a:lnTo>
                  <a:close/>
                </a:path>
              </a:pathLst>
            </a:custGeom>
            <a:solidFill>
              <a:srgbClr val="FFFFFF">
                <a:alpha val="39999"/>
              </a:srgbClr>
            </a:solidFill>
          </p:spPr>
          <p:txBody>
            <a:bodyPr wrap="square" lIns="0" tIns="0" rIns="0" bIns="0" rtlCol="0"/>
            <a:lstStyle/>
            <a:p>
              <a:endParaRPr/>
            </a:p>
          </p:txBody>
        </p:sp>
        <p:sp>
          <p:nvSpPr>
            <p:cNvPr id="127" name="object 127"/>
            <p:cNvSpPr/>
            <p:nvPr/>
          </p:nvSpPr>
          <p:spPr>
            <a:xfrm>
              <a:off x="8450426" y="4365268"/>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28" name="object 128"/>
            <p:cNvSpPr/>
            <p:nvPr/>
          </p:nvSpPr>
          <p:spPr>
            <a:xfrm>
              <a:off x="8051963" y="398887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129" name="object 129"/>
            <p:cNvSpPr/>
            <p:nvPr/>
          </p:nvSpPr>
          <p:spPr>
            <a:xfrm>
              <a:off x="7586065" y="3759320"/>
              <a:ext cx="1516380" cy="606425"/>
            </a:xfrm>
            <a:custGeom>
              <a:avLst/>
              <a:gdLst/>
              <a:ahLst/>
              <a:cxnLst/>
              <a:rect l="l" t="t" r="r" b="b"/>
              <a:pathLst>
                <a:path w="1516379" h="606425">
                  <a:moveTo>
                    <a:pt x="9880" y="108813"/>
                  </a:moveTo>
                  <a:lnTo>
                    <a:pt x="7658" y="106578"/>
                  </a:lnTo>
                  <a:lnTo>
                    <a:pt x="2222" y="106578"/>
                  </a:lnTo>
                  <a:lnTo>
                    <a:pt x="0" y="108813"/>
                  </a:lnTo>
                  <a:lnTo>
                    <a:pt x="0" y="114312"/>
                  </a:lnTo>
                  <a:lnTo>
                    <a:pt x="2222" y="116560"/>
                  </a:lnTo>
                  <a:lnTo>
                    <a:pt x="7658" y="116560"/>
                  </a:lnTo>
                  <a:lnTo>
                    <a:pt x="9880" y="114312"/>
                  </a:lnTo>
                  <a:lnTo>
                    <a:pt x="9880" y="111569"/>
                  </a:lnTo>
                  <a:lnTo>
                    <a:pt x="9880" y="108813"/>
                  </a:lnTo>
                  <a:close/>
                </a:path>
                <a:path w="1516379" h="606425">
                  <a:moveTo>
                    <a:pt x="120751" y="1854"/>
                  </a:moveTo>
                  <a:lnTo>
                    <a:pt x="118922" y="0"/>
                  </a:lnTo>
                  <a:lnTo>
                    <a:pt x="114401" y="0"/>
                  </a:lnTo>
                  <a:lnTo>
                    <a:pt x="112547" y="1854"/>
                  </a:lnTo>
                  <a:lnTo>
                    <a:pt x="112547" y="6413"/>
                  </a:lnTo>
                  <a:lnTo>
                    <a:pt x="114401" y="8255"/>
                  </a:lnTo>
                  <a:lnTo>
                    <a:pt x="118922" y="8255"/>
                  </a:lnTo>
                  <a:lnTo>
                    <a:pt x="120751" y="6413"/>
                  </a:lnTo>
                  <a:lnTo>
                    <a:pt x="120751" y="4127"/>
                  </a:lnTo>
                  <a:lnTo>
                    <a:pt x="120751" y="1854"/>
                  </a:lnTo>
                  <a:close/>
                </a:path>
                <a:path w="1516379" h="606425">
                  <a:moveTo>
                    <a:pt x="405968" y="589000"/>
                  </a:moveTo>
                  <a:lnTo>
                    <a:pt x="401154" y="584098"/>
                  </a:lnTo>
                  <a:lnTo>
                    <a:pt x="389178" y="584098"/>
                  </a:lnTo>
                  <a:lnTo>
                    <a:pt x="384327" y="589000"/>
                  </a:lnTo>
                  <a:lnTo>
                    <a:pt x="384327" y="601052"/>
                  </a:lnTo>
                  <a:lnTo>
                    <a:pt x="389178" y="605955"/>
                  </a:lnTo>
                  <a:lnTo>
                    <a:pt x="401154" y="605955"/>
                  </a:lnTo>
                  <a:lnTo>
                    <a:pt x="405968" y="601052"/>
                  </a:lnTo>
                  <a:lnTo>
                    <a:pt x="405968" y="595020"/>
                  </a:lnTo>
                  <a:lnTo>
                    <a:pt x="405968" y="589000"/>
                  </a:lnTo>
                  <a:close/>
                </a:path>
                <a:path w="1516379" h="606425">
                  <a:moveTo>
                    <a:pt x="1515897" y="254546"/>
                  </a:moveTo>
                  <a:lnTo>
                    <a:pt x="1513154" y="251790"/>
                  </a:lnTo>
                  <a:lnTo>
                    <a:pt x="1506410" y="251790"/>
                  </a:lnTo>
                  <a:lnTo>
                    <a:pt x="1503705" y="254546"/>
                  </a:lnTo>
                  <a:lnTo>
                    <a:pt x="1503705" y="261327"/>
                  </a:lnTo>
                  <a:lnTo>
                    <a:pt x="1506410" y="264096"/>
                  </a:lnTo>
                  <a:lnTo>
                    <a:pt x="1513154" y="264096"/>
                  </a:lnTo>
                  <a:lnTo>
                    <a:pt x="1515897" y="261327"/>
                  </a:lnTo>
                  <a:lnTo>
                    <a:pt x="1515897" y="257937"/>
                  </a:lnTo>
                  <a:lnTo>
                    <a:pt x="1515897" y="254546"/>
                  </a:lnTo>
                  <a:close/>
                </a:path>
              </a:pathLst>
            </a:custGeom>
            <a:solidFill>
              <a:srgbClr val="FFFFFF">
                <a:alpha val="39999"/>
              </a:srgbClr>
            </a:solidFill>
          </p:spPr>
          <p:txBody>
            <a:bodyPr wrap="square" lIns="0" tIns="0" rIns="0" bIns="0" rtlCol="0"/>
            <a:lstStyle/>
            <a:p>
              <a:endParaRPr/>
            </a:p>
          </p:txBody>
        </p:sp>
        <p:sp>
          <p:nvSpPr>
            <p:cNvPr id="130" name="object 130"/>
            <p:cNvSpPr/>
            <p:nvPr/>
          </p:nvSpPr>
          <p:spPr>
            <a:xfrm>
              <a:off x="6809041" y="3212140"/>
              <a:ext cx="892810" cy="1421765"/>
            </a:xfrm>
            <a:custGeom>
              <a:avLst/>
              <a:gdLst/>
              <a:ahLst/>
              <a:cxnLst/>
              <a:rect l="l" t="t" r="r" b="b"/>
              <a:pathLst>
                <a:path w="892809" h="1421764">
                  <a:moveTo>
                    <a:pt x="12179" y="1412074"/>
                  </a:moveTo>
                  <a:lnTo>
                    <a:pt x="9448" y="1409306"/>
                  </a:lnTo>
                  <a:lnTo>
                    <a:pt x="2705" y="1409306"/>
                  </a:lnTo>
                  <a:lnTo>
                    <a:pt x="0" y="1412074"/>
                  </a:lnTo>
                  <a:lnTo>
                    <a:pt x="0" y="1418856"/>
                  </a:lnTo>
                  <a:lnTo>
                    <a:pt x="2705" y="1421625"/>
                  </a:lnTo>
                  <a:lnTo>
                    <a:pt x="9448" y="1421625"/>
                  </a:lnTo>
                  <a:lnTo>
                    <a:pt x="12179" y="1418856"/>
                  </a:lnTo>
                  <a:lnTo>
                    <a:pt x="12179" y="1415453"/>
                  </a:lnTo>
                  <a:lnTo>
                    <a:pt x="12179" y="1412074"/>
                  </a:lnTo>
                  <a:close/>
                </a:path>
                <a:path w="892809" h="1421764">
                  <a:moveTo>
                    <a:pt x="892632" y="6337"/>
                  </a:moveTo>
                  <a:lnTo>
                    <a:pt x="886333" y="0"/>
                  </a:lnTo>
                  <a:lnTo>
                    <a:pt x="870813" y="0"/>
                  </a:lnTo>
                  <a:lnTo>
                    <a:pt x="864514" y="6337"/>
                  </a:lnTo>
                  <a:lnTo>
                    <a:pt x="864514" y="22009"/>
                  </a:lnTo>
                  <a:lnTo>
                    <a:pt x="870813" y="28371"/>
                  </a:lnTo>
                  <a:lnTo>
                    <a:pt x="886333" y="28371"/>
                  </a:lnTo>
                  <a:lnTo>
                    <a:pt x="892632" y="22009"/>
                  </a:lnTo>
                  <a:lnTo>
                    <a:pt x="892632" y="14185"/>
                  </a:lnTo>
                  <a:lnTo>
                    <a:pt x="892632" y="6337"/>
                  </a:lnTo>
                  <a:close/>
                </a:path>
              </a:pathLst>
            </a:custGeom>
            <a:solidFill>
              <a:srgbClr val="6F4478">
                <a:alpha val="39999"/>
              </a:srgbClr>
            </a:solidFill>
          </p:spPr>
          <p:txBody>
            <a:bodyPr wrap="square" lIns="0" tIns="0" rIns="0" bIns="0" rtlCol="0"/>
            <a:lstStyle/>
            <a:p>
              <a:endParaRPr/>
            </a:p>
          </p:txBody>
        </p:sp>
        <p:sp>
          <p:nvSpPr>
            <p:cNvPr id="131" name="object 131"/>
            <p:cNvSpPr/>
            <p:nvPr/>
          </p:nvSpPr>
          <p:spPr>
            <a:xfrm>
              <a:off x="5605322" y="4295031"/>
              <a:ext cx="706755" cy="1207135"/>
            </a:xfrm>
            <a:custGeom>
              <a:avLst/>
              <a:gdLst/>
              <a:ahLst/>
              <a:cxnLst/>
              <a:rect l="l" t="t" r="r" b="b"/>
              <a:pathLst>
                <a:path w="706754" h="1207135">
                  <a:moveTo>
                    <a:pt x="14122" y="321487"/>
                  </a:moveTo>
                  <a:lnTo>
                    <a:pt x="10960" y="318312"/>
                  </a:lnTo>
                  <a:lnTo>
                    <a:pt x="3162" y="318312"/>
                  </a:lnTo>
                  <a:lnTo>
                    <a:pt x="0" y="321487"/>
                  </a:lnTo>
                  <a:lnTo>
                    <a:pt x="0" y="329361"/>
                  </a:lnTo>
                  <a:lnTo>
                    <a:pt x="3162" y="332574"/>
                  </a:lnTo>
                  <a:lnTo>
                    <a:pt x="10960" y="332574"/>
                  </a:lnTo>
                  <a:lnTo>
                    <a:pt x="14122" y="329361"/>
                  </a:lnTo>
                  <a:lnTo>
                    <a:pt x="14122" y="325437"/>
                  </a:lnTo>
                  <a:lnTo>
                    <a:pt x="14122" y="321487"/>
                  </a:lnTo>
                  <a:close/>
                </a:path>
                <a:path w="706754" h="1207135">
                  <a:moveTo>
                    <a:pt x="271119" y="4902"/>
                  </a:moveTo>
                  <a:lnTo>
                    <a:pt x="266306" y="0"/>
                  </a:lnTo>
                  <a:lnTo>
                    <a:pt x="254330" y="0"/>
                  </a:lnTo>
                  <a:lnTo>
                    <a:pt x="249478" y="4902"/>
                  </a:lnTo>
                  <a:lnTo>
                    <a:pt x="249478" y="16967"/>
                  </a:lnTo>
                  <a:lnTo>
                    <a:pt x="254330" y="21856"/>
                  </a:lnTo>
                  <a:lnTo>
                    <a:pt x="266306" y="21856"/>
                  </a:lnTo>
                  <a:lnTo>
                    <a:pt x="271119" y="16967"/>
                  </a:lnTo>
                  <a:lnTo>
                    <a:pt x="271119" y="10922"/>
                  </a:lnTo>
                  <a:lnTo>
                    <a:pt x="271119" y="4902"/>
                  </a:lnTo>
                  <a:close/>
                </a:path>
                <a:path w="706754" h="1207135">
                  <a:moveTo>
                    <a:pt x="345732" y="677672"/>
                  </a:moveTo>
                  <a:lnTo>
                    <a:pt x="343903" y="675817"/>
                  </a:lnTo>
                  <a:lnTo>
                    <a:pt x="339394" y="675817"/>
                  </a:lnTo>
                  <a:lnTo>
                    <a:pt x="337540" y="677672"/>
                  </a:lnTo>
                  <a:lnTo>
                    <a:pt x="337540" y="682218"/>
                  </a:lnTo>
                  <a:lnTo>
                    <a:pt x="339394" y="684072"/>
                  </a:lnTo>
                  <a:lnTo>
                    <a:pt x="343903" y="684072"/>
                  </a:lnTo>
                  <a:lnTo>
                    <a:pt x="345732" y="682218"/>
                  </a:lnTo>
                  <a:lnTo>
                    <a:pt x="345732" y="679945"/>
                  </a:lnTo>
                  <a:lnTo>
                    <a:pt x="345732" y="677672"/>
                  </a:lnTo>
                  <a:close/>
                </a:path>
                <a:path w="706754" h="1207135">
                  <a:moveTo>
                    <a:pt x="706666" y="1198778"/>
                  </a:moveTo>
                  <a:lnTo>
                    <a:pt x="704456" y="1196543"/>
                  </a:lnTo>
                  <a:lnTo>
                    <a:pt x="699008" y="1196543"/>
                  </a:lnTo>
                  <a:lnTo>
                    <a:pt x="696785" y="1198778"/>
                  </a:lnTo>
                  <a:lnTo>
                    <a:pt x="696785" y="1204264"/>
                  </a:lnTo>
                  <a:lnTo>
                    <a:pt x="699008" y="1206512"/>
                  </a:lnTo>
                  <a:lnTo>
                    <a:pt x="704456" y="1206512"/>
                  </a:lnTo>
                  <a:lnTo>
                    <a:pt x="706666" y="1204264"/>
                  </a:lnTo>
                  <a:lnTo>
                    <a:pt x="706666" y="1201534"/>
                  </a:lnTo>
                  <a:lnTo>
                    <a:pt x="706666" y="1198778"/>
                  </a:lnTo>
                  <a:close/>
                </a:path>
              </a:pathLst>
            </a:custGeom>
            <a:solidFill>
              <a:srgbClr val="FFFFFF">
                <a:alpha val="39999"/>
              </a:srgbClr>
            </a:solidFill>
          </p:spPr>
          <p:txBody>
            <a:bodyPr wrap="square" lIns="0" tIns="0" rIns="0" bIns="0" rtlCol="0"/>
            <a:lstStyle/>
            <a:p>
              <a:endParaRPr/>
            </a:p>
          </p:txBody>
        </p:sp>
        <p:sp>
          <p:nvSpPr>
            <p:cNvPr id="132" name="object 132"/>
            <p:cNvSpPr/>
            <p:nvPr/>
          </p:nvSpPr>
          <p:spPr>
            <a:xfrm>
              <a:off x="7668180" y="6789065"/>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133" name="object 133"/>
            <p:cNvSpPr/>
            <p:nvPr/>
          </p:nvSpPr>
          <p:spPr>
            <a:xfrm>
              <a:off x="9069670" y="3716141"/>
              <a:ext cx="10795" cy="10795"/>
            </a:xfrm>
            <a:custGeom>
              <a:avLst/>
              <a:gdLst/>
              <a:ahLst/>
              <a:cxnLst/>
              <a:rect l="l" t="t" r="r" b="b"/>
              <a:pathLst>
                <a:path w="10795" h="10795">
                  <a:moveTo>
                    <a:pt x="8041" y="0"/>
                  </a:moveTo>
                  <a:lnTo>
                    <a:pt x="2303" y="0"/>
                  </a:lnTo>
                  <a:lnTo>
                    <a:pt x="0" y="2355"/>
                  </a:lnTo>
                  <a:lnTo>
                    <a:pt x="0" y="8114"/>
                  </a:lnTo>
                  <a:lnTo>
                    <a:pt x="2303" y="10460"/>
                  </a:lnTo>
                  <a:lnTo>
                    <a:pt x="8041" y="10460"/>
                  </a:lnTo>
                  <a:lnTo>
                    <a:pt x="10366" y="8114"/>
                  </a:lnTo>
                  <a:lnTo>
                    <a:pt x="10366" y="5235"/>
                  </a:lnTo>
                  <a:lnTo>
                    <a:pt x="10366" y="2355"/>
                  </a:lnTo>
                  <a:lnTo>
                    <a:pt x="8041" y="0"/>
                  </a:lnTo>
                  <a:close/>
                </a:path>
              </a:pathLst>
            </a:custGeom>
            <a:solidFill>
              <a:srgbClr val="FFFFFF">
                <a:alpha val="23999"/>
              </a:srgbClr>
            </a:solidFill>
          </p:spPr>
          <p:txBody>
            <a:bodyPr wrap="square" lIns="0" tIns="0" rIns="0" bIns="0" rtlCol="0"/>
            <a:lstStyle/>
            <a:p>
              <a:endParaRPr/>
            </a:p>
          </p:txBody>
        </p:sp>
        <p:sp>
          <p:nvSpPr>
            <p:cNvPr id="134" name="object 134"/>
            <p:cNvSpPr/>
            <p:nvPr/>
          </p:nvSpPr>
          <p:spPr>
            <a:xfrm>
              <a:off x="8096656" y="5507478"/>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35" name="object 135"/>
            <p:cNvSpPr/>
            <p:nvPr/>
          </p:nvSpPr>
          <p:spPr>
            <a:xfrm>
              <a:off x="9247919" y="3631412"/>
              <a:ext cx="13335" cy="13335"/>
            </a:xfrm>
            <a:custGeom>
              <a:avLst/>
              <a:gdLst/>
              <a:ahLst/>
              <a:cxnLst/>
              <a:rect l="l" t="t" r="r" b="b"/>
              <a:pathLst>
                <a:path w="13334" h="13335">
                  <a:moveTo>
                    <a:pt x="10125" y="0"/>
                  </a:moveTo>
                  <a:lnTo>
                    <a:pt x="2910" y="0"/>
                  </a:lnTo>
                  <a:lnTo>
                    <a:pt x="0" y="2952"/>
                  </a:lnTo>
                  <a:lnTo>
                    <a:pt x="0" y="10188"/>
                  </a:lnTo>
                  <a:lnTo>
                    <a:pt x="291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136" name="object 136"/>
            <p:cNvSpPr/>
            <p:nvPr/>
          </p:nvSpPr>
          <p:spPr>
            <a:xfrm>
              <a:off x="6805409" y="4137272"/>
              <a:ext cx="1247775" cy="2341245"/>
            </a:xfrm>
            <a:custGeom>
              <a:avLst/>
              <a:gdLst/>
              <a:ahLst/>
              <a:cxnLst/>
              <a:rect l="l" t="t" r="r" b="b"/>
              <a:pathLst>
                <a:path w="1247775" h="2341245">
                  <a:moveTo>
                    <a:pt x="7251" y="1638"/>
                  </a:moveTo>
                  <a:lnTo>
                    <a:pt x="5600" y="0"/>
                  </a:lnTo>
                  <a:lnTo>
                    <a:pt x="1612" y="0"/>
                  </a:lnTo>
                  <a:lnTo>
                    <a:pt x="0" y="1638"/>
                  </a:lnTo>
                  <a:lnTo>
                    <a:pt x="0" y="5689"/>
                  </a:lnTo>
                  <a:lnTo>
                    <a:pt x="1612" y="7340"/>
                  </a:lnTo>
                  <a:lnTo>
                    <a:pt x="5600" y="7340"/>
                  </a:lnTo>
                  <a:lnTo>
                    <a:pt x="7251" y="5689"/>
                  </a:lnTo>
                  <a:lnTo>
                    <a:pt x="7251" y="3632"/>
                  </a:lnTo>
                  <a:lnTo>
                    <a:pt x="7251" y="1638"/>
                  </a:lnTo>
                  <a:close/>
                </a:path>
                <a:path w="1247775" h="2341245">
                  <a:moveTo>
                    <a:pt x="1247635" y="2336508"/>
                  </a:moveTo>
                  <a:lnTo>
                    <a:pt x="1246314" y="2335161"/>
                  </a:lnTo>
                  <a:lnTo>
                    <a:pt x="1243037" y="2335161"/>
                  </a:lnTo>
                  <a:lnTo>
                    <a:pt x="1241704" y="2336508"/>
                  </a:lnTo>
                  <a:lnTo>
                    <a:pt x="1241704" y="2339784"/>
                  </a:lnTo>
                  <a:lnTo>
                    <a:pt x="1243037" y="2341143"/>
                  </a:lnTo>
                  <a:lnTo>
                    <a:pt x="1246314" y="2341143"/>
                  </a:lnTo>
                  <a:lnTo>
                    <a:pt x="1247635" y="2339784"/>
                  </a:lnTo>
                  <a:lnTo>
                    <a:pt x="1247635" y="2338133"/>
                  </a:lnTo>
                  <a:lnTo>
                    <a:pt x="1247635" y="2336508"/>
                  </a:lnTo>
                  <a:close/>
                </a:path>
              </a:pathLst>
            </a:custGeom>
            <a:solidFill>
              <a:srgbClr val="FFFFFF">
                <a:alpha val="29998"/>
              </a:srgbClr>
            </a:solidFill>
          </p:spPr>
          <p:txBody>
            <a:bodyPr wrap="square" lIns="0" tIns="0" rIns="0" bIns="0" rtlCol="0"/>
            <a:lstStyle/>
            <a:p>
              <a:endParaRPr/>
            </a:p>
          </p:txBody>
        </p:sp>
        <p:sp>
          <p:nvSpPr>
            <p:cNvPr id="137" name="object 137"/>
            <p:cNvSpPr/>
            <p:nvPr/>
          </p:nvSpPr>
          <p:spPr>
            <a:xfrm>
              <a:off x="9282034" y="5512858"/>
              <a:ext cx="20320" cy="20320"/>
            </a:xfrm>
            <a:custGeom>
              <a:avLst/>
              <a:gdLst/>
              <a:ahLst/>
              <a:cxnLst/>
              <a:rect l="l" t="t" r="r" b="b"/>
              <a:pathLst>
                <a:path w="20320"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138" name="object 138"/>
            <p:cNvSpPr/>
            <p:nvPr/>
          </p:nvSpPr>
          <p:spPr>
            <a:xfrm>
              <a:off x="5933375" y="3277832"/>
              <a:ext cx="27305" cy="27940"/>
            </a:xfrm>
            <a:custGeom>
              <a:avLst/>
              <a:gdLst/>
              <a:ahLst/>
              <a:cxnLst/>
              <a:rect l="l" t="t" r="r" b="b"/>
              <a:pathLst>
                <a:path w="27304"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10398"/>
              </a:srgbClr>
            </a:solidFill>
          </p:spPr>
          <p:txBody>
            <a:bodyPr wrap="square" lIns="0" tIns="0" rIns="0" bIns="0" rtlCol="0"/>
            <a:lstStyle/>
            <a:p>
              <a:endParaRPr/>
            </a:p>
          </p:txBody>
        </p:sp>
        <p:sp>
          <p:nvSpPr>
            <p:cNvPr id="139" name="object 139"/>
            <p:cNvSpPr/>
            <p:nvPr/>
          </p:nvSpPr>
          <p:spPr>
            <a:xfrm>
              <a:off x="6274331" y="4095056"/>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40" name="object 140"/>
            <p:cNvSpPr/>
            <p:nvPr/>
          </p:nvSpPr>
          <p:spPr>
            <a:xfrm>
              <a:off x="6065814" y="6302103"/>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141" name="object 141"/>
            <p:cNvSpPr/>
            <p:nvPr/>
          </p:nvSpPr>
          <p:spPr>
            <a:xfrm>
              <a:off x="5982551" y="5886963"/>
              <a:ext cx="334010" cy="316865"/>
            </a:xfrm>
            <a:custGeom>
              <a:avLst/>
              <a:gdLst/>
              <a:ahLst/>
              <a:cxnLst/>
              <a:rect l="l" t="t" r="r" b="b"/>
              <a:pathLst>
                <a:path w="334010" h="316864">
                  <a:moveTo>
                    <a:pt x="25082" y="296748"/>
                  </a:moveTo>
                  <a:lnTo>
                    <a:pt x="19481" y="291096"/>
                  </a:lnTo>
                  <a:lnTo>
                    <a:pt x="5600" y="291096"/>
                  </a:lnTo>
                  <a:lnTo>
                    <a:pt x="0" y="296748"/>
                  </a:lnTo>
                  <a:lnTo>
                    <a:pt x="0" y="310718"/>
                  </a:lnTo>
                  <a:lnTo>
                    <a:pt x="5600" y="316407"/>
                  </a:lnTo>
                  <a:lnTo>
                    <a:pt x="19481" y="316407"/>
                  </a:lnTo>
                  <a:lnTo>
                    <a:pt x="25082" y="310718"/>
                  </a:lnTo>
                  <a:lnTo>
                    <a:pt x="25082" y="303733"/>
                  </a:lnTo>
                  <a:lnTo>
                    <a:pt x="25082" y="296748"/>
                  </a:lnTo>
                  <a:close/>
                </a:path>
                <a:path w="334010" h="316864">
                  <a:moveTo>
                    <a:pt x="43319" y="80784"/>
                  </a:moveTo>
                  <a:lnTo>
                    <a:pt x="42125" y="79590"/>
                  </a:lnTo>
                  <a:lnTo>
                    <a:pt x="39192" y="79590"/>
                  </a:lnTo>
                  <a:lnTo>
                    <a:pt x="38023" y="80784"/>
                  </a:lnTo>
                  <a:lnTo>
                    <a:pt x="38023" y="83731"/>
                  </a:lnTo>
                  <a:lnTo>
                    <a:pt x="39192" y="84912"/>
                  </a:lnTo>
                  <a:lnTo>
                    <a:pt x="42125" y="84912"/>
                  </a:lnTo>
                  <a:lnTo>
                    <a:pt x="43319" y="83731"/>
                  </a:lnTo>
                  <a:lnTo>
                    <a:pt x="43319" y="82270"/>
                  </a:lnTo>
                  <a:lnTo>
                    <a:pt x="43319" y="80784"/>
                  </a:lnTo>
                  <a:close/>
                </a:path>
                <a:path w="334010" h="316864">
                  <a:moveTo>
                    <a:pt x="333971" y="3086"/>
                  </a:moveTo>
                  <a:lnTo>
                    <a:pt x="329730" y="0"/>
                  </a:lnTo>
                  <a:lnTo>
                    <a:pt x="319290" y="0"/>
                  </a:lnTo>
                  <a:lnTo>
                    <a:pt x="315023" y="3086"/>
                  </a:lnTo>
                  <a:lnTo>
                    <a:pt x="315023" y="10642"/>
                  </a:lnTo>
                  <a:lnTo>
                    <a:pt x="319290" y="13728"/>
                  </a:lnTo>
                  <a:lnTo>
                    <a:pt x="329730" y="13728"/>
                  </a:lnTo>
                  <a:lnTo>
                    <a:pt x="333971" y="10642"/>
                  </a:lnTo>
                  <a:lnTo>
                    <a:pt x="333971" y="6870"/>
                  </a:lnTo>
                  <a:lnTo>
                    <a:pt x="333971" y="3086"/>
                  </a:lnTo>
                  <a:close/>
                </a:path>
              </a:pathLst>
            </a:custGeom>
            <a:solidFill>
              <a:srgbClr val="FFFFFF">
                <a:alpha val="39999"/>
              </a:srgbClr>
            </a:solidFill>
          </p:spPr>
          <p:txBody>
            <a:bodyPr wrap="square" lIns="0" tIns="0" rIns="0" bIns="0" rtlCol="0"/>
            <a:lstStyle/>
            <a:p>
              <a:endParaRPr/>
            </a:p>
          </p:txBody>
        </p:sp>
        <p:sp>
          <p:nvSpPr>
            <p:cNvPr id="142" name="object 142"/>
            <p:cNvSpPr/>
            <p:nvPr/>
          </p:nvSpPr>
          <p:spPr>
            <a:xfrm>
              <a:off x="5552391" y="6018079"/>
              <a:ext cx="19685" cy="19685"/>
            </a:xfrm>
            <a:custGeom>
              <a:avLst/>
              <a:gdLst/>
              <a:ahLst/>
              <a:cxnLst/>
              <a:rect l="l" t="t" r="r" b="b"/>
              <a:pathLst>
                <a:path w="19685"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143" name="object 143"/>
            <p:cNvSpPr/>
            <p:nvPr/>
          </p:nvSpPr>
          <p:spPr>
            <a:xfrm>
              <a:off x="7557351" y="3679587"/>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144" name="object 144"/>
            <p:cNvSpPr/>
            <p:nvPr/>
          </p:nvSpPr>
          <p:spPr>
            <a:xfrm>
              <a:off x="5557534" y="5125530"/>
              <a:ext cx="8890" cy="9525"/>
            </a:xfrm>
            <a:custGeom>
              <a:avLst/>
              <a:gdLst/>
              <a:ahLst/>
              <a:cxnLst/>
              <a:rect l="l" t="t" r="r" b="b"/>
              <a:pathLst>
                <a:path w="8889" h="9525">
                  <a:moveTo>
                    <a:pt x="6889" y="0"/>
                  </a:moveTo>
                  <a:lnTo>
                    <a:pt x="1989" y="0"/>
                  </a:lnTo>
                  <a:lnTo>
                    <a:pt x="0" y="2031"/>
                  </a:lnTo>
                  <a:lnTo>
                    <a:pt x="0" y="6973"/>
                  </a:lnTo>
                  <a:lnTo>
                    <a:pt x="1989" y="8973"/>
                  </a:lnTo>
                  <a:lnTo>
                    <a:pt x="6889" y="8973"/>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145" name="object 145"/>
            <p:cNvSpPr/>
            <p:nvPr/>
          </p:nvSpPr>
          <p:spPr>
            <a:xfrm>
              <a:off x="6984834" y="5011984"/>
              <a:ext cx="848360" cy="441959"/>
            </a:xfrm>
            <a:custGeom>
              <a:avLst/>
              <a:gdLst/>
              <a:ahLst/>
              <a:cxnLst/>
              <a:rect l="l" t="t" r="r" b="b"/>
              <a:pathLst>
                <a:path w="848359" h="441960">
                  <a:moveTo>
                    <a:pt x="14338" y="430606"/>
                  </a:moveTo>
                  <a:lnTo>
                    <a:pt x="11137" y="427367"/>
                  </a:lnTo>
                  <a:lnTo>
                    <a:pt x="3175" y="427367"/>
                  </a:lnTo>
                  <a:lnTo>
                    <a:pt x="0" y="430606"/>
                  </a:lnTo>
                  <a:lnTo>
                    <a:pt x="0" y="438607"/>
                  </a:lnTo>
                  <a:lnTo>
                    <a:pt x="3175" y="441858"/>
                  </a:lnTo>
                  <a:lnTo>
                    <a:pt x="11137" y="441858"/>
                  </a:lnTo>
                  <a:lnTo>
                    <a:pt x="14338" y="438607"/>
                  </a:lnTo>
                  <a:lnTo>
                    <a:pt x="14338" y="434594"/>
                  </a:lnTo>
                  <a:lnTo>
                    <a:pt x="14338" y="430606"/>
                  </a:lnTo>
                  <a:close/>
                </a:path>
                <a:path w="848359" h="441960">
                  <a:moveTo>
                    <a:pt x="848233" y="3454"/>
                  </a:moveTo>
                  <a:lnTo>
                    <a:pt x="844816" y="0"/>
                  </a:lnTo>
                  <a:lnTo>
                    <a:pt x="836333" y="0"/>
                  </a:lnTo>
                  <a:lnTo>
                    <a:pt x="832904" y="3454"/>
                  </a:lnTo>
                  <a:lnTo>
                    <a:pt x="832904" y="12039"/>
                  </a:lnTo>
                  <a:lnTo>
                    <a:pt x="836333" y="15494"/>
                  </a:lnTo>
                  <a:lnTo>
                    <a:pt x="844816" y="15494"/>
                  </a:lnTo>
                  <a:lnTo>
                    <a:pt x="848233" y="12039"/>
                  </a:lnTo>
                  <a:lnTo>
                    <a:pt x="848233" y="7759"/>
                  </a:lnTo>
                  <a:lnTo>
                    <a:pt x="848233" y="3454"/>
                  </a:lnTo>
                  <a:close/>
                </a:path>
              </a:pathLst>
            </a:custGeom>
            <a:solidFill>
              <a:srgbClr val="FFFFFF">
                <a:alpha val="39999"/>
              </a:srgbClr>
            </a:solidFill>
          </p:spPr>
          <p:txBody>
            <a:bodyPr wrap="square" lIns="0" tIns="0" rIns="0" bIns="0" rtlCol="0"/>
            <a:lstStyle/>
            <a:p>
              <a:endParaRPr/>
            </a:p>
          </p:txBody>
        </p:sp>
        <p:sp>
          <p:nvSpPr>
            <p:cNvPr id="146" name="object 146"/>
            <p:cNvSpPr/>
            <p:nvPr/>
          </p:nvSpPr>
          <p:spPr>
            <a:xfrm>
              <a:off x="5312535" y="6076219"/>
              <a:ext cx="17145" cy="17780"/>
            </a:xfrm>
            <a:custGeom>
              <a:avLst/>
              <a:gdLst/>
              <a:ahLst/>
              <a:cxnLst/>
              <a:rect l="l" t="t" r="r" b="b"/>
              <a:pathLst>
                <a:path w="17145" h="17779">
                  <a:moveTo>
                    <a:pt x="13224" y="0"/>
                  </a:moveTo>
                  <a:lnTo>
                    <a:pt x="3821" y="0"/>
                  </a:lnTo>
                  <a:lnTo>
                    <a:pt x="0" y="3874"/>
                  </a:lnTo>
                  <a:lnTo>
                    <a:pt x="0" y="13381"/>
                  </a:lnTo>
                  <a:lnTo>
                    <a:pt x="3821" y="17235"/>
                  </a:lnTo>
                  <a:lnTo>
                    <a:pt x="13224" y="17235"/>
                  </a:lnTo>
                  <a:lnTo>
                    <a:pt x="17088" y="13381"/>
                  </a:lnTo>
                  <a:lnTo>
                    <a:pt x="17088" y="8607"/>
                  </a:lnTo>
                  <a:lnTo>
                    <a:pt x="17088" y="3874"/>
                  </a:lnTo>
                  <a:lnTo>
                    <a:pt x="13224" y="0"/>
                  </a:lnTo>
                  <a:close/>
                </a:path>
              </a:pathLst>
            </a:custGeom>
            <a:solidFill>
              <a:srgbClr val="FFFFFF">
                <a:alpha val="31198"/>
              </a:srgbClr>
            </a:solidFill>
          </p:spPr>
          <p:txBody>
            <a:bodyPr wrap="square" lIns="0" tIns="0" rIns="0" bIns="0" rtlCol="0"/>
            <a:lstStyle/>
            <a:p>
              <a:endParaRPr/>
            </a:p>
          </p:txBody>
        </p:sp>
        <p:sp>
          <p:nvSpPr>
            <p:cNvPr id="147" name="object 147"/>
            <p:cNvSpPr/>
            <p:nvPr/>
          </p:nvSpPr>
          <p:spPr>
            <a:xfrm>
              <a:off x="5527687" y="4890610"/>
              <a:ext cx="2248535" cy="2138045"/>
            </a:xfrm>
            <a:custGeom>
              <a:avLst/>
              <a:gdLst/>
              <a:ahLst/>
              <a:cxnLst/>
              <a:rect l="l" t="t" r="r" b="b"/>
              <a:pathLst>
                <a:path w="2248534" h="2138045">
                  <a:moveTo>
                    <a:pt x="20269" y="2121725"/>
                  </a:moveTo>
                  <a:lnTo>
                    <a:pt x="15748" y="2117115"/>
                  </a:lnTo>
                  <a:lnTo>
                    <a:pt x="4572" y="2117115"/>
                  </a:lnTo>
                  <a:lnTo>
                    <a:pt x="0" y="2121725"/>
                  </a:lnTo>
                  <a:lnTo>
                    <a:pt x="0" y="2132990"/>
                  </a:lnTo>
                  <a:lnTo>
                    <a:pt x="4572" y="2137587"/>
                  </a:lnTo>
                  <a:lnTo>
                    <a:pt x="15748" y="2137587"/>
                  </a:lnTo>
                  <a:lnTo>
                    <a:pt x="20269" y="2132990"/>
                  </a:lnTo>
                  <a:lnTo>
                    <a:pt x="20269" y="2127364"/>
                  </a:lnTo>
                  <a:lnTo>
                    <a:pt x="20269" y="2121725"/>
                  </a:lnTo>
                  <a:close/>
                </a:path>
                <a:path w="2248534" h="2138045">
                  <a:moveTo>
                    <a:pt x="2248535" y="4876"/>
                  </a:moveTo>
                  <a:lnTo>
                    <a:pt x="2243747" y="0"/>
                  </a:lnTo>
                  <a:lnTo>
                    <a:pt x="2231860" y="0"/>
                  </a:lnTo>
                  <a:lnTo>
                    <a:pt x="2227072" y="4876"/>
                  </a:lnTo>
                  <a:lnTo>
                    <a:pt x="2227072" y="16814"/>
                  </a:lnTo>
                  <a:lnTo>
                    <a:pt x="2231860" y="21691"/>
                  </a:lnTo>
                  <a:lnTo>
                    <a:pt x="2243747" y="21691"/>
                  </a:lnTo>
                  <a:lnTo>
                    <a:pt x="2248535" y="16814"/>
                  </a:lnTo>
                  <a:lnTo>
                    <a:pt x="2248535" y="10833"/>
                  </a:lnTo>
                  <a:lnTo>
                    <a:pt x="2248535" y="4876"/>
                  </a:lnTo>
                  <a:close/>
                </a:path>
              </a:pathLst>
            </a:custGeom>
            <a:solidFill>
              <a:srgbClr val="384746">
                <a:alpha val="39999"/>
              </a:srgbClr>
            </a:solidFill>
          </p:spPr>
          <p:txBody>
            <a:bodyPr wrap="square" lIns="0" tIns="0" rIns="0" bIns="0" rtlCol="0"/>
            <a:lstStyle/>
            <a:p>
              <a:endParaRPr/>
            </a:p>
          </p:txBody>
        </p:sp>
        <p:sp>
          <p:nvSpPr>
            <p:cNvPr id="148" name="object 148"/>
            <p:cNvSpPr/>
            <p:nvPr/>
          </p:nvSpPr>
          <p:spPr>
            <a:xfrm>
              <a:off x="9787856" y="4024251"/>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149" name="object 149"/>
            <p:cNvSpPr/>
            <p:nvPr/>
          </p:nvSpPr>
          <p:spPr>
            <a:xfrm>
              <a:off x="10387686" y="5396850"/>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50" name="object 150"/>
            <p:cNvSpPr/>
            <p:nvPr/>
          </p:nvSpPr>
          <p:spPr>
            <a:xfrm>
              <a:off x="9054540" y="6694601"/>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51" name="object 151"/>
            <p:cNvSpPr/>
            <p:nvPr/>
          </p:nvSpPr>
          <p:spPr>
            <a:xfrm>
              <a:off x="10306690" y="5205711"/>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52" name="object 152"/>
            <p:cNvSpPr/>
            <p:nvPr/>
          </p:nvSpPr>
          <p:spPr>
            <a:xfrm>
              <a:off x="5014024" y="421920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53" name="object 153"/>
            <p:cNvSpPr/>
            <p:nvPr/>
          </p:nvSpPr>
          <p:spPr>
            <a:xfrm>
              <a:off x="9079729" y="6441559"/>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54" name="object 154"/>
            <p:cNvSpPr/>
            <p:nvPr/>
          </p:nvSpPr>
          <p:spPr>
            <a:xfrm>
              <a:off x="9524588" y="6963133"/>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55" name="object 155"/>
            <p:cNvSpPr/>
            <p:nvPr/>
          </p:nvSpPr>
          <p:spPr>
            <a:xfrm>
              <a:off x="9992031" y="5459041"/>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56" name="object 156"/>
            <p:cNvSpPr/>
            <p:nvPr/>
          </p:nvSpPr>
          <p:spPr>
            <a:xfrm>
              <a:off x="9320327" y="4852523"/>
              <a:ext cx="636905" cy="1748789"/>
            </a:xfrm>
            <a:custGeom>
              <a:avLst/>
              <a:gdLst/>
              <a:ahLst/>
              <a:cxnLst/>
              <a:rect l="l" t="t" r="r" b="b"/>
              <a:pathLst>
                <a:path w="636904" h="1748790">
                  <a:moveTo>
                    <a:pt x="11493" y="1741817"/>
                  </a:moveTo>
                  <a:lnTo>
                    <a:pt x="9664" y="1739963"/>
                  </a:lnTo>
                  <a:lnTo>
                    <a:pt x="5143" y="1739963"/>
                  </a:lnTo>
                  <a:lnTo>
                    <a:pt x="3289" y="1741817"/>
                  </a:lnTo>
                  <a:lnTo>
                    <a:pt x="3289" y="1746377"/>
                  </a:lnTo>
                  <a:lnTo>
                    <a:pt x="5143" y="1748218"/>
                  </a:lnTo>
                  <a:lnTo>
                    <a:pt x="9664" y="1748218"/>
                  </a:lnTo>
                  <a:lnTo>
                    <a:pt x="11493" y="1746377"/>
                  </a:lnTo>
                  <a:lnTo>
                    <a:pt x="11493" y="1744091"/>
                  </a:lnTo>
                  <a:lnTo>
                    <a:pt x="11493" y="1741817"/>
                  </a:lnTo>
                  <a:close/>
                </a:path>
                <a:path w="636904" h="1748790">
                  <a:moveTo>
                    <a:pt x="22987" y="951090"/>
                  </a:moveTo>
                  <a:lnTo>
                    <a:pt x="17843" y="945896"/>
                  </a:lnTo>
                  <a:lnTo>
                    <a:pt x="5156" y="945896"/>
                  </a:lnTo>
                  <a:lnTo>
                    <a:pt x="0" y="951090"/>
                  </a:lnTo>
                  <a:lnTo>
                    <a:pt x="0" y="963879"/>
                  </a:lnTo>
                  <a:lnTo>
                    <a:pt x="5156" y="969073"/>
                  </a:lnTo>
                  <a:lnTo>
                    <a:pt x="17843" y="969073"/>
                  </a:lnTo>
                  <a:lnTo>
                    <a:pt x="22987" y="963879"/>
                  </a:lnTo>
                  <a:lnTo>
                    <a:pt x="22987" y="957503"/>
                  </a:lnTo>
                  <a:lnTo>
                    <a:pt x="22987" y="951090"/>
                  </a:lnTo>
                  <a:close/>
                </a:path>
                <a:path w="636904" h="1748790">
                  <a:moveTo>
                    <a:pt x="636765" y="2882"/>
                  </a:moveTo>
                  <a:lnTo>
                    <a:pt x="633907" y="0"/>
                  </a:lnTo>
                  <a:lnTo>
                    <a:pt x="626821" y="0"/>
                  </a:lnTo>
                  <a:lnTo>
                    <a:pt x="623963" y="2882"/>
                  </a:lnTo>
                  <a:lnTo>
                    <a:pt x="623963" y="9982"/>
                  </a:lnTo>
                  <a:lnTo>
                    <a:pt x="626821" y="12915"/>
                  </a:lnTo>
                  <a:lnTo>
                    <a:pt x="633907" y="12915"/>
                  </a:lnTo>
                  <a:lnTo>
                    <a:pt x="636765" y="9982"/>
                  </a:lnTo>
                  <a:lnTo>
                    <a:pt x="636765" y="6438"/>
                  </a:lnTo>
                  <a:lnTo>
                    <a:pt x="636765" y="2882"/>
                  </a:lnTo>
                  <a:close/>
                </a:path>
              </a:pathLst>
            </a:custGeom>
            <a:solidFill>
              <a:srgbClr val="FFFFFF">
                <a:alpha val="31198"/>
              </a:srgbClr>
            </a:solidFill>
          </p:spPr>
          <p:txBody>
            <a:bodyPr wrap="square" lIns="0" tIns="0" rIns="0" bIns="0" rtlCol="0"/>
            <a:lstStyle/>
            <a:p>
              <a:endParaRPr/>
            </a:p>
          </p:txBody>
        </p:sp>
        <p:sp>
          <p:nvSpPr>
            <p:cNvPr id="157" name="object 157"/>
            <p:cNvSpPr/>
            <p:nvPr/>
          </p:nvSpPr>
          <p:spPr>
            <a:xfrm>
              <a:off x="4714837" y="3823696"/>
              <a:ext cx="5224780" cy="2146935"/>
            </a:xfrm>
            <a:custGeom>
              <a:avLst/>
              <a:gdLst/>
              <a:ahLst/>
              <a:cxnLst/>
              <a:rect l="l" t="t" r="r" b="b"/>
              <a:pathLst>
                <a:path w="5224780" h="2146935">
                  <a:moveTo>
                    <a:pt x="9893" y="2247"/>
                  </a:moveTo>
                  <a:lnTo>
                    <a:pt x="7670" y="0"/>
                  </a:lnTo>
                  <a:lnTo>
                    <a:pt x="2235" y="0"/>
                  </a:lnTo>
                  <a:lnTo>
                    <a:pt x="0" y="2247"/>
                  </a:lnTo>
                  <a:lnTo>
                    <a:pt x="0" y="7734"/>
                  </a:lnTo>
                  <a:lnTo>
                    <a:pt x="2235" y="9969"/>
                  </a:lnTo>
                  <a:lnTo>
                    <a:pt x="7670" y="9969"/>
                  </a:lnTo>
                  <a:lnTo>
                    <a:pt x="9893" y="7734"/>
                  </a:lnTo>
                  <a:lnTo>
                    <a:pt x="9893" y="5003"/>
                  </a:lnTo>
                  <a:lnTo>
                    <a:pt x="9893" y="2247"/>
                  </a:lnTo>
                  <a:close/>
                </a:path>
                <a:path w="5224780" h="2146935">
                  <a:moveTo>
                    <a:pt x="4264164" y="2136419"/>
                  </a:moveTo>
                  <a:lnTo>
                    <a:pt x="4261218" y="2133473"/>
                  </a:lnTo>
                  <a:lnTo>
                    <a:pt x="4253979" y="2133473"/>
                  </a:lnTo>
                  <a:lnTo>
                    <a:pt x="4251033" y="2136419"/>
                  </a:lnTo>
                  <a:lnTo>
                    <a:pt x="4251033" y="2143734"/>
                  </a:lnTo>
                  <a:lnTo>
                    <a:pt x="4253979" y="2146706"/>
                  </a:lnTo>
                  <a:lnTo>
                    <a:pt x="4261218" y="2146706"/>
                  </a:lnTo>
                  <a:lnTo>
                    <a:pt x="4264164" y="2143734"/>
                  </a:lnTo>
                  <a:lnTo>
                    <a:pt x="4264164" y="2140089"/>
                  </a:lnTo>
                  <a:lnTo>
                    <a:pt x="4264164" y="2136419"/>
                  </a:lnTo>
                  <a:close/>
                </a:path>
                <a:path w="5224780" h="2146935">
                  <a:moveTo>
                    <a:pt x="5224767" y="522249"/>
                  </a:moveTo>
                  <a:lnTo>
                    <a:pt x="5219979" y="517423"/>
                  </a:lnTo>
                  <a:lnTo>
                    <a:pt x="5208181" y="517423"/>
                  </a:lnTo>
                  <a:lnTo>
                    <a:pt x="5203406" y="522249"/>
                  </a:lnTo>
                  <a:lnTo>
                    <a:pt x="5203406" y="534136"/>
                  </a:lnTo>
                  <a:lnTo>
                    <a:pt x="5208181" y="538962"/>
                  </a:lnTo>
                  <a:lnTo>
                    <a:pt x="5219979" y="538962"/>
                  </a:lnTo>
                  <a:lnTo>
                    <a:pt x="5224767" y="534136"/>
                  </a:lnTo>
                  <a:lnTo>
                    <a:pt x="5224767" y="528205"/>
                  </a:lnTo>
                  <a:lnTo>
                    <a:pt x="5224767" y="522249"/>
                  </a:lnTo>
                  <a:close/>
                </a:path>
              </a:pathLst>
            </a:custGeom>
            <a:solidFill>
              <a:srgbClr val="FFFFFF">
                <a:alpha val="39999"/>
              </a:srgbClr>
            </a:solidFill>
          </p:spPr>
          <p:txBody>
            <a:bodyPr wrap="square" lIns="0" tIns="0" rIns="0" bIns="0" rtlCol="0"/>
            <a:lstStyle/>
            <a:p>
              <a:endParaRPr/>
            </a:p>
          </p:txBody>
        </p:sp>
        <p:sp>
          <p:nvSpPr>
            <p:cNvPr id="158" name="object 158"/>
            <p:cNvSpPr/>
            <p:nvPr/>
          </p:nvSpPr>
          <p:spPr>
            <a:xfrm>
              <a:off x="9227753" y="5831856"/>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59" name="object 159"/>
            <p:cNvSpPr/>
            <p:nvPr/>
          </p:nvSpPr>
          <p:spPr>
            <a:xfrm>
              <a:off x="4731754" y="2318582"/>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160" name="object 160"/>
            <p:cNvSpPr/>
            <p:nvPr/>
          </p:nvSpPr>
          <p:spPr>
            <a:xfrm>
              <a:off x="4943742" y="2614758"/>
              <a:ext cx="5402580" cy="3217545"/>
            </a:xfrm>
            <a:custGeom>
              <a:avLst/>
              <a:gdLst/>
              <a:ahLst/>
              <a:cxnLst/>
              <a:rect l="l" t="t" r="r" b="b"/>
              <a:pathLst>
                <a:path w="5402580" h="3217545">
                  <a:moveTo>
                    <a:pt x="12179" y="2755"/>
                  </a:moveTo>
                  <a:lnTo>
                    <a:pt x="9448" y="0"/>
                  </a:lnTo>
                  <a:lnTo>
                    <a:pt x="2705" y="0"/>
                  </a:lnTo>
                  <a:lnTo>
                    <a:pt x="0" y="2755"/>
                  </a:lnTo>
                  <a:lnTo>
                    <a:pt x="0" y="9550"/>
                  </a:lnTo>
                  <a:lnTo>
                    <a:pt x="2705" y="12306"/>
                  </a:lnTo>
                  <a:lnTo>
                    <a:pt x="9448" y="12306"/>
                  </a:lnTo>
                  <a:lnTo>
                    <a:pt x="12179" y="9550"/>
                  </a:lnTo>
                  <a:lnTo>
                    <a:pt x="12179" y="6146"/>
                  </a:lnTo>
                  <a:lnTo>
                    <a:pt x="12179" y="2755"/>
                  </a:lnTo>
                  <a:close/>
                </a:path>
                <a:path w="5402580" h="3217545">
                  <a:moveTo>
                    <a:pt x="3825621" y="3200146"/>
                  </a:moveTo>
                  <a:lnTo>
                    <a:pt x="3820807" y="3195243"/>
                  </a:lnTo>
                  <a:lnTo>
                    <a:pt x="3808831" y="3195243"/>
                  </a:lnTo>
                  <a:lnTo>
                    <a:pt x="3803980" y="3200146"/>
                  </a:lnTo>
                  <a:lnTo>
                    <a:pt x="3803980" y="3212211"/>
                  </a:lnTo>
                  <a:lnTo>
                    <a:pt x="3808831" y="3217100"/>
                  </a:lnTo>
                  <a:lnTo>
                    <a:pt x="3820807" y="3217100"/>
                  </a:lnTo>
                  <a:lnTo>
                    <a:pt x="3825621" y="3212211"/>
                  </a:lnTo>
                  <a:lnTo>
                    <a:pt x="3825621" y="3206165"/>
                  </a:lnTo>
                  <a:lnTo>
                    <a:pt x="3825621" y="3200146"/>
                  </a:lnTo>
                  <a:close/>
                </a:path>
                <a:path w="5402580" h="3217545">
                  <a:moveTo>
                    <a:pt x="5291696" y="971524"/>
                  </a:moveTo>
                  <a:lnTo>
                    <a:pt x="5289474" y="969276"/>
                  </a:lnTo>
                  <a:lnTo>
                    <a:pt x="5284025" y="969276"/>
                  </a:lnTo>
                  <a:lnTo>
                    <a:pt x="5281815" y="971524"/>
                  </a:lnTo>
                  <a:lnTo>
                    <a:pt x="5281815" y="977011"/>
                  </a:lnTo>
                  <a:lnTo>
                    <a:pt x="5284025" y="979258"/>
                  </a:lnTo>
                  <a:lnTo>
                    <a:pt x="5289474" y="979258"/>
                  </a:lnTo>
                  <a:lnTo>
                    <a:pt x="5291696" y="977011"/>
                  </a:lnTo>
                  <a:lnTo>
                    <a:pt x="5291696" y="974280"/>
                  </a:lnTo>
                  <a:lnTo>
                    <a:pt x="5291696" y="971524"/>
                  </a:lnTo>
                  <a:close/>
                </a:path>
                <a:path w="5402580" h="3217545">
                  <a:moveTo>
                    <a:pt x="5402567" y="864565"/>
                  </a:moveTo>
                  <a:lnTo>
                    <a:pt x="5400726" y="862711"/>
                  </a:lnTo>
                  <a:lnTo>
                    <a:pt x="5396217" y="862711"/>
                  </a:lnTo>
                  <a:lnTo>
                    <a:pt x="5394363" y="864565"/>
                  </a:lnTo>
                  <a:lnTo>
                    <a:pt x="5394363" y="869111"/>
                  </a:lnTo>
                  <a:lnTo>
                    <a:pt x="5396217" y="870953"/>
                  </a:lnTo>
                  <a:lnTo>
                    <a:pt x="5400726" y="870953"/>
                  </a:lnTo>
                  <a:lnTo>
                    <a:pt x="5402567" y="869111"/>
                  </a:lnTo>
                  <a:lnTo>
                    <a:pt x="5402567" y="866838"/>
                  </a:lnTo>
                  <a:lnTo>
                    <a:pt x="5402567" y="864565"/>
                  </a:lnTo>
                  <a:close/>
                </a:path>
              </a:pathLst>
            </a:custGeom>
            <a:solidFill>
              <a:srgbClr val="FFFFFF">
                <a:alpha val="39999"/>
              </a:srgbClr>
            </a:solidFill>
          </p:spPr>
          <p:txBody>
            <a:bodyPr wrap="square" lIns="0" tIns="0" rIns="0" bIns="0" rtlCol="0"/>
            <a:lstStyle/>
            <a:p>
              <a:endParaRPr/>
            </a:p>
          </p:txBody>
        </p:sp>
        <p:sp>
          <p:nvSpPr>
            <p:cNvPr id="161" name="object 161"/>
            <p:cNvSpPr/>
            <p:nvPr/>
          </p:nvSpPr>
          <p:spPr>
            <a:xfrm>
              <a:off x="10313048" y="2930272"/>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62" name="object 162"/>
            <p:cNvSpPr/>
            <p:nvPr/>
          </p:nvSpPr>
          <p:spPr>
            <a:xfrm>
              <a:off x="8873983" y="6974066"/>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63" name="object 163"/>
            <p:cNvSpPr/>
            <p:nvPr/>
          </p:nvSpPr>
          <p:spPr>
            <a:xfrm>
              <a:off x="5117678" y="4913107"/>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164" name="object 164"/>
            <p:cNvSpPr/>
            <p:nvPr/>
          </p:nvSpPr>
          <p:spPr>
            <a:xfrm>
              <a:off x="9624327" y="4730120"/>
              <a:ext cx="848360" cy="441959"/>
            </a:xfrm>
            <a:custGeom>
              <a:avLst/>
              <a:gdLst/>
              <a:ahLst/>
              <a:cxnLst/>
              <a:rect l="l" t="t" r="r" b="b"/>
              <a:pathLst>
                <a:path w="848359" h="441960">
                  <a:moveTo>
                    <a:pt x="14338" y="430606"/>
                  </a:moveTo>
                  <a:lnTo>
                    <a:pt x="11125" y="427380"/>
                  </a:lnTo>
                  <a:lnTo>
                    <a:pt x="3175" y="427380"/>
                  </a:lnTo>
                  <a:lnTo>
                    <a:pt x="0" y="430606"/>
                  </a:lnTo>
                  <a:lnTo>
                    <a:pt x="0" y="438619"/>
                  </a:lnTo>
                  <a:lnTo>
                    <a:pt x="3175" y="441858"/>
                  </a:lnTo>
                  <a:lnTo>
                    <a:pt x="11125" y="441858"/>
                  </a:lnTo>
                  <a:lnTo>
                    <a:pt x="14338" y="438619"/>
                  </a:lnTo>
                  <a:lnTo>
                    <a:pt x="14338" y="434606"/>
                  </a:lnTo>
                  <a:lnTo>
                    <a:pt x="14338" y="430606"/>
                  </a:lnTo>
                  <a:close/>
                </a:path>
                <a:path w="848359" h="441960">
                  <a:moveTo>
                    <a:pt x="848233" y="3454"/>
                  </a:moveTo>
                  <a:lnTo>
                    <a:pt x="844804" y="0"/>
                  </a:lnTo>
                  <a:lnTo>
                    <a:pt x="836320" y="0"/>
                  </a:lnTo>
                  <a:lnTo>
                    <a:pt x="832904" y="3454"/>
                  </a:lnTo>
                  <a:lnTo>
                    <a:pt x="832904" y="12039"/>
                  </a:lnTo>
                  <a:lnTo>
                    <a:pt x="836320" y="15494"/>
                  </a:lnTo>
                  <a:lnTo>
                    <a:pt x="844804" y="15494"/>
                  </a:lnTo>
                  <a:lnTo>
                    <a:pt x="848233" y="12039"/>
                  </a:lnTo>
                  <a:lnTo>
                    <a:pt x="848233" y="7759"/>
                  </a:lnTo>
                  <a:lnTo>
                    <a:pt x="848233" y="3454"/>
                  </a:lnTo>
                  <a:close/>
                </a:path>
              </a:pathLst>
            </a:custGeom>
            <a:solidFill>
              <a:srgbClr val="FFFFFF">
                <a:alpha val="39999"/>
              </a:srgbClr>
            </a:solidFill>
          </p:spPr>
          <p:txBody>
            <a:bodyPr wrap="square" lIns="0" tIns="0" rIns="0" bIns="0" rtlCol="0"/>
            <a:lstStyle/>
            <a:p>
              <a:endParaRPr/>
            </a:p>
          </p:txBody>
        </p:sp>
        <p:sp>
          <p:nvSpPr>
            <p:cNvPr id="165" name="object 165"/>
            <p:cNvSpPr/>
            <p:nvPr/>
          </p:nvSpPr>
          <p:spPr>
            <a:xfrm>
              <a:off x="10394257" y="459789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66" name="object 166"/>
            <p:cNvSpPr/>
            <p:nvPr/>
          </p:nvSpPr>
          <p:spPr>
            <a:xfrm>
              <a:off x="4691846" y="2360913"/>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67" name="object 167"/>
            <p:cNvSpPr/>
            <p:nvPr/>
          </p:nvSpPr>
          <p:spPr>
            <a:xfrm>
              <a:off x="5229047" y="1208004"/>
              <a:ext cx="99695" cy="1444625"/>
            </a:xfrm>
            <a:custGeom>
              <a:avLst/>
              <a:gdLst/>
              <a:ahLst/>
              <a:cxnLst/>
              <a:rect l="l" t="t" r="r" b="b"/>
              <a:pathLst>
                <a:path w="99695" h="1444625">
                  <a:moveTo>
                    <a:pt x="24003" y="5422"/>
                  </a:moveTo>
                  <a:lnTo>
                    <a:pt x="18643" y="0"/>
                  </a:lnTo>
                  <a:lnTo>
                    <a:pt x="5384" y="0"/>
                  </a:lnTo>
                  <a:lnTo>
                    <a:pt x="0" y="5422"/>
                  </a:lnTo>
                  <a:lnTo>
                    <a:pt x="0" y="18808"/>
                  </a:lnTo>
                  <a:lnTo>
                    <a:pt x="5384" y="24231"/>
                  </a:lnTo>
                  <a:lnTo>
                    <a:pt x="18643" y="24231"/>
                  </a:lnTo>
                  <a:lnTo>
                    <a:pt x="24003" y="18808"/>
                  </a:lnTo>
                  <a:lnTo>
                    <a:pt x="24003" y="12103"/>
                  </a:lnTo>
                  <a:lnTo>
                    <a:pt x="24003" y="5422"/>
                  </a:lnTo>
                  <a:close/>
                </a:path>
                <a:path w="99695" h="1444625">
                  <a:moveTo>
                    <a:pt x="99453" y="1419440"/>
                  </a:moveTo>
                  <a:lnTo>
                    <a:pt x="92354" y="1412278"/>
                  </a:lnTo>
                  <a:lnTo>
                    <a:pt x="74828" y="1412278"/>
                  </a:lnTo>
                  <a:lnTo>
                    <a:pt x="67779" y="1419440"/>
                  </a:lnTo>
                  <a:lnTo>
                    <a:pt x="67779" y="1437055"/>
                  </a:lnTo>
                  <a:lnTo>
                    <a:pt x="74828" y="1444244"/>
                  </a:lnTo>
                  <a:lnTo>
                    <a:pt x="92354" y="1444244"/>
                  </a:lnTo>
                  <a:lnTo>
                    <a:pt x="99453" y="1437055"/>
                  </a:lnTo>
                  <a:lnTo>
                    <a:pt x="99453" y="1428242"/>
                  </a:lnTo>
                  <a:lnTo>
                    <a:pt x="99453" y="1419440"/>
                  </a:lnTo>
                  <a:close/>
                </a:path>
              </a:pathLst>
            </a:custGeom>
            <a:solidFill>
              <a:srgbClr val="384746">
                <a:alpha val="39999"/>
              </a:srgbClr>
            </a:solidFill>
          </p:spPr>
          <p:txBody>
            <a:bodyPr wrap="square" lIns="0" tIns="0" rIns="0" bIns="0" rtlCol="0"/>
            <a:lstStyle/>
            <a:p>
              <a:endParaRPr/>
            </a:p>
          </p:txBody>
        </p:sp>
        <p:sp>
          <p:nvSpPr>
            <p:cNvPr id="168" name="object 168"/>
            <p:cNvSpPr/>
            <p:nvPr/>
          </p:nvSpPr>
          <p:spPr>
            <a:xfrm>
              <a:off x="5254237" y="954959"/>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69" name="object 169"/>
            <p:cNvSpPr/>
            <p:nvPr/>
          </p:nvSpPr>
          <p:spPr>
            <a:xfrm>
              <a:off x="10064470" y="6359480"/>
              <a:ext cx="65405" cy="756920"/>
            </a:xfrm>
            <a:custGeom>
              <a:avLst/>
              <a:gdLst/>
              <a:ahLst/>
              <a:cxnLst/>
              <a:rect l="l" t="t" r="r" b="b"/>
              <a:pathLst>
                <a:path w="65404" h="756920">
                  <a:moveTo>
                    <a:pt x="10642" y="748309"/>
                  </a:moveTo>
                  <a:lnTo>
                    <a:pt x="8267" y="745883"/>
                  </a:lnTo>
                  <a:lnTo>
                    <a:pt x="2374" y="745883"/>
                  </a:lnTo>
                  <a:lnTo>
                    <a:pt x="0" y="748309"/>
                  </a:lnTo>
                  <a:lnTo>
                    <a:pt x="0" y="754214"/>
                  </a:lnTo>
                  <a:lnTo>
                    <a:pt x="2374" y="756653"/>
                  </a:lnTo>
                  <a:lnTo>
                    <a:pt x="8267" y="756653"/>
                  </a:lnTo>
                  <a:lnTo>
                    <a:pt x="10642" y="754214"/>
                  </a:lnTo>
                  <a:lnTo>
                    <a:pt x="10642" y="751268"/>
                  </a:lnTo>
                  <a:lnTo>
                    <a:pt x="10642" y="748309"/>
                  </a:lnTo>
                  <a:close/>
                </a:path>
                <a:path w="65404" h="756920">
                  <a:moveTo>
                    <a:pt x="64935" y="3454"/>
                  </a:moveTo>
                  <a:lnTo>
                    <a:pt x="61506" y="0"/>
                  </a:lnTo>
                  <a:lnTo>
                    <a:pt x="53035" y="0"/>
                  </a:lnTo>
                  <a:lnTo>
                    <a:pt x="49606" y="3454"/>
                  </a:lnTo>
                  <a:lnTo>
                    <a:pt x="49606" y="12039"/>
                  </a:lnTo>
                  <a:lnTo>
                    <a:pt x="53035" y="15481"/>
                  </a:lnTo>
                  <a:lnTo>
                    <a:pt x="61506" y="15481"/>
                  </a:lnTo>
                  <a:lnTo>
                    <a:pt x="64935" y="12039"/>
                  </a:lnTo>
                  <a:lnTo>
                    <a:pt x="64935" y="7759"/>
                  </a:lnTo>
                  <a:lnTo>
                    <a:pt x="64935" y="3454"/>
                  </a:lnTo>
                  <a:close/>
                </a:path>
              </a:pathLst>
            </a:custGeom>
            <a:solidFill>
              <a:srgbClr val="FFFFFF">
                <a:alpha val="39999"/>
              </a:srgbClr>
            </a:solidFill>
          </p:spPr>
          <p:txBody>
            <a:bodyPr wrap="square" lIns="0" tIns="0" rIns="0" bIns="0" rtlCol="0"/>
            <a:lstStyle/>
            <a:p>
              <a:endParaRPr/>
            </a:p>
          </p:txBody>
        </p:sp>
        <p:sp>
          <p:nvSpPr>
            <p:cNvPr id="170" name="object 170"/>
            <p:cNvSpPr/>
            <p:nvPr/>
          </p:nvSpPr>
          <p:spPr>
            <a:xfrm>
              <a:off x="4758537" y="495851"/>
              <a:ext cx="5252720" cy="5433695"/>
            </a:xfrm>
            <a:custGeom>
              <a:avLst/>
              <a:gdLst/>
              <a:ahLst/>
              <a:cxnLst/>
              <a:rect l="l" t="t" r="r" b="b"/>
              <a:pathLst>
                <a:path w="5252720" h="5433695">
                  <a:moveTo>
                    <a:pt x="15430" y="3479"/>
                  </a:moveTo>
                  <a:lnTo>
                    <a:pt x="11976" y="0"/>
                  </a:lnTo>
                  <a:lnTo>
                    <a:pt x="3454" y="0"/>
                  </a:lnTo>
                  <a:lnTo>
                    <a:pt x="0" y="3479"/>
                  </a:lnTo>
                  <a:lnTo>
                    <a:pt x="0" y="12090"/>
                  </a:lnTo>
                  <a:lnTo>
                    <a:pt x="3454" y="15570"/>
                  </a:lnTo>
                  <a:lnTo>
                    <a:pt x="11976" y="15570"/>
                  </a:lnTo>
                  <a:lnTo>
                    <a:pt x="15430" y="12090"/>
                  </a:lnTo>
                  <a:lnTo>
                    <a:pt x="15430" y="7785"/>
                  </a:lnTo>
                  <a:lnTo>
                    <a:pt x="15430" y="3479"/>
                  </a:lnTo>
                  <a:close/>
                </a:path>
                <a:path w="5252720" h="5433695">
                  <a:moveTo>
                    <a:pt x="5252669" y="5416334"/>
                  </a:moveTo>
                  <a:lnTo>
                    <a:pt x="5247881" y="5411457"/>
                  </a:lnTo>
                  <a:lnTo>
                    <a:pt x="5235994" y="5411457"/>
                  </a:lnTo>
                  <a:lnTo>
                    <a:pt x="5231206" y="5416334"/>
                  </a:lnTo>
                  <a:lnTo>
                    <a:pt x="5231206" y="5428272"/>
                  </a:lnTo>
                  <a:lnTo>
                    <a:pt x="5235994" y="5433149"/>
                  </a:lnTo>
                  <a:lnTo>
                    <a:pt x="5247881" y="5433149"/>
                  </a:lnTo>
                  <a:lnTo>
                    <a:pt x="5252669" y="5428272"/>
                  </a:lnTo>
                  <a:lnTo>
                    <a:pt x="5252669" y="5422290"/>
                  </a:lnTo>
                  <a:lnTo>
                    <a:pt x="5252669" y="5416334"/>
                  </a:lnTo>
                  <a:close/>
                </a:path>
              </a:pathLst>
            </a:custGeom>
            <a:solidFill>
              <a:srgbClr val="384746">
                <a:alpha val="39999"/>
              </a:srgbClr>
            </a:solidFill>
          </p:spPr>
          <p:txBody>
            <a:bodyPr wrap="square" lIns="0" tIns="0" rIns="0" bIns="0" rtlCol="0"/>
            <a:lstStyle/>
            <a:p>
              <a:endParaRPr/>
            </a:p>
          </p:txBody>
        </p:sp>
        <p:sp>
          <p:nvSpPr>
            <p:cNvPr id="171" name="object 171"/>
            <p:cNvSpPr/>
            <p:nvPr/>
          </p:nvSpPr>
          <p:spPr>
            <a:xfrm>
              <a:off x="8893759" y="2379808"/>
              <a:ext cx="843915" cy="1044575"/>
            </a:xfrm>
            <a:custGeom>
              <a:avLst/>
              <a:gdLst/>
              <a:ahLst/>
              <a:cxnLst/>
              <a:rect l="l" t="t" r="r" b="b"/>
              <a:pathLst>
                <a:path w="843915" h="1044575">
                  <a:moveTo>
                    <a:pt x="13144" y="1033754"/>
                  </a:moveTo>
                  <a:lnTo>
                    <a:pt x="10185" y="1030795"/>
                  </a:lnTo>
                  <a:lnTo>
                    <a:pt x="2946" y="1030795"/>
                  </a:lnTo>
                  <a:lnTo>
                    <a:pt x="0" y="1033754"/>
                  </a:lnTo>
                  <a:lnTo>
                    <a:pt x="0" y="1041057"/>
                  </a:lnTo>
                  <a:lnTo>
                    <a:pt x="2946" y="1044028"/>
                  </a:lnTo>
                  <a:lnTo>
                    <a:pt x="10185" y="1044028"/>
                  </a:lnTo>
                  <a:lnTo>
                    <a:pt x="13144" y="1041057"/>
                  </a:lnTo>
                  <a:lnTo>
                    <a:pt x="13144" y="1037412"/>
                  </a:lnTo>
                  <a:lnTo>
                    <a:pt x="13144" y="1033754"/>
                  </a:lnTo>
                  <a:close/>
                </a:path>
                <a:path w="843915" h="1044575">
                  <a:moveTo>
                    <a:pt x="843572" y="3771"/>
                  </a:moveTo>
                  <a:lnTo>
                    <a:pt x="839825" y="0"/>
                  </a:lnTo>
                  <a:lnTo>
                    <a:pt x="830580" y="0"/>
                  </a:lnTo>
                  <a:lnTo>
                    <a:pt x="826808" y="3771"/>
                  </a:lnTo>
                  <a:lnTo>
                    <a:pt x="826808" y="13119"/>
                  </a:lnTo>
                  <a:lnTo>
                    <a:pt x="830580" y="16903"/>
                  </a:lnTo>
                  <a:lnTo>
                    <a:pt x="839825" y="16903"/>
                  </a:lnTo>
                  <a:lnTo>
                    <a:pt x="843572" y="13119"/>
                  </a:lnTo>
                  <a:lnTo>
                    <a:pt x="843572" y="8445"/>
                  </a:lnTo>
                  <a:lnTo>
                    <a:pt x="843572" y="3771"/>
                  </a:lnTo>
                  <a:close/>
                </a:path>
              </a:pathLst>
            </a:custGeom>
            <a:solidFill>
              <a:srgbClr val="FFFFFF">
                <a:alpha val="39999"/>
              </a:srgbClr>
            </a:solidFill>
          </p:spPr>
          <p:txBody>
            <a:bodyPr wrap="square" lIns="0" tIns="0" rIns="0" bIns="0" rtlCol="0"/>
            <a:lstStyle/>
            <a:p>
              <a:endParaRPr/>
            </a:p>
          </p:txBody>
        </p:sp>
        <p:sp>
          <p:nvSpPr>
            <p:cNvPr id="172" name="object 172"/>
            <p:cNvSpPr/>
            <p:nvPr/>
          </p:nvSpPr>
          <p:spPr>
            <a:xfrm>
              <a:off x="9056369" y="2018203"/>
              <a:ext cx="15875" cy="15875"/>
            </a:xfrm>
            <a:custGeom>
              <a:avLst/>
              <a:gdLst/>
              <a:ahLst/>
              <a:cxnLst/>
              <a:rect l="l" t="t" r="r" b="b"/>
              <a:pathLst>
                <a:path w="15875" h="15875">
                  <a:moveTo>
                    <a:pt x="11873" y="0"/>
                  </a:moveTo>
                  <a:lnTo>
                    <a:pt x="3413" y="0"/>
                  </a:lnTo>
                  <a:lnTo>
                    <a:pt x="0" y="3486"/>
                  </a:lnTo>
                  <a:lnTo>
                    <a:pt x="0" y="11999"/>
                  </a:lnTo>
                  <a:lnTo>
                    <a:pt x="341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173" name="object 173"/>
            <p:cNvSpPr/>
            <p:nvPr/>
          </p:nvSpPr>
          <p:spPr>
            <a:xfrm>
              <a:off x="6123964" y="265088"/>
              <a:ext cx="18415" cy="19050"/>
            </a:xfrm>
            <a:custGeom>
              <a:avLst/>
              <a:gdLst/>
              <a:ahLst/>
              <a:cxnLst/>
              <a:rect l="l" t="t" r="r" b="b"/>
              <a:pathLst>
                <a:path w="18414"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174" name="object 174"/>
            <p:cNvSpPr/>
            <p:nvPr/>
          </p:nvSpPr>
          <p:spPr>
            <a:xfrm>
              <a:off x="9422776" y="2959904"/>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75" name="object 175"/>
            <p:cNvSpPr/>
            <p:nvPr/>
          </p:nvSpPr>
          <p:spPr>
            <a:xfrm>
              <a:off x="4698517" y="448531"/>
              <a:ext cx="5320665" cy="464184"/>
            </a:xfrm>
            <a:custGeom>
              <a:avLst/>
              <a:gdLst/>
              <a:ahLst/>
              <a:cxnLst/>
              <a:rect l="l" t="t" r="r" b="b"/>
              <a:pathLst>
                <a:path w="5320665" h="464184">
                  <a:moveTo>
                    <a:pt x="18897" y="4241"/>
                  </a:moveTo>
                  <a:lnTo>
                    <a:pt x="14655" y="0"/>
                  </a:lnTo>
                  <a:lnTo>
                    <a:pt x="4216" y="0"/>
                  </a:lnTo>
                  <a:lnTo>
                    <a:pt x="0" y="4241"/>
                  </a:lnTo>
                  <a:lnTo>
                    <a:pt x="0" y="14795"/>
                  </a:lnTo>
                  <a:lnTo>
                    <a:pt x="4216" y="19075"/>
                  </a:lnTo>
                  <a:lnTo>
                    <a:pt x="14655" y="19075"/>
                  </a:lnTo>
                  <a:lnTo>
                    <a:pt x="18897" y="14795"/>
                  </a:lnTo>
                  <a:lnTo>
                    <a:pt x="18897" y="9537"/>
                  </a:lnTo>
                  <a:lnTo>
                    <a:pt x="18897" y="4241"/>
                  </a:lnTo>
                  <a:close/>
                </a:path>
                <a:path w="5320665" h="464184">
                  <a:moveTo>
                    <a:pt x="5320258" y="446506"/>
                  </a:moveTo>
                  <a:lnTo>
                    <a:pt x="5315318" y="441515"/>
                  </a:lnTo>
                  <a:lnTo>
                    <a:pt x="5303088" y="441515"/>
                  </a:lnTo>
                  <a:lnTo>
                    <a:pt x="5298110" y="446506"/>
                  </a:lnTo>
                  <a:lnTo>
                    <a:pt x="5298110" y="458838"/>
                  </a:lnTo>
                  <a:lnTo>
                    <a:pt x="5303088" y="463842"/>
                  </a:lnTo>
                  <a:lnTo>
                    <a:pt x="5315318" y="463842"/>
                  </a:lnTo>
                  <a:lnTo>
                    <a:pt x="5320258" y="458838"/>
                  </a:lnTo>
                  <a:lnTo>
                    <a:pt x="5320258" y="452691"/>
                  </a:lnTo>
                  <a:lnTo>
                    <a:pt x="5320258" y="446506"/>
                  </a:lnTo>
                  <a:close/>
                </a:path>
              </a:pathLst>
            </a:custGeom>
            <a:solidFill>
              <a:srgbClr val="FFFFFF">
                <a:alpha val="39999"/>
              </a:srgbClr>
            </a:solidFill>
          </p:spPr>
          <p:txBody>
            <a:bodyPr wrap="square" lIns="0" tIns="0" rIns="0" bIns="0" rtlCol="0"/>
            <a:lstStyle/>
            <a:p>
              <a:endParaRPr/>
            </a:p>
          </p:txBody>
        </p:sp>
        <p:sp>
          <p:nvSpPr>
            <p:cNvPr id="176" name="object 176"/>
            <p:cNvSpPr/>
            <p:nvPr/>
          </p:nvSpPr>
          <p:spPr>
            <a:xfrm>
              <a:off x="9498745" y="3669959"/>
              <a:ext cx="31750" cy="32384"/>
            </a:xfrm>
            <a:custGeom>
              <a:avLst/>
              <a:gdLst/>
              <a:ahLst/>
              <a:cxnLst/>
              <a:rect l="l" t="t" r="r" b="b"/>
              <a:pathLst>
                <a:path w="31750" h="32385">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177" name="object 177"/>
            <p:cNvSpPr/>
            <p:nvPr/>
          </p:nvSpPr>
          <p:spPr>
            <a:xfrm>
              <a:off x="4743879" y="150534"/>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78" name="object 178"/>
            <p:cNvSpPr/>
            <p:nvPr/>
          </p:nvSpPr>
          <p:spPr>
            <a:xfrm>
              <a:off x="5173319" y="1966617"/>
              <a:ext cx="27305" cy="27940"/>
            </a:xfrm>
            <a:custGeom>
              <a:avLst/>
              <a:gdLst/>
              <a:ahLst/>
              <a:cxnLst/>
              <a:rect l="l" t="t" r="r" b="b"/>
              <a:pathLst>
                <a:path w="27304"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179" name="object 179"/>
            <p:cNvSpPr/>
            <p:nvPr/>
          </p:nvSpPr>
          <p:spPr>
            <a:xfrm>
              <a:off x="6000456" y="786873"/>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80" name="object 180"/>
            <p:cNvSpPr/>
            <p:nvPr/>
          </p:nvSpPr>
          <p:spPr>
            <a:xfrm>
              <a:off x="5604802" y="595737"/>
              <a:ext cx="327660" cy="270510"/>
            </a:xfrm>
            <a:custGeom>
              <a:avLst/>
              <a:gdLst/>
              <a:ahLst/>
              <a:cxnLst/>
              <a:rect l="l" t="t" r="r" b="b"/>
              <a:pathLst>
                <a:path w="327660" h="270509">
                  <a:moveTo>
                    <a:pt x="16891" y="257175"/>
                  </a:moveTo>
                  <a:lnTo>
                    <a:pt x="13093" y="253339"/>
                  </a:lnTo>
                  <a:lnTo>
                    <a:pt x="3721" y="253339"/>
                  </a:lnTo>
                  <a:lnTo>
                    <a:pt x="0" y="257175"/>
                  </a:lnTo>
                  <a:lnTo>
                    <a:pt x="0" y="266598"/>
                  </a:lnTo>
                  <a:lnTo>
                    <a:pt x="3721" y="270421"/>
                  </a:lnTo>
                  <a:lnTo>
                    <a:pt x="13093" y="270421"/>
                  </a:lnTo>
                  <a:lnTo>
                    <a:pt x="16891" y="266598"/>
                  </a:lnTo>
                  <a:lnTo>
                    <a:pt x="16891" y="261886"/>
                  </a:lnTo>
                  <a:lnTo>
                    <a:pt x="16891" y="257175"/>
                  </a:lnTo>
                  <a:close/>
                </a:path>
                <a:path w="327660" h="270509">
                  <a:moveTo>
                    <a:pt x="327367" y="2882"/>
                  </a:moveTo>
                  <a:lnTo>
                    <a:pt x="324510" y="0"/>
                  </a:lnTo>
                  <a:lnTo>
                    <a:pt x="317487" y="0"/>
                  </a:lnTo>
                  <a:lnTo>
                    <a:pt x="314655" y="2882"/>
                  </a:lnTo>
                  <a:lnTo>
                    <a:pt x="314655" y="9956"/>
                  </a:lnTo>
                  <a:lnTo>
                    <a:pt x="317487" y="12852"/>
                  </a:lnTo>
                  <a:lnTo>
                    <a:pt x="324510" y="12852"/>
                  </a:lnTo>
                  <a:lnTo>
                    <a:pt x="327367" y="9956"/>
                  </a:lnTo>
                  <a:lnTo>
                    <a:pt x="327367" y="6413"/>
                  </a:lnTo>
                  <a:lnTo>
                    <a:pt x="327367" y="2882"/>
                  </a:lnTo>
                  <a:close/>
                </a:path>
              </a:pathLst>
            </a:custGeom>
            <a:solidFill>
              <a:srgbClr val="6F4478">
                <a:alpha val="39999"/>
              </a:srgbClr>
            </a:solidFill>
          </p:spPr>
          <p:txBody>
            <a:bodyPr wrap="square" lIns="0" tIns="0" rIns="0" bIns="0" rtlCol="0"/>
            <a:lstStyle/>
            <a:p>
              <a:endParaRPr/>
            </a:p>
          </p:txBody>
        </p:sp>
        <p:sp>
          <p:nvSpPr>
            <p:cNvPr id="181" name="object 181"/>
            <p:cNvSpPr/>
            <p:nvPr/>
          </p:nvSpPr>
          <p:spPr>
            <a:xfrm>
              <a:off x="5086794" y="34206"/>
              <a:ext cx="1210945" cy="2775585"/>
            </a:xfrm>
            <a:custGeom>
              <a:avLst/>
              <a:gdLst/>
              <a:ahLst/>
              <a:cxnLst/>
              <a:rect l="l" t="t" r="r" b="b"/>
              <a:pathLst>
                <a:path w="1210945" h="2775585">
                  <a:moveTo>
                    <a:pt x="9906" y="2767596"/>
                  </a:moveTo>
                  <a:lnTo>
                    <a:pt x="7683" y="2765348"/>
                  </a:lnTo>
                  <a:lnTo>
                    <a:pt x="2235" y="2765348"/>
                  </a:lnTo>
                  <a:lnTo>
                    <a:pt x="0" y="2767596"/>
                  </a:lnTo>
                  <a:lnTo>
                    <a:pt x="0" y="2773083"/>
                  </a:lnTo>
                  <a:lnTo>
                    <a:pt x="2235" y="2775331"/>
                  </a:lnTo>
                  <a:lnTo>
                    <a:pt x="7683" y="2775331"/>
                  </a:lnTo>
                  <a:lnTo>
                    <a:pt x="9906" y="2773083"/>
                  </a:lnTo>
                  <a:lnTo>
                    <a:pt x="9906" y="2770340"/>
                  </a:lnTo>
                  <a:lnTo>
                    <a:pt x="9906" y="2767596"/>
                  </a:lnTo>
                  <a:close/>
                </a:path>
                <a:path w="1210945" h="2775585">
                  <a:moveTo>
                    <a:pt x="120764" y="2660624"/>
                  </a:moveTo>
                  <a:lnTo>
                    <a:pt x="118935" y="2658783"/>
                  </a:lnTo>
                  <a:lnTo>
                    <a:pt x="114427" y="2658783"/>
                  </a:lnTo>
                  <a:lnTo>
                    <a:pt x="112572" y="2660624"/>
                  </a:lnTo>
                  <a:lnTo>
                    <a:pt x="112572" y="2665184"/>
                  </a:lnTo>
                  <a:lnTo>
                    <a:pt x="114427" y="2667025"/>
                  </a:lnTo>
                  <a:lnTo>
                    <a:pt x="118935" y="2667025"/>
                  </a:lnTo>
                  <a:lnTo>
                    <a:pt x="120764" y="2665184"/>
                  </a:lnTo>
                  <a:lnTo>
                    <a:pt x="120764" y="2662910"/>
                  </a:lnTo>
                  <a:lnTo>
                    <a:pt x="120764" y="2660624"/>
                  </a:lnTo>
                  <a:close/>
                </a:path>
                <a:path w="1210945" h="2775585">
                  <a:moveTo>
                    <a:pt x="130822" y="1729079"/>
                  </a:moveTo>
                  <a:lnTo>
                    <a:pt x="129070" y="1727250"/>
                  </a:lnTo>
                  <a:lnTo>
                    <a:pt x="124625" y="1727250"/>
                  </a:lnTo>
                  <a:lnTo>
                    <a:pt x="122834" y="1729079"/>
                  </a:lnTo>
                  <a:lnTo>
                    <a:pt x="122834" y="1733537"/>
                  </a:lnTo>
                  <a:lnTo>
                    <a:pt x="124625" y="1735340"/>
                  </a:lnTo>
                  <a:lnTo>
                    <a:pt x="129070" y="1735340"/>
                  </a:lnTo>
                  <a:lnTo>
                    <a:pt x="130822" y="1733537"/>
                  </a:lnTo>
                  <a:lnTo>
                    <a:pt x="130822" y="1731302"/>
                  </a:lnTo>
                  <a:lnTo>
                    <a:pt x="130822" y="1729079"/>
                  </a:lnTo>
                  <a:close/>
                </a:path>
                <a:path w="1210945" h="2775585">
                  <a:moveTo>
                    <a:pt x="172720" y="363334"/>
                  </a:moveTo>
                  <a:lnTo>
                    <a:pt x="169291" y="359879"/>
                  </a:lnTo>
                  <a:lnTo>
                    <a:pt x="160807" y="359879"/>
                  </a:lnTo>
                  <a:lnTo>
                    <a:pt x="157391" y="363334"/>
                  </a:lnTo>
                  <a:lnTo>
                    <a:pt x="157391" y="371919"/>
                  </a:lnTo>
                  <a:lnTo>
                    <a:pt x="160807" y="375373"/>
                  </a:lnTo>
                  <a:lnTo>
                    <a:pt x="169291" y="375373"/>
                  </a:lnTo>
                  <a:lnTo>
                    <a:pt x="172720" y="371919"/>
                  </a:lnTo>
                  <a:lnTo>
                    <a:pt x="172720" y="367639"/>
                  </a:lnTo>
                  <a:lnTo>
                    <a:pt x="172720" y="363334"/>
                  </a:lnTo>
                  <a:close/>
                </a:path>
                <a:path w="1210945" h="2775585">
                  <a:moveTo>
                    <a:pt x="608482" y="2743"/>
                  </a:moveTo>
                  <a:lnTo>
                    <a:pt x="605777" y="0"/>
                  </a:lnTo>
                  <a:lnTo>
                    <a:pt x="599071" y="0"/>
                  </a:lnTo>
                  <a:lnTo>
                    <a:pt x="596366" y="2743"/>
                  </a:lnTo>
                  <a:lnTo>
                    <a:pt x="596366" y="9448"/>
                  </a:lnTo>
                  <a:lnTo>
                    <a:pt x="599071" y="12192"/>
                  </a:lnTo>
                  <a:lnTo>
                    <a:pt x="605777" y="12192"/>
                  </a:lnTo>
                  <a:lnTo>
                    <a:pt x="608482" y="9448"/>
                  </a:lnTo>
                  <a:lnTo>
                    <a:pt x="608482" y="6083"/>
                  </a:lnTo>
                  <a:lnTo>
                    <a:pt x="608482" y="2743"/>
                  </a:lnTo>
                  <a:close/>
                </a:path>
                <a:path w="1210945" h="2775585">
                  <a:moveTo>
                    <a:pt x="1210411" y="570191"/>
                  </a:moveTo>
                  <a:lnTo>
                    <a:pt x="1208189" y="567956"/>
                  </a:lnTo>
                  <a:lnTo>
                    <a:pt x="1202740" y="567956"/>
                  </a:lnTo>
                  <a:lnTo>
                    <a:pt x="1200531" y="570191"/>
                  </a:lnTo>
                  <a:lnTo>
                    <a:pt x="1200531" y="575678"/>
                  </a:lnTo>
                  <a:lnTo>
                    <a:pt x="1202740" y="577926"/>
                  </a:lnTo>
                  <a:lnTo>
                    <a:pt x="1208189" y="577926"/>
                  </a:lnTo>
                  <a:lnTo>
                    <a:pt x="1210411" y="575678"/>
                  </a:lnTo>
                  <a:lnTo>
                    <a:pt x="1210411" y="572947"/>
                  </a:lnTo>
                  <a:lnTo>
                    <a:pt x="1210411" y="570191"/>
                  </a:lnTo>
                  <a:close/>
                </a:path>
              </a:pathLst>
            </a:custGeom>
            <a:solidFill>
              <a:srgbClr val="FFFFFF">
                <a:alpha val="39999"/>
              </a:srgbClr>
            </a:solidFill>
          </p:spPr>
          <p:txBody>
            <a:bodyPr wrap="square" lIns="0" tIns="0" rIns="0" bIns="0" rtlCol="0"/>
            <a:lstStyle/>
            <a:p>
              <a:endParaRPr/>
            </a:p>
          </p:txBody>
        </p:sp>
        <p:sp>
          <p:nvSpPr>
            <p:cNvPr id="182" name="object 182"/>
            <p:cNvSpPr/>
            <p:nvPr/>
          </p:nvSpPr>
          <p:spPr>
            <a:xfrm>
              <a:off x="4719255" y="130855"/>
              <a:ext cx="17145" cy="17145"/>
            </a:xfrm>
            <a:custGeom>
              <a:avLst/>
              <a:gdLst/>
              <a:ahLst/>
              <a:cxnLst/>
              <a:rect l="l" t="t" r="r" b="b"/>
              <a:pathLst>
                <a:path w="17145" h="17144">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183" name="object 183"/>
            <p:cNvSpPr/>
            <p:nvPr/>
          </p:nvSpPr>
          <p:spPr>
            <a:xfrm>
              <a:off x="9691853" y="1129645"/>
              <a:ext cx="806450" cy="1736725"/>
            </a:xfrm>
            <a:custGeom>
              <a:avLst/>
              <a:gdLst/>
              <a:ahLst/>
              <a:cxnLst/>
              <a:rect l="l" t="t" r="r" b="b"/>
              <a:pathLst>
                <a:path w="806450" h="1736725">
                  <a:moveTo>
                    <a:pt x="8204" y="1729994"/>
                  </a:moveTo>
                  <a:lnTo>
                    <a:pt x="6375" y="1728152"/>
                  </a:lnTo>
                  <a:lnTo>
                    <a:pt x="1854" y="1728152"/>
                  </a:lnTo>
                  <a:lnTo>
                    <a:pt x="0" y="1729994"/>
                  </a:lnTo>
                  <a:lnTo>
                    <a:pt x="0" y="1734553"/>
                  </a:lnTo>
                  <a:lnTo>
                    <a:pt x="1854" y="1736394"/>
                  </a:lnTo>
                  <a:lnTo>
                    <a:pt x="6375" y="1736394"/>
                  </a:lnTo>
                  <a:lnTo>
                    <a:pt x="8204" y="1734553"/>
                  </a:lnTo>
                  <a:lnTo>
                    <a:pt x="8204" y="1732280"/>
                  </a:lnTo>
                  <a:lnTo>
                    <a:pt x="8204" y="1729994"/>
                  </a:lnTo>
                  <a:close/>
                </a:path>
                <a:path w="806450" h="1736725">
                  <a:moveTo>
                    <a:pt x="806450" y="5194"/>
                  </a:moveTo>
                  <a:lnTo>
                    <a:pt x="801306" y="0"/>
                  </a:lnTo>
                  <a:lnTo>
                    <a:pt x="788619" y="0"/>
                  </a:lnTo>
                  <a:lnTo>
                    <a:pt x="783463" y="5194"/>
                  </a:lnTo>
                  <a:lnTo>
                    <a:pt x="783463" y="17983"/>
                  </a:lnTo>
                  <a:lnTo>
                    <a:pt x="788619" y="23177"/>
                  </a:lnTo>
                  <a:lnTo>
                    <a:pt x="801306" y="23177"/>
                  </a:lnTo>
                  <a:lnTo>
                    <a:pt x="806450" y="17983"/>
                  </a:lnTo>
                  <a:lnTo>
                    <a:pt x="806450" y="11595"/>
                  </a:lnTo>
                  <a:lnTo>
                    <a:pt x="806450" y="5194"/>
                  </a:lnTo>
                  <a:close/>
                </a:path>
              </a:pathLst>
            </a:custGeom>
            <a:solidFill>
              <a:srgbClr val="FFFFFF">
                <a:alpha val="31198"/>
              </a:srgbClr>
            </a:solidFill>
          </p:spPr>
          <p:txBody>
            <a:bodyPr wrap="square" lIns="0" tIns="0" rIns="0" bIns="0" rtlCol="0"/>
            <a:lstStyle/>
            <a:p>
              <a:endParaRPr/>
            </a:p>
          </p:txBody>
        </p:sp>
        <p:sp>
          <p:nvSpPr>
            <p:cNvPr id="184" name="object 184"/>
            <p:cNvSpPr/>
            <p:nvPr/>
          </p:nvSpPr>
          <p:spPr>
            <a:xfrm>
              <a:off x="9628531" y="1269959"/>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85" name="object 185"/>
            <p:cNvSpPr/>
            <p:nvPr/>
          </p:nvSpPr>
          <p:spPr>
            <a:xfrm>
              <a:off x="5034891" y="1179021"/>
              <a:ext cx="10795" cy="11430"/>
            </a:xfrm>
            <a:custGeom>
              <a:avLst/>
              <a:gdLst/>
              <a:ahLst/>
              <a:cxnLst/>
              <a:rect l="l" t="t" r="r" b="b"/>
              <a:pathLst>
                <a:path w="10795"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186" name="object 186"/>
            <p:cNvSpPr/>
            <p:nvPr/>
          </p:nvSpPr>
          <p:spPr>
            <a:xfrm>
              <a:off x="9242221" y="3239369"/>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87" name="object 187"/>
            <p:cNvSpPr/>
            <p:nvPr/>
          </p:nvSpPr>
          <p:spPr>
            <a:xfrm>
              <a:off x="4853292" y="1822553"/>
              <a:ext cx="13335" cy="13335"/>
            </a:xfrm>
            <a:custGeom>
              <a:avLst/>
              <a:gdLst/>
              <a:ahLst/>
              <a:cxnLst/>
              <a:rect l="l" t="t" r="r" b="b"/>
              <a:pathLst>
                <a:path w="13335"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188" name="object 188"/>
            <p:cNvSpPr/>
            <p:nvPr/>
          </p:nvSpPr>
          <p:spPr>
            <a:xfrm>
              <a:off x="9192679" y="2080494"/>
              <a:ext cx="205740" cy="2130425"/>
            </a:xfrm>
            <a:custGeom>
              <a:avLst/>
              <a:gdLst/>
              <a:ahLst/>
              <a:cxnLst/>
              <a:rect l="l" t="t" r="r" b="b"/>
              <a:pathLst>
                <a:path w="205740" h="2130425">
                  <a:moveTo>
                    <a:pt x="5930" y="2125180"/>
                  </a:moveTo>
                  <a:lnTo>
                    <a:pt x="4610" y="2123833"/>
                  </a:lnTo>
                  <a:lnTo>
                    <a:pt x="1333" y="2123833"/>
                  </a:lnTo>
                  <a:lnTo>
                    <a:pt x="0" y="2125180"/>
                  </a:lnTo>
                  <a:lnTo>
                    <a:pt x="0" y="2128456"/>
                  </a:lnTo>
                  <a:lnTo>
                    <a:pt x="1333" y="2129802"/>
                  </a:lnTo>
                  <a:lnTo>
                    <a:pt x="4610" y="2129802"/>
                  </a:lnTo>
                  <a:lnTo>
                    <a:pt x="5930" y="2128456"/>
                  </a:lnTo>
                  <a:lnTo>
                    <a:pt x="5930" y="2126805"/>
                  </a:lnTo>
                  <a:lnTo>
                    <a:pt x="5930" y="2125180"/>
                  </a:lnTo>
                  <a:close/>
                </a:path>
                <a:path w="205740" h="2130425">
                  <a:moveTo>
                    <a:pt x="205422" y="1346"/>
                  </a:moveTo>
                  <a:lnTo>
                    <a:pt x="204139" y="0"/>
                  </a:lnTo>
                  <a:lnTo>
                    <a:pt x="200837" y="0"/>
                  </a:lnTo>
                  <a:lnTo>
                    <a:pt x="199542" y="1346"/>
                  </a:lnTo>
                  <a:lnTo>
                    <a:pt x="199542" y="4660"/>
                  </a:lnTo>
                  <a:lnTo>
                    <a:pt x="200837" y="5956"/>
                  </a:lnTo>
                  <a:lnTo>
                    <a:pt x="204139" y="5956"/>
                  </a:lnTo>
                  <a:lnTo>
                    <a:pt x="205422" y="4660"/>
                  </a:lnTo>
                  <a:lnTo>
                    <a:pt x="205422" y="3009"/>
                  </a:lnTo>
                  <a:lnTo>
                    <a:pt x="205422" y="1346"/>
                  </a:lnTo>
                  <a:close/>
                </a:path>
              </a:pathLst>
            </a:custGeom>
            <a:solidFill>
              <a:srgbClr val="FFFFFF">
                <a:alpha val="29998"/>
              </a:srgbClr>
            </a:solidFill>
          </p:spPr>
          <p:txBody>
            <a:bodyPr wrap="square" lIns="0" tIns="0" rIns="0" bIns="0" rtlCol="0"/>
            <a:lstStyle/>
            <a:p>
              <a:endParaRPr/>
            </a:p>
          </p:txBody>
        </p:sp>
        <p:sp>
          <p:nvSpPr>
            <p:cNvPr id="189" name="object 189"/>
            <p:cNvSpPr/>
            <p:nvPr/>
          </p:nvSpPr>
          <p:spPr>
            <a:xfrm>
              <a:off x="9308960" y="1665356"/>
              <a:ext cx="334010" cy="316865"/>
            </a:xfrm>
            <a:custGeom>
              <a:avLst/>
              <a:gdLst/>
              <a:ahLst/>
              <a:cxnLst/>
              <a:rect l="l" t="t" r="r" b="b"/>
              <a:pathLst>
                <a:path w="334009" h="316864">
                  <a:moveTo>
                    <a:pt x="25082" y="296748"/>
                  </a:moveTo>
                  <a:lnTo>
                    <a:pt x="19481" y="291096"/>
                  </a:lnTo>
                  <a:lnTo>
                    <a:pt x="5613" y="291096"/>
                  </a:lnTo>
                  <a:lnTo>
                    <a:pt x="0" y="296748"/>
                  </a:lnTo>
                  <a:lnTo>
                    <a:pt x="0" y="310718"/>
                  </a:lnTo>
                  <a:lnTo>
                    <a:pt x="5613" y="316395"/>
                  </a:lnTo>
                  <a:lnTo>
                    <a:pt x="19481" y="316395"/>
                  </a:lnTo>
                  <a:lnTo>
                    <a:pt x="25082" y="310718"/>
                  </a:lnTo>
                  <a:lnTo>
                    <a:pt x="25082" y="303733"/>
                  </a:lnTo>
                  <a:lnTo>
                    <a:pt x="25082" y="296748"/>
                  </a:lnTo>
                  <a:close/>
                </a:path>
                <a:path w="334009" h="316864">
                  <a:moveTo>
                    <a:pt x="43319" y="80784"/>
                  </a:moveTo>
                  <a:lnTo>
                    <a:pt x="42125" y="79590"/>
                  </a:lnTo>
                  <a:lnTo>
                    <a:pt x="39204" y="79590"/>
                  </a:lnTo>
                  <a:lnTo>
                    <a:pt x="38023" y="80784"/>
                  </a:lnTo>
                  <a:lnTo>
                    <a:pt x="38023" y="83731"/>
                  </a:lnTo>
                  <a:lnTo>
                    <a:pt x="39204" y="84912"/>
                  </a:lnTo>
                  <a:lnTo>
                    <a:pt x="42125" y="84912"/>
                  </a:lnTo>
                  <a:lnTo>
                    <a:pt x="43319" y="83731"/>
                  </a:lnTo>
                  <a:lnTo>
                    <a:pt x="43319" y="82270"/>
                  </a:lnTo>
                  <a:lnTo>
                    <a:pt x="43319" y="80784"/>
                  </a:lnTo>
                  <a:close/>
                </a:path>
                <a:path w="334009" h="316864">
                  <a:moveTo>
                    <a:pt x="333984" y="3086"/>
                  </a:moveTo>
                  <a:lnTo>
                    <a:pt x="329742" y="0"/>
                  </a:lnTo>
                  <a:lnTo>
                    <a:pt x="319303" y="0"/>
                  </a:lnTo>
                  <a:lnTo>
                    <a:pt x="315023" y="3086"/>
                  </a:lnTo>
                  <a:lnTo>
                    <a:pt x="315023" y="10642"/>
                  </a:lnTo>
                  <a:lnTo>
                    <a:pt x="319303" y="13728"/>
                  </a:lnTo>
                  <a:lnTo>
                    <a:pt x="329742" y="13728"/>
                  </a:lnTo>
                  <a:lnTo>
                    <a:pt x="333984" y="10642"/>
                  </a:lnTo>
                  <a:lnTo>
                    <a:pt x="333984" y="6870"/>
                  </a:lnTo>
                  <a:lnTo>
                    <a:pt x="333984" y="3086"/>
                  </a:lnTo>
                  <a:close/>
                </a:path>
              </a:pathLst>
            </a:custGeom>
            <a:solidFill>
              <a:srgbClr val="FFFFFF">
                <a:alpha val="39999"/>
              </a:srgbClr>
            </a:solidFill>
          </p:spPr>
          <p:txBody>
            <a:bodyPr wrap="square" lIns="0" tIns="0" rIns="0" bIns="0" rtlCol="0"/>
            <a:lstStyle/>
            <a:p>
              <a:endParaRPr/>
            </a:p>
          </p:txBody>
        </p:sp>
        <p:sp>
          <p:nvSpPr>
            <p:cNvPr id="190" name="object 190"/>
            <p:cNvSpPr/>
            <p:nvPr/>
          </p:nvSpPr>
          <p:spPr>
            <a:xfrm>
              <a:off x="8878808" y="1796471"/>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191" name="object 191"/>
            <p:cNvSpPr/>
            <p:nvPr/>
          </p:nvSpPr>
          <p:spPr>
            <a:xfrm>
              <a:off x="9948232" y="2985217"/>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192" name="object 192"/>
            <p:cNvSpPr/>
            <p:nvPr/>
          </p:nvSpPr>
          <p:spPr>
            <a:xfrm>
              <a:off x="8883950" y="903934"/>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193" name="object 193"/>
            <p:cNvSpPr/>
            <p:nvPr/>
          </p:nvSpPr>
          <p:spPr>
            <a:xfrm>
              <a:off x="10311253" y="1217747"/>
              <a:ext cx="14604" cy="14604"/>
            </a:xfrm>
            <a:custGeom>
              <a:avLst/>
              <a:gdLst/>
              <a:ahLst/>
              <a:cxnLst/>
              <a:rect l="l" t="t" r="r" b="b"/>
              <a:pathLst>
                <a:path w="14604" h="14605">
                  <a:moveTo>
                    <a:pt x="11141" y="0"/>
                  </a:moveTo>
                  <a:lnTo>
                    <a:pt x="3183" y="0"/>
                  </a:lnTo>
                  <a:lnTo>
                    <a:pt x="0" y="3214"/>
                  </a:lnTo>
                  <a:lnTo>
                    <a:pt x="0" y="11235"/>
                  </a:lnTo>
                  <a:lnTo>
                    <a:pt x="3183" y="14481"/>
                  </a:lnTo>
                  <a:lnTo>
                    <a:pt x="11141" y="14481"/>
                  </a:lnTo>
                  <a:lnTo>
                    <a:pt x="14345" y="11235"/>
                  </a:lnTo>
                  <a:lnTo>
                    <a:pt x="14345" y="7224"/>
                  </a:lnTo>
                  <a:lnTo>
                    <a:pt x="14345" y="3214"/>
                  </a:lnTo>
                  <a:lnTo>
                    <a:pt x="11141" y="0"/>
                  </a:lnTo>
                  <a:close/>
                </a:path>
              </a:pathLst>
            </a:custGeom>
            <a:solidFill>
              <a:srgbClr val="FFFFFF">
                <a:alpha val="39999"/>
              </a:srgbClr>
            </a:solidFill>
          </p:spPr>
          <p:txBody>
            <a:bodyPr wrap="square" lIns="0" tIns="0" rIns="0" bIns="0" rtlCol="0"/>
            <a:lstStyle/>
            <a:p>
              <a:endParaRPr/>
            </a:p>
          </p:txBody>
        </p:sp>
        <p:sp>
          <p:nvSpPr>
            <p:cNvPr id="194" name="object 194"/>
            <p:cNvSpPr/>
            <p:nvPr/>
          </p:nvSpPr>
          <p:spPr>
            <a:xfrm>
              <a:off x="8854112" y="2786108"/>
              <a:ext cx="20320" cy="20955"/>
            </a:xfrm>
            <a:custGeom>
              <a:avLst/>
              <a:gdLst/>
              <a:ahLst/>
              <a:cxnLst/>
              <a:rect l="l" t="t" r="r" b="b"/>
              <a:pathLst>
                <a:path w="20320" h="20955">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195" name="object 195"/>
            <p:cNvSpPr/>
            <p:nvPr/>
          </p:nvSpPr>
          <p:spPr>
            <a:xfrm>
              <a:off x="8755060" y="415185"/>
              <a:ext cx="19050" cy="19050"/>
            </a:xfrm>
            <a:custGeom>
              <a:avLst/>
              <a:gdLst/>
              <a:ahLst/>
              <a:cxnLst/>
              <a:rect l="l" t="t" r="r" b="b"/>
              <a:pathLst>
                <a:path w="19050" h="19050">
                  <a:moveTo>
                    <a:pt x="14366" y="0"/>
                  </a:moveTo>
                  <a:lnTo>
                    <a:pt x="4146" y="0"/>
                  </a:lnTo>
                  <a:lnTo>
                    <a:pt x="0" y="4167"/>
                  </a:lnTo>
                  <a:lnTo>
                    <a:pt x="0" y="14470"/>
                  </a:lnTo>
                  <a:lnTo>
                    <a:pt x="414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196" name="object 196"/>
            <p:cNvSpPr/>
            <p:nvPr/>
          </p:nvSpPr>
          <p:spPr>
            <a:xfrm>
              <a:off x="7195829" y="1158867"/>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97" name="object 197"/>
            <p:cNvSpPr/>
            <p:nvPr/>
          </p:nvSpPr>
          <p:spPr>
            <a:xfrm>
              <a:off x="9115019" y="71904"/>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98" name="object 198"/>
            <p:cNvSpPr/>
            <p:nvPr/>
          </p:nvSpPr>
          <p:spPr>
            <a:xfrm>
              <a:off x="8143157" y="1057868"/>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99" name="object 199"/>
            <p:cNvSpPr/>
            <p:nvPr/>
          </p:nvSpPr>
          <p:spPr>
            <a:xfrm>
              <a:off x="7665876" y="1427408"/>
              <a:ext cx="22225" cy="22225"/>
            </a:xfrm>
            <a:custGeom>
              <a:avLst/>
              <a:gdLst/>
              <a:ahLst/>
              <a:cxnLst/>
              <a:rect l="l" t="t" r="r" b="b"/>
              <a:pathLst>
                <a:path w="22225" h="22225">
                  <a:moveTo>
                    <a:pt x="16826" y="0"/>
                  </a:moveTo>
                  <a:lnTo>
                    <a:pt x="4858" y="0"/>
                  </a:lnTo>
                  <a:lnTo>
                    <a:pt x="0" y="4889"/>
                  </a:lnTo>
                  <a:lnTo>
                    <a:pt x="0" y="16952"/>
                  </a:lnTo>
                  <a:lnTo>
                    <a:pt x="485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200" name="object 200"/>
            <p:cNvSpPr/>
            <p:nvPr/>
          </p:nvSpPr>
          <p:spPr>
            <a:xfrm>
              <a:off x="7464907" y="1056760"/>
              <a:ext cx="1113155" cy="2233295"/>
            </a:xfrm>
            <a:custGeom>
              <a:avLst/>
              <a:gdLst/>
              <a:ahLst/>
              <a:cxnLst/>
              <a:rect l="l" t="t" r="r" b="b"/>
              <a:pathLst>
                <a:path w="1113154" h="2233295">
                  <a:moveTo>
                    <a:pt x="8204" y="1841"/>
                  </a:moveTo>
                  <a:lnTo>
                    <a:pt x="6375" y="0"/>
                  </a:lnTo>
                  <a:lnTo>
                    <a:pt x="1854" y="0"/>
                  </a:lnTo>
                  <a:lnTo>
                    <a:pt x="0" y="1841"/>
                  </a:lnTo>
                  <a:lnTo>
                    <a:pt x="0" y="6400"/>
                  </a:lnTo>
                  <a:lnTo>
                    <a:pt x="1854" y="8242"/>
                  </a:lnTo>
                  <a:lnTo>
                    <a:pt x="6375" y="8242"/>
                  </a:lnTo>
                  <a:lnTo>
                    <a:pt x="8204" y="6400"/>
                  </a:lnTo>
                  <a:lnTo>
                    <a:pt x="8204" y="4127"/>
                  </a:lnTo>
                  <a:lnTo>
                    <a:pt x="8204" y="1841"/>
                  </a:lnTo>
                  <a:close/>
                </a:path>
                <a:path w="1113154" h="2233295">
                  <a:moveTo>
                    <a:pt x="1112570" y="2214676"/>
                  </a:moveTo>
                  <a:lnTo>
                    <a:pt x="1107427" y="2209482"/>
                  </a:lnTo>
                  <a:lnTo>
                    <a:pt x="1094740" y="2209482"/>
                  </a:lnTo>
                  <a:lnTo>
                    <a:pt x="1089583" y="2214676"/>
                  </a:lnTo>
                  <a:lnTo>
                    <a:pt x="1089583" y="2227453"/>
                  </a:lnTo>
                  <a:lnTo>
                    <a:pt x="1094740" y="2232672"/>
                  </a:lnTo>
                  <a:lnTo>
                    <a:pt x="1107427" y="2232672"/>
                  </a:lnTo>
                  <a:lnTo>
                    <a:pt x="1112570" y="2227453"/>
                  </a:lnTo>
                  <a:lnTo>
                    <a:pt x="1112570" y="2221090"/>
                  </a:lnTo>
                  <a:lnTo>
                    <a:pt x="1112570" y="2214676"/>
                  </a:lnTo>
                  <a:close/>
                </a:path>
              </a:pathLst>
            </a:custGeom>
            <a:solidFill>
              <a:srgbClr val="FFFFFF">
                <a:alpha val="31198"/>
              </a:srgbClr>
            </a:solidFill>
          </p:spPr>
          <p:txBody>
            <a:bodyPr wrap="square" lIns="0" tIns="0" rIns="0" bIns="0" rtlCol="0"/>
            <a:lstStyle/>
            <a:p>
              <a:endParaRPr/>
            </a:p>
          </p:txBody>
        </p:sp>
        <p:sp>
          <p:nvSpPr>
            <p:cNvPr id="201" name="object 201"/>
            <p:cNvSpPr/>
            <p:nvPr/>
          </p:nvSpPr>
          <p:spPr>
            <a:xfrm>
              <a:off x="7107161" y="421424"/>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02" name="object 202"/>
            <p:cNvSpPr/>
            <p:nvPr/>
          </p:nvSpPr>
          <p:spPr>
            <a:xfrm>
              <a:off x="7369042" y="296119"/>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03" name="object 203"/>
            <p:cNvSpPr/>
            <p:nvPr/>
          </p:nvSpPr>
          <p:spPr>
            <a:xfrm>
              <a:off x="7015264" y="1438331"/>
              <a:ext cx="2900045" cy="2125980"/>
            </a:xfrm>
            <a:custGeom>
              <a:avLst/>
              <a:gdLst/>
              <a:ahLst/>
              <a:cxnLst/>
              <a:rect l="l" t="t" r="r" b="b"/>
              <a:pathLst>
                <a:path w="2900045" h="2125979">
                  <a:moveTo>
                    <a:pt x="10642" y="2438"/>
                  </a:moveTo>
                  <a:lnTo>
                    <a:pt x="8280" y="0"/>
                  </a:lnTo>
                  <a:lnTo>
                    <a:pt x="2387" y="0"/>
                  </a:lnTo>
                  <a:lnTo>
                    <a:pt x="0" y="2438"/>
                  </a:lnTo>
                  <a:lnTo>
                    <a:pt x="0" y="8343"/>
                  </a:lnTo>
                  <a:lnTo>
                    <a:pt x="2387" y="10769"/>
                  </a:lnTo>
                  <a:lnTo>
                    <a:pt x="8280" y="10769"/>
                  </a:lnTo>
                  <a:lnTo>
                    <a:pt x="10642" y="8343"/>
                  </a:lnTo>
                  <a:lnTo>
                    <a:pt x="10642" y="5384"/>
                  </a:lnTo>
                  <a:lnTo>
                    <a:pt x="10642" y="2438"/>
                  </a:lnTo>
                  <a:close/>
                </a:path>
                <a:path w="2900045" h="2125979">
                  <a:moveTo>
                    <a:pt x="2899664" y="2108466"/>
                  </a:moveTo>
                  <a:lnTo>
                    <a:pt x="2894838" y="2103577"/>
                  </a:lnTo>
                  <a:lnTo>
                    <a:pt x="2882874" y="2103577"/>
                  </a:lnTo>
                  <a:lnTo>
                    <a:pt x="2878010" y="2108466"/>
                  </a:lnTo>
                  <a:lnTo>
                    <a:pt x="2878010" y="2120531"/>
                  </a:lnTo>
                  <a:lnTo>
                    <a:pt x="2882874" y="2125434"/>
                  </a:lnTo>
                  <a:lnTo>
                    <a:pt x="2894838" y="2125434"/>
                  </a:lnTo>
                  <a:lnTo>
                    <a:pt x="2899664" y="2120531"/>
                  </a:lnTo>
                  <a:lnTo>
                    <a:pt x="2899664" y="2114486"/>
                  </a:lnTo>
                  <a:lnTo>
                    <a:pt x="2899664" y="2108466"/>
                  </a:lnTo>
                  <a:close/>
                </a:path>
              </a:pathLst>
            </a:custGeom>
            <a:solidFill>
              <a:srgbClr val="FFFFFF">
                <a:alpha val="39999"/>
              </a:srgbClr>
            </a:solidFill>
          </p:spPr>
          <p:txBody>
            <a:bodyPr wrap="square" lIns="0" tIns="0" rIns="0" bIns="0" rtlCol="0"/>
            <a:lstStyle/>
            <a:p>
              <a:endParaRPr/>
            </a:p>
          </p:txBody>
        </p:sp>
        <p:sp>
          <p:nvSpPr>
            <p:cNvPr id="204" name="object 204"/>
            <p:cNvSpPr/>
            <p:nvPr/>
          </p:nvSpPr>
          <p:spPr>
            <a:xfrm>
              <a:off x="9218674" y="765811"/>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205" name="object 205"/>
            <p:cNvSpPr/>
            <p:nvPr/>
          </p:nvSpPr>
          <p:spPr>
            <a:xfrm>
              <a:off x="6924954" y="260406"/>
              <a:ext cx="1041400" cy="2476500"/>
            </a:xfrm>
            <a:custGeom>
              <a:avLst/>
              <a:gdLst/>
              <a:ahLst/>
              <a:cxnLst/>
              <a:rect l="l" t="t" r="r" b="b"/>
              <a:pathLst>
                <a:path w="1041400" h="2476500">
                  <a:moveTo>
                    <a:pt x="14249" y="3187"/>
                  </a:moveTo>
                  <a:lnTo>
                    <a:pt x="11074" y="0"/>
                  </a:lnTo>
                  <a:lnTo>
                    <a:pt x="3149" y="0"/>
                  </a:lnTo>
                  <a:lnTo>
                    <a:pt x="0" y="3187"/>
                  </a:lnTo>
                  <a:lnTo>
                    <a:pt x="0" y="11125"/>
                  </a:lnTo>
                  <a:lnTo>
                    <a:pt x="3149" y="14338"/>
                  </a:lnTo>
                  <a:lnTo>
                    <a:pt x="11074" y="14338"/>
                  </a:lnTo>
                  <a:lnTo>
                    <a:pt x="14249" y="11125"/>
                  </a:lnTo>
                  <a:lnTo>
                    <a:pt x="14249" y="7150"/>
                  </a:lnTo>
                  <a:lnTo>
                    <a:pt x="14249" y="3187"/>
                  </a:lnTo>
                  <a:close/>
                </a:path>
                <a:path w="1041400" h="2476500">
                  <a:moveTo>
                    <a:pt x="1041196" y="2465832"/>
                  </a:moveTo>
                  <a:lnTo>
                    <a:pt x="1038237" y="2462885"/>
                  </a:lnTo>
                  <a:lnTo>
                    <a:pt x="1030998" y="2462885"/>
                  </a:lnTo>
                  <a:lnTo>
                    <a:pt x="1028052" y="2465832"/>
                  </a:lnTo>
                  <a:lnTo>
                    <a:pt x="1028052" y="2473147"/>
                  </a:lnTo>
                  <a:lnTo>
                    <a:pt x="1030998" y="2476119"/>
                  </a:lnTo>
                  <a:lnTo>
                    <a:pt x="1038237" y="2476119"/>
                  </a:lnTo>
                  <a:lnTo>
                    <a:pt x="1041196" y="2473147"/>
                  </a:lnTo>
                  <a:lnTo>
                    <a:pt x="1041196" y="2469502"/>
                  </a:lnTo>
                  <a:lnTo>
                    <a:pt x="1041196" y="2465832"/>
                  </a:lnTo>
                  <a:close/>
                </a:path>
              </a:pathLst>
            </a:custGeom>
            <a:solidFill>
              <a:srgbClr val="FFFFFF">
                <a:alpha val="39999"/>
              </a:srgbClr>
            </a:solidFill>
          </p:spPr>
          <p:txBody>
            <a:bodyPr wrap="square" lIns="0" tIns="0" rIns="0" bIns="0" rtlCol="0"/>
            <a:lstStyle/>
            <a:p>
              <a:endParaRPr/>
            </a:p>
          </p:txBody>
        </p:sp>
        <p:sp>
          <p:nvSpPr>
            <p:cNvPr id="206" name="object 206"/>
            <p:cNvSpPr/>
            <p:nvPr/>
          </p:nvSpPr>
          <p:spPr>
            <a:xfrm>
              <a:off x="7872014" y="2532143"/>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07" name="object 207"/>
            <p:cNvSpPr/>
            <p:nvPr/>
          </p:nvSpPr>
          <p:spPr>
            <a:xfrm>
              <a:off x="8539055" y="2934084"/>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1198"/>
              </a:srgbClr>
            </a:solidFill>
          </p:spPr>
          <p:txBody>
            <a:bodyPr wrap="square" lIns="0" tIns="0" rIns="0" bIns="0" rtlCol="0"/>
            <a:lstStyle/>
            <a:p>
              <a:endParaRPr/>
            </a:p>
          </p:txBody>
        </p:sp>
        <p:sp>
          <p:nvSpPr>
            <p:cNvPr id="208" name="object 208"/>
            <p:cNvSpPr/>
            <p:nvPr/>
          </p:nvSpPr>
          <p:spPr>
            <a:xfrm>
              <a:off x="7557359" y="2785476"/>
              <a:ext cx="17145" cy="17145"/>
            </a:xfrm>
            <a:custGeom>
              <a:avLst/>
              <a:gdLst/>
              <a:ahLst/>
              <a:cxnLst/>
              <a:rect l="l" t="t" r="r" b="b"/>
              <a:pathLst>
                <a:path w="17145"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209" name="object 209"/>
            <p:cNvSpPr/>
            <p:nvPr/>
          </p:nvSpPr>
          <p:spPr>
            <a:xfrm>
              <a:off x="7189647" y="1740858"/>
              <a:ext cx="1060450" cy="807720"/>
            </a:xfrm>
            <a:custGeom>
              <a:avLst/>
              <a:gdLst/>
              <a:ahLst/>
              <a:cxnLst/>
              <a:rect l="l" t="t" r="r" b="b"/>
              <a:pathLst>
                <a:path w="1060450" h="807719">
                  <a:moveTo>
                    <a:pt x="14338" y="746302"/>
                  </a:moveTo>
                  <a:lnTo>
                    <a:pt x="11137" y="743064"/>
                  </a:lnTo>
                  <a:lnTo>
                    <a:pt x="3175" y="743064"/>
                  </a:lnTo>
                  <a:lnTo>
                    <a:pt x="0" y="746302"/>
                  </a:lnTo>
                  <a:lnTo>
                    <a:pt x="0" y="754316"/>
                  </a:lnTo>
                  <a:lnTo>
                    <a:pt x="3175" y="757555"/>
                  </a:lnTo>
                  <a:lnTo>
                    <a:pt x="11137" y="757555"/>
                  </a:lnTo>
                  <a:lnTo>
                    <a:pt x="14338" y="754316"/>
                  </a:lnTo>
                  <a:lnTo>
                    <a:pt x="14338" y="750303"/>
                  </a:lnTo>
                  <a:lnTo>
                    <a:pt x="14338" y="746302"/>
                  </a:lnTo>
                  <a:close/>
                </a:path>
                <a:path w="1060450" h="807719">
                  <a:moveTo>
                    <a:pt x="680796" y="2959"/>
                  </a:moveTo>
                  <a:lnTo>
                    <a:pt x="677849" y="0"/>
                  </a:lnTo>
                  <a:lnTo>
                    <a:pt x="670610" y="0"/>
                  </a:lnTo>
                  <a:lnTo>
                    <a:pt x="667651" y="2959"/>
                  </a:lnTo>
                  <a:lnTo>
                    <a:pt x="667651" y="10261"/>
                  </a:lnTo>
                  <a:lnTo>
                    <a:pt x="670610" y="13233"/>
                  </a:lnTo>
                  <a:lnTo>
                    <a:pt x="677849" y="13233"/>
                  </a:lnTo>
                  <a:lnTo>
                    <a:pt x="680796" y="10261"/>
                  </a:lnTo>
                  <a:lnTo>
                    <a:pt x="680796" y="6616"/>
                  </a:lnTo>
                  <a:lnTo>
                    <a:pt x="680796" y="2959"/>
                  </a:lnTo>
                  <a:close/>
                </a:path>
                <a:path w="1060450" h="807719">
                  <a:moveTo>
                    <a:pt x="1060119" y="799960"/>
                  </a:moveTo>
                  <a:lnTo>
                    <a:pt x="1057897" y="797712"/>
                  </a:lnTo>
                  <a:lnTo>
                    <a:pt x="1052449" y="797712"/>
                  </a:lnTo>
                  <a:lnTo>
                    <a:pt x="1050226" y="799960"/>
                  </a:lnTo>
                  <a:lnTo>
                    <a:pt x="1050226" y="805446"/>
                  </a:lnTo>
                  <a:lnTo>
                    <a:pt x="1052449" y="807694"/>
                  </a:lnTo>
                  <a:lnTo>
                    <a:pt x="1057897" y="807694"/>
                  </a:lnTo>
                  <a:lnTo>
                    <a:pt x="1060119" y="805446"/>
                  </a:lnTo>
                  <a:lnTo>
                    <a:pt x="1060119" y="802716"/>
                  </a:lnTo>
                  <a:lnTo>
                    <a:pt x="1060119" y="799960"/>
                  </a:lnTo>
                  <a:close/>
                </a:path>
              </a:pathLst>
            </a:custGeom>
            <a:solidFill>
              <a:srgbClr val="FFFFFF">
                <a:alpha val="39999"/>
              </a:srgbClr>
            </a:solidFill>
          </p:spPr>
          <p:txBody>
            <a:bodyPr wrap="square" lIns="0" tIns="0" rIns="0" bIns="0" rtlCol="0"/>
            <a:lstStyle/>
            <a:p>
              <a:endParaRPr/>
            </a:p>
          </p:txBody>
        </p:sp>
        <p:sp>
          <p:nvSpPr>
            <p:cNvPr id="210" name="object 210"/>
            <p:cNvSpPr/>
            <p:nvPr/>
          </p:nvSpPr>
          <p:spPr>
            <a:xfrm>
              <a:off x="8462277" y="612260"/>
              <a:ext cx="966469" cy="1420495"/>
            </a:xfrm>
            <a:custGeom>
              <a:avLst/>
              <a:gdLst/>
              <a:ahLst/>
              <a:cxnLst/>
              <a:rect l="l" t="t" r="r" b="b"/>
              <a:pathLst>
                <a:path w="966470" h="1420495">
                  <a:moveTo>
                    <a:pt x="31686" y="1395120"/>
                  </a:moveTo>
                  <a:lnTo>
                    <a:pt x="24587" y="1387957"/>
                  </a:lnTo>
                  <a:lnTo>
                    <a:pt x="7061" y="1387957"/>
                  </a:lnTo>
                  <a:lnTo>
                    <a:pt x="0" y="1395120"/>
                  </a:lnTo>
                  <a:lnTo>
                    <a:pt x="0" y="1412748"/>
                  </a:lnTo>
                  <a:lnTo>
                    <a:pt x="7061" y="1419923"/>
                  </a:lnTo>
                  <a:lnTo>
                    <a:pt x="24587" y="1419923"/>
                  </a:lnTo>
                  <a:lnTo>
                    <a:pt x="31686" y="1412748"/>
                  </a:lnTo>
                  <a:lnTo>
                    <a:pt x="31686" y="1403921"/>
                  </a:lnTo>
                  <a:lnTo>
                    <a:pt x="31686" y="1395120"/>
                  </a:lnTo>
                  <a:close/>
                </a:path>
                <a:path w="966470" h="1420495">
                  <a:moveTo>
                    <a:pt x="966076" y="5422"/>
                  </a:moveTo>
                  <a:lnTo>
                    <a:pt x="960716" y="0"/>
                  </a:lnTo>
                  <a:lnTo>
                    <a:pt x="947458" y="0"/>
                  </a:lnTo>
                  <a:lnTo>
                    <a:pt x="942060" y="5422"/>
                  </a:lnTo>
                  <a:lnTo>
                    <a:pt x="942060" y="18808"/>
                  </a:lnTo>
                  <a:lnTo>
                    <a:pt x="947458" y="24231"/>
                  </a:lnTo>
                  <a:lnTo>
                    <a:pt x="960716" y="24231"/>
                  </a:lnTo>
                  <a:lnTo>
                    <a:pt x="966076" y="18808"/>
                  </a:lnTo>
                  <a:lnTo>
                    <a:pt x="966076" y="12103"/>
                  </a:lnTo>
                  <a:lnTo>
                    <a:pt x="966076" y="5422"/>
                  </a:lnTo>
                  <a:close/>
                </a:path>
              </a:pathLst>
            </a:custGeom>
            <a:solidFill>
              <a:srgbClr val="384746">
                <a:alpha val="39999"/>
              </a:srgbClr>
            </a:solidFill>
          </p:spPr>
          <p:txBody>
            <a:bodyPr wrap="square" lIns="0" tIns="0" rIns="0" bIns="0" rtlCol="0"/>
            <a:lstStyle/>
            <a:p>
              <a:endParaRPr/>
            </a:p>
          </p:txBody>
        </p:sp>
        <p:sp>
          <p:nvSpPr>
            <p:cNvPr id="211" name="object 211"/>
            <p:cNvSpPr/>
            <p:nvPr/>
          </p:nvSpPr>
          <p:spPr>
            <a:xfrm>
              <a:off x="9429538" y="359215"/>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12" name="object 212"/>
            <p:cNvSpPr/>
            <p:nvPr/>
          </p:nvSpPr>
          <p:spPr>
            <a:xfrm>
              <a:off x="8655411" y="1188042"/>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13" name="object 213"/>
            <p:cNvSpPr/>
            <p:nvPr/>
          </p:nvSpPr>
          <p:spPr>
            <a:xfrm>
              <a:off x="8205762" y="823740"/>
              <a:ext cx="65405" cy="756920"/>
            </a:xfrm>
            <a:custGeom>
              <a:avLst/>
              <a:gdLst/>
              <a:ahLst/>
              <a:cxnLst/>
              <a:rect l="l" t="t" r="r" b="b"/>
              <a:pathLst>
                <a:path w="65404" h="756919">
                  <a:moveTo>
                    <a:pt x="10642" y="748322"/>
                  </a:moveTo>
                  <a:lnTo>
                    <a:pt x="8280" y="745883"/>
                  </a:lnTo>
                  <a:lnTo>
                    <a:pt x="2374" y="745883"/>
                  </a:lnTo>
                  <a:lnTo>
                    <a:pt x="0" y="748322"/>
                  </a:lnTo>
                  <a:lnTo>
                    <a:pt x="0" y="754227"/>
                  </a:lnTo>
                  <a:lnTo>
                    <a:pt x="2374" y="756653"/>
                  </a:lnTo>
                  <a:lnTo>
                    <a:pt x="8280" y="756653"/>
                  </a:lnTo>
                  <a:lnTo>
                    <a:pt x="10642" y="754227"/>
                  </a:lnTo>
                  <a:lnTo>
                    <a:pt x="10642" y="751268"/>
                  </a:lnTo>
                  <a:lnTo>
                    <a:pt x="10642" y="748322"/>
                  </a:lnTo>
                  <a:close/>
                </a:path>
                <a:path w="65404" h="756919">
                  <a:moveTo>
                    <a:pt x="64935" y="3454"/>
                  </a:moveTo>
                  <a:lnTo>
                    <a:pt x="61506" y="0"/>
                  </a:lnTo>
                  <a:lnTo>
                    <a:pt x="53022" y="0"/>
                  </a:lnTo>
                  <a:lnTo>
                    <a:pt x="49606" y="3454"/>
                  </a:lnTo>
                  <a:lnTo>
                    <a:pt x="49606" y="12039"/>
                  </a:lnTo>
                  <a:lnTo>
                    <a:pt x="53022" y="15494"/>
                  </a:lnTo>
                  <a:lnTo>
                    <a:pt x="61506" y="15494"/>
                  </a:lnTo>
                  <a:lnTo>
                    <a:pt x="64935" y="12039"/>
                  </a:lnTo>
                  <a:lnTo>
                    <a:pt x="64935" y="7759"/>
                  </a:lnTo>
                  <a:lnTo>
                    <a:pt x="64935" y="3454"/>
                  </a:lnTo>
                  <a:close/>
                </a:path>
              </a:pathLst>
            </a:custGeom>
            <a:solidFill>
              <a:srgbClr val="FFFFFF">
                <a:alpha val="39999"/>
              </a:srgbClr>
            </a:solidFill>
          </p:spPr>
          <p:txBody>
            <a:bodyPr wrap="square" lIns="0" tIns="0" rIns="0" bIns="0" rtlCol="0"/>
            <a:lstStyle/>
            <a:p>
              <a:endParaRPr/>
            </a:p>
          </p:txBody>
        </p:sp>
        <p:sp>
          <p:nvSpPr>
            <p:cNvPr id="214" name="object 214"/>
            <p:cNvSpPr/>
            <p:nvPr/>
          </p:nvSpPr>
          <p:spPr>
            <a:xfrm>
              <a:off x="7473118" y="214733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15" name="object 215"/>
            <p:cNvSpPr/>
            <p:nvPr/>
          </p:nvSpPr>
          <p:spPr>
            <a:xfrm>
              <a:off x="5483476" y="2231528"/>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216" name="object 216"/>
            <p:cNvSpPr/>
            <p:nvPr/>
          </p:nvSpPr>
          <p:spPr>
            <a:xfrm>
              <a:off x="5394875" y="1423681"/>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217" name="object 217"/>
            <p:cNvSpPr/>
            <p:nvPr/>
          </p:nvSpPr>
          <p:spPr>
            <a:xfrm>
              <a:off x="6092956" y="1436841"/>
              <a:ext cx="21590" cy="21590"/>
            </a:xfrm>
            <a:custGeom>
              <a:avLst/>
              <a:gdLst/>
              <a:ahLst/>
              <a:cxnLst/>
              <a:rect l="l" t="t" r="r" b="b"/>
              <a:pathLst>
                <a:path w="21589"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218" name="object 218"/>
            <p:cNvSpPr/>
            <p:nvPr/>
          </p:nvSpPr>
          <p:spPr>
            <a:xfrm>
              <a:off x="6692782" y="2809431"/>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19" name="object 219"/>
            <p:cNvSpPr/>
            <p:nvPr/>
          </p:nvSpPr>
          <p:spPr>
            <a:xfrm>
              <a:off x="6918866" y="3363490"/>
              <a:ext cx="19050" cy="19050"/>
            </a:xfrm>
            <a:custGeom>
              <a:avLst/>
              <a:gdLst/>
              <a:ahLst/>
              <a:cxnLst/>
              <a:rect l="l" t="t" r="r" b="b"/>
              <a:pathLst>
                <a:path w="19050" h="19050">
                  <a:moveTo>
                    <a:pt x="14366" y="0"/>
                  </a:moveTo>
                  <a:lnTo>
                    <a:pt x="4156" y="0"/>
                  </a:lnTo>
                  <a:lnTo>
                    <a:pt x="0" y="4177"/>
                  </a:lnTo>
                  <a:lnTo>
                    <a:pt x="0" y="14481"/>
                  </a:lnTo>
                  <a:lnTo>
                    <a:pt x="415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220" name="object 220"/>
            <p:cNvSpPr/>
            <p:nvPr/>
          </p:nvSpPr>
          <p:spPr>
            <a:xfrm>
              <a:off x="5359638" y="4107180"/>
              <a:ext cx="24130" cy="24765"/>
            </a:xfrm>
            <a:custGeom>
              <a:avLst/>
              <a:gdLst/>
              <a:ahLst/>
              <a:cxnLst/>
              <a:rect l="l" t="t" r="r" b="b"/>
              <a:pathLst>
                <a:path w="24129" h="24764">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221" name="object 221"/>
            <p:cNvSpPr/>
            <p:nvPr/>
          </p:nvSpPr>
          <p:spPr>
            <a:xfrm>
              <a:off x="5384825" y="2618301"/>
              <a:ext cx="1240155" cy="1250315"/>
            </a:xfrm>
            <a:custGeom>
              <a:avLst/>
              <a:gdLst/>
              <a:ahLst/>
              <a:cxnLst/>
              <a:rect l="l" t="t" r="r" b="b"/>
              <a:pathLst>
                <a:path w="1240154" h="1250314">
                  <a:moveTo>
                    <a:pt x="14122" y="1239024"/>
                  </a:moveTo>
                  <a:lnTo>
                    <a:pt x="10960" y="1235849"/>
                  </a:lnTo>
                  <a:lnTo>
                    <a:pt x="3162" y="1235849"/>
                  </a:lnTo>
                  <a:lnTo>
                    <a:pt x="0" y="1239024"/>
                  </a:lnTo>
                  <a:lnTo>
                    <a:pt x="0" y="1246898"/>
                  </a:lnTo>
                  <a:lnTo>
                    <a:pt x="3162" y="1250111"/>
                  </a:lnTo>
                  <a:lnTo>
                    <a:pt x="10960" y="1250111"/>
                  </a:lnTo>
                  <a:lnTo>
                    <a:pt x="14122" y="1246898"/>
                  </a:lnTo>
                  <a:lnTo>
                    <a:pt x="14122" y="1242974"/>
                  </a:lnTo>
                  <a:lnTo>
                    <a:pt x="14122" y="1239024"/>
                  </a:lnTo>
                  <a:close/>
                </a:path>
                <a:path w="1240154" h="1250314">
                  <a:moveTo>
                    <a:pt x="929195" y="257162"/>
                  </a:moveTo>
                  <a:lnTo>
                    <a:pt x="925398" y="253326"/>
                  </a:lnTo>
                  <a:lnTo>
                    <a:pt x="916025" y="253326"/>
                  </a:lnTo>
                  <a:lnTo>
                    <a:pt x="912291" y="257162"/>
                  </a:lnTo>
                  <a:lnTo>
                    <a:pt x="912291" y="266585"/>
                  </a:lnTo>
                  <a:lnTo>
                    <a:pt x="916025" y="270408"/>
                  </a:lnTo>
                  <a:lnTo>
                    <a:pt x="925398" y="270408"/>
                  </a:lnTo>
                  <a:lnTo>
                    <a:pt x="929195" y="266585"/>
                  </a:lnTo>
                  <a:lnTo>
                    <a:pt x="929195" y="261874"/>
                  </a:lnTo>
                  <a:lnTo>
                    <a:pt x="929195" y="257162"/>
                  </a:lnTo>
                  <a:close/>
                </a:path>
                <a:path w="1240154" h="1250314">
                  <a:moveTo>
                    <a:pt x="1239672" y="2870"/>
                  </a:moveTo>
                  <a:lnTo>
                    <a:pt x="1236802" y="0"/>
                  </a:lnTo>
                  <a:lnTo>
                    <a:pt x="1229804" y="0"/>
                  </a:lnTo>
                  <a:lnTo>
                    <a:pt x="1226959" y="2870"/>
                  </a:lnTo>
                  <a:lnTo>
                    <a:pt x="1226959" y="9956"/>
                  </a:lnTo>
                  <a:lnTo>
                    <a:pt x="1229804" y="12839"/>
                  </a:lnTo>
                  <a:lnTo>
                    <a:pt x="1236802" y="12839"/>
                  </a:lnTo>
                  <a:lnTo>
                    <a:pt x="1239672" y="9956"/>
                  </a:lnTo>
                  <a:lnTo>
                    <a:pt x="1239672" y="6400"/>
                  </a:lnTo>
                  <a:lnTo>
                    <a:pt x="1239672" y="2870"/>
                  </a:lnTo>
                  <a:close/>
                </a:path>
              </a:pathLst>
            </a:custGeom>
            <a:solidFill>
              <a:srgbClr val="6F4478">
                <a:alpha val="39999"/>
              </a:srgbClr>
            </a:solidFill>
          </p:spPr>
          <p:txBody>
            <a:bodyPr wrap="square" lIns="0" tIns="0" rIns="0" bIns="0" rtlCol="0"/>
            <a:lstStyle/>
            <a:p>
              <a:endParaRPr/>
            </a:p>
          </p:txBody>
        </p:sp>
        <p:sp>
          <p:nvSpPr>
            <p:cNvPr id="222" name="object 222"/>
            <p:cNvSpPr/>
            <p:nvPr/>
          </p:nvSpPr>
          <p:spPr>
            <a:xfrm>
              <a:off x="5625427" y="2265114"/>
              <a:ext cx="636905" cy="1748789"/>
            </a:xfrm>
            <a:custGeom>
              <a:avLst/>
              <a:gdLst/>
              <a:ahLst/>
              <a:cxnLst/>
              <a:rect l="l" t="t" r="r" b="b"/>
              <a:pathLst>
                <a:path w="636904" h="1748789">
                  <a:moveTo>
                    <a:pt x="11493" y="1741805"/>
                  </a:moveTo>
                  <a:lnTo>
                    <a:pt x="9664" y="1739963"/>
                  </a:lnTo>
                  <a:lnTo>
                    <a:pt x="5143" y="1739963"/>
                  </a:lnTo>
                  <a:lnTo>
                    <a:pt x="3289" y="1741805"/>
                  </a:lnTo>
                  <a:lnTo>
                    <a:pt x="3289" y="1746351"/>
                  </a:lnTo>
                  <a:lnTo>
                    <a:pt x="5143" y="1748205"/>
                  </a:lnTo>
                  <a:lnTo>
                    <a:pt x="9664" y="1748205"/>
                  </a:lnTo>
                  <a:lnTo>
                    <a:pt x="11493" y="1746351"/>
                  </a:lnTo>
                  <a:lnTo>
                    <a:pt x="11493" y="1744078"/>
                  </a:lnTo>
                  <a:lnTo>
                    <a:pt x="11493" y="1741805"/>
                  </a:lnTo>
                  <a:close/>
                </a:path>
                <a:path w="636904" h="1748789">
                  <a:moveTo>
                    <a:pt x="22987" y="951064"/>
                  </a:moveTo>
                  <a:lnTo>
                    <a:pt x="17843" y="945883"/>
                  </a:lnTo>
                  <a:lnTo>
                    <a:pt x="5156" y="945883"/>
                  </a:lnTo>
                  <a:lnTo>
                    <a:pt x="0" y="951064"/>
                  </a:lnTo>
                  <a:lnTo>
                    <a:pt x="0" y="963866"/>
                  </a:lnTo>
                  <a:lnTo>
                    <a:pt x="5156" y="969073"/>
                  </a:lnTo>
                  <a:lnTo>
                    <a:pt x="17843" y="969073"/>
                  </a:lnTo>
                  <a:lnTo>
                    <a:pt x="22987" y="963866"/>
                  </a:lnTo>
                  <a:lnTo>
                    <a:pt x="22987" y="957491"/>
                  </a:lnTo>
                  <a:lnTo>
                    <a:pt x="22987" y="951064"/>
                  </a:lnTo>
                  <a:close/>
                </a:path>
                <a:path w="636904" h="1748789">
                  <a:moveTo>
                    <a:pt x="636765" y="2870"/>
                  </a:moveTo>
                  <a:lnTo>
                    <a:pt x="633907" y="0"/>
                  </a:lnTo>
                  <a:lnTo>
                    <a:pt x="626808" y="0"/>
                  </a:lnTo>
                  <a:lnTo>
                    <a:pt x="623963" y="2870"/>
                  </a:lnTo>
                  <a:lnTo>
                    <a:pt x="623963" y="9969"/>
                  </a:lnTo>
                  <a:lnTo>
                    <a:pt x="626808" y="12903"/>
                  </a:lnTo>
                  <a:lnTo>
                    <a:pt x="633907" y="12903"/>
                  </a:lnTo>
                  <a:lnTo>
                    <a:pt x="636765" y="9969"/>
                  </a:lnTo>
                  <a:lnTo>
                    <a:pt x="636765" y="6426"/>
                  </a:lnTo>
                  <a:lnTo>
                    <a:pt x="636765" y="2870"/>
                  </a:lnTo>
                  <a:close/>
                </a:path>
              </a:pathLst>
            </a:custGeom>
            <a:solidFill>
              <a:srgbClr val="FFFFFF">
                <a:alpha val="31198"/>
              </a:srgbClr>
            </a:solidFill>
          </p:spPr>
          <p:txBody>
            <a:bodyPr wrap="square" lIns="0" tIns="0" rIns="0" bIns="0" rtlCol="0"/>
            <a:lstStyle/>
            <a:p>
              <a:endParaRPr/>
            </a:p>
          </p:txBody>
        </p:sp>
        <p:sp>
          <p:nvSpPr>
            <p:cNvPr id="223" name="object 223"/>
            <p:cNvSpPr/>
            <p:nvPr/>
          </p:nvSpPr>
          <p:spPr>
            <a:xfrm>
              <a:off x="6212661" y="1764467"/>
              <a:ext cx="21590" cy="21590"/>
            </a:xfrm>
            <a:custGeom>
              <a:avLst/>
              <a:gdLst/>
              <a:ahLst/>
              <a:cxnLst/>
              <a:rect l="l" t="t" r="r" b="b"/>
              <a:pathLst>
                <a:path w="21589"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224" name="object 224"/>
            <p:cNvSpPr/>
            <p:nvPr/>
          </p:nvSpPr>
          <p:spPr>
            <a:xfrm>
              <a:off x="5270969" y="3369740"/>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225" name="object 225"/>
            <p:cNvSpPr/>
            <p:nvPr/>
          </p:nvSpPr>
          <p:spPr>
            <a:xfrm>
              <a:off x="6530644" y="890047"/>
              <a:ext cx="121285" cy="116839"/>
            </a:xfrm>
            <a:custGeom>
              <a:avLst/>
              <a:gdLst/>
              <a:ahLst/>
              <a:cxnLst/>
              <a:rect l="l" t="t" r="r" b="b"/>
              <a:pathLst>
                <a:path w="121284" h="116840">
                  <a:moveTo>
                    <a:pt x="9893" y="108813"/>
                  </a:moveTo>
                  <a:lnTo>
                    <a:pt x="7670" y="106565"/>
                  </a:lnTo>
                  <a:lnTo>
                    <a:pt x="2222" y="106565"/>
                  </a:lnTo>
                  <a:lnTo>
                    <a:pt x="0" y="108813"/>
                  </a:lnTo>
                  <a:lnTo>
                    <a:pt x="0" y="114300"/>
                  </a:lnTo>
                  <a:lnTo>
                    <a:pt x="2222" y="116547"/>
                  </a:lnTo>
                  <a:lnTo>
                    <a:pt x="7670" y="116547"/>
                  </a:lnTo>
                  <a:lnTo>
                    <a:pt x="9893" y="114300"/>
                  </a:lnTo>
                  <a:lnTo>
                    <a:pt x="9893" y="111569"/>
                  </a:lnTo>
                  <a:lnTo>
                    <a:pt x="9893" y="108813"/>
                  </a:lnTo>
                  <a:close/>
                </a:path>
                <a:path w="121284" h="116840">
                  <a:moveTo>
                    <a:pt x="120751" y="1841"/>
                  </a:moveTo>
                  <a:lnTo>
                    <a:pt x="118922" y="0"/>
                  </a:lnTo>
                  <a:lnTo>
                    <a:pt x="114414" y="0"/>
                  </a:lnTo>
                  <a:lnTo>
                    <a:pt x="112560" y="1841"/>
                  </a:lnTo>
                  <a:lnTo>
                    <a:pt x="112560" y="6400"/>
                  </a:lnTo>
                  <a:lnTo>
                    <a:pt x="114414" y="8255"/>
                  </a:lnTo>
                  <a:lnTo>
                    <a:pt x="118922" y="8255"/>
                  </a:lnTo>
                  <a:lnTo>
                    <a:pt x="120751" y="6400"/>
                  </a:lnTo>
                  <a:lnTo>
                    <a:pt x="120751" y="4127"/>
                  </a:lnTo>
                  <a:lnTo>
                    <a:pt x="120751" y="1841"/>
                  </a:lnTo>
                  <a:close/>
                </a:path>
              </a:pathLst>
            </a:custGeom>
            <a:solidFill>
              <a:srgbClr val="FFFFFF">
                <a:alpha val="39999"/>
              </a:srgbClr>
            </a:solidFill>
          </p:spPr>
          <p:txBody>
            <a:bodyPr wrap="square" lIns="0" tIns="0" rIns="0" bIns="0" rtlCol="0"/>
            <a:lstStyle/>
            <a:p>
              <a:endParaRPr/>
            </a:p>
          </p:txBody>
        </p:sp>
        <p:sp>
          <p:nvSpPr>
            <p:cNvPr id="226" name="object 226"/>
            <p:cNvSpPr/>
            <p:nvPr/>
          </p:nvSpPr>
          <p:spPr>
            <a:xfrm>
              <a:off x="6618147" y="342853"/>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27" name="object 227"/>
            <p:cNvSpPr/>
            <p:nvPr/>
          </p:nvSpPr>
          <p:spPr>
            <a:xfrm>
              <a:off x="5929414" y="2142699"/>
              <a:ext cx="848360" cy="441959"/>
            </a:xfrm>
            <a:custGeom>
              <a:avLst/>
              <a:gdLst/>
              <a:ahLst/>
              <a:cxnLst/>
              <a:rect l="l" t="t" r="r" b="b"/>
              <a:pathLst>
                <a:path w="848359" h="441960">
                  <a:moveTo>
                    <a:pt x="14351" y="430593"/>
                  </a:moveTo>
                  <a:lnTo>
                    <a:pt x="11137" y="427367"/>
                  </a:lnTo>
                  <a:lnTo>
                    <a:pt x="3187" y="427367"/>
                  </a:lnTo>
                  <a:lnTo>
                    <a:pt x="0" y="430593"/>
                  </a:lnTo>
                  <a:lnTo>
                    <a:pt x="0" y="438619"/>
                  </a:lnTo>
                  <a:lnTo>
                    <a:pt x="3187" y="441858"/>
                  </a:lnTo>
                  <a:lnTo>
                    <a:pt x="11137" y="441858"/>
                  </a:lnTo>
                  <a:lnTo>
                    <a:pt x="14351" y="438619"/>
                  </a:lnTo>
                  <a:lnTo>
                    <a:pt x="14351" y="434606"/>
                  </a:lnTo>
                  <a:lnTo>
                    <a:pt x="14351" y="430593"/>
                  </a:lnTo>
                  <a:close/>
                </a:path>
                <a:path w="848359" h="441960">
                  <a:moveTo>
                    <a:pt x="848245" y="3454"/>
                  </a:moveTo>
                  <a:lnTo>
                    <a:pt x="844816" y="0"/>
                  </a:lnTo>
                  <a:lnTo>
                    <a:pt x="836333" y="0"/>
                  </a:lnTo>
                  <a:lnTo>
                    <a:pt x="832916" y="3454"/>
                  </a:lnTo>
                  <a:lnTo>
                    <a:pt x="832916" y="12039"/>
                  </a:lnTo>
                  <a:lnTo>
                    <a:pt x="836333" y="15494"/>
                  </a:lnTo>
                  <a:lnTo>
                    <a:pt x="844816" y="15494"/>
                  </a:lnTo>
                  <a:lnTo>
                    <a:pt x="848245" y="12039"/>
                  </a:lnTo>
                  <a:lnTo>
                    <a:pt x="848245" y="7759"/>
                  </a:lnTo>
                  <a:lnTo>
                    <a:pt x="848245" y="3454"/>
                  </a:lnTo>
                  <a:close/>
                </a:path>
              </a:pathLst>
            </a:custGeom>
            <a:solidFill>
              <a:srgbClr val="FFFFFF">
                <a:alpha val="39999"/>
              </a:srgbClr>
            </a:solidFill>
          </p:spPr>
          <p:txBody>
            <a:bodyPr wrap="square" lIns="0" tIns="0" rIns="0" bIns="0" rtlCol="0"/>
            <a:lstStyle/>
            <a:p>
              <a:endParaRPr/>
            </a:p>
          </p:txBody>
        </p:sp>
        <p:sp>
          <p:nvSpPr>
            <p:cNvPr id="228" name="object 228"/>
            <p:cNvSpPr/>
            <p:nvPr/>
          </p:nvSpPr>
          <p:spPr>
            <a:xfrm>
              <a:off x="6699356" y="2021325"/>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29" name="object 229"/>
            <p:cNvSpPr/>
            <p:nvPr/>
          </p:nvSpPr>
          <p:spPr>
            <a:xfrm>
              <a:off x="6819220" y="4136357"/>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30" name="object 230"/>
            <p:cNvSpPr/>
            <p:nvPr/>
          </p:nvSpPr>
          <p:spPr>
            <a:xfrm>
              <a:off x="6419180" y="3772048"/>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31" name="object 231"/>
            <p:cNvSpPr/>
            <p:nvPr/>
          </p:nvSpPr>
          <p:spPr>
            <a:xfrm>
              <a:off x="6294852" y="3319884"/>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grpSp>
      <p:sp>
        <p:nvSpPr>
          <p:cNvPr id="232" name="object 232"/>
          <p:cNvSpPr/>
          <p:nvPr/>
        </p:nvSpPr>
        <p:spPr>
          <a:xfrm>
            <a:off x="707192" y="8527174"/>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233" name="object 233"/>
          <p:cNvSpPr/>
          <p:nvPr/>
        </p:nvSpPr>
        <p:spPr>
          <a:xfrm>
            <a:off x="950655" y="10326949"/>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234" name="object 234"/>
          <p:cNvSpPr/>
          <p:nvPr/>
        </p:nvSpPr>
        <p:spPr>
          <a:xfrm>
            <a:off x="1836035" y="9449067"/>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35" name="object 235"/>
          <p:cNvSpPr/>
          <p:nvPr/>
        </p:nvSpPr>
        <p:spPr>
          <a:xfrm>
            <a:off x="1912003" y="10159123"/>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236" name="object 236"/>
          <p:cNvSpPr/>
          <p:nvPr/>
        </p:nvSpPr>
        <p:spPr>
          <a:xfrm>
            <a:off x="935990" y="9981634"/>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37" name="object 237"/>
          <p:cNvSpPr/>
          <p:nvPr/>
        </p:nvSpPr>
        <p:spPr>
          <a:xfrm>
            <a:off x="717868" y="10468603"/>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238" name="object 238"/>
          <p:cNvSpPr/>
          <p:nvPr/>
        </p:nvSpPr>
        <p:spPr>
          <a:xfrm>
            <a:off x="1861224" y="9196025"/>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39" name="object 239"/>
          <p:cNvSpPr/>
          <p:nvPr/>
        </p:nvSpPr>
        <p:spPr>
          <a:xfrm>
            <a:off x="911365" y="9961956"/>
            <a:ext cx="17145" cy="17145"/>
          </a:xfrm>
          <a:custGeom>
            <a:avLst/>
            <a:gdLst/>
            <a:ahLst/>
            <a:cxnLst/>
            <a:rect l="l" t="t" r="r" b="b"/>
            <a:pathLst>
              <a:path w="17144" h="17145">
                <a:moveTo>
                  <a:pt x="13109" y="0"/>
                </a:moveTo>
                <a:lnTo>
                  <a:pt x="3727" y="0"/>
                </a:lnTo>
                <a:lnTo>
                  <a:pt x="0" y="3842"/>
                </a:lnTo>
                <a:lnTo>
                  <a:pt x="0" y="13256"/>
                </a:lnTo>
                <a:lnTo>
                  <a:pt x="3727" y="17088"/>
                </a:lnTo>
                <a:lnTo>
                  <a:pt x="13109" y="17088"/>
                </a:lnTo>
                <a:lnTo>
                  <a:pt x="16900" y="1325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240" name="object 240"/>
          <p:cNvSpPr/>
          <p:nvPr/>
        </p:nvSpPr>
        <p:spPr>
          <a:xfrm>
            <a:off x="2009246" y="8586320"/>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41" name="object 241"/>
          <p:cNvSpPr/>
          <p:nvPr/>
        </p:nvSpPr>
        <p:spPr>
          <a:xfrm>
            <a:off x="1660813" y="7360798"/>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242" name="object 242"/>
          <p:cNvSpPr/>
          <p:nvPr/>
        </p:nvSpPr>
        <p:spPr>
          <a:xfrm>
            <a:off x="367865" y="8842497"/>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243" name="object 243"/>
          <p:cNvSpPr/>
          <p:nvPr/>
        </p:nvSpPr>
        <p:spPr>
          <a:xfrm>
            <a:off x="1313594" y="9111660"/>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44" name="object 244"/>
          <p:cNvSpPr/>
          <p:nvPr/>
        </p:nvSpPr>
        <p:spPr>
          <a:xfrm>
            <a:off x="3346679" y="8245305"/>
            <a:ext cx="21590" cy="21590"/>
          </a:xfrm>
          <a:custGeom>
            <a:avLst/>
            <a:gdLst/>
            <a:ahLst/>
            <a:cxnLst/>
            <a:rect l="l" t="t" r="r" b="b"/>
            <a:pathLst>
              <a:path w="21589"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245" name="object 245"/>
          <p:cNvSpPr/>
          <p:nvPr/>
        </p:nvSpPr>
        <p:spPr>
          <a:xfrm>
            <a:off x="2613362" y="10915656"/>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46" name="object 246"/>
          <p:cNvSpPr/>
          <p:nvPr/>
        </p:nvSpPr>
        <p:spPr>
          <a:xfrm>
            <a:off x="3865510" y="9426763"/>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47" name="object 247"/>
          <p:cNvSpPr/>
          <p:nvPr/>
        </p:nvSpPr>
        <p:spPr>
          <a:xfrm>
            <a:off x="2638551" y="10662613"/>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48" name="object 248"/>
          <p:cNvSpPr/>
          <p:nvPr/>
        </p:nvSpPr>
        <p:spPr>
          <a:xfrm>
            <a:off x="3550853" y="9680095"/>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249" name="object 249"/>
          <p:cNvSpPr/>
          <p:nvPr/>
        </p:nvSpPr>
        <p:spPr>
          <a:xfrm>
            <a:off x="2786573" y="10052909"/>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50" name="object 250"/>
          <p:cNvSpPr/>
          <p:nvPr/>
        </p:nvSpPr>
        <p:spPr>
          <a:xfrm>
            <a:off x="3871862" y="715132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251" name="object 251"/>
          <p:cNvSpPr/>
          <p:nvPr/>
        </p:nvSpPr>
        <p:spPr>
          <a:xfrm>
            <a:off x="3953079" y="8829801"/>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52" name="object 252"/>
          <p:cNvSpPr/>
          <p:nvPr/>
        </p:nvSpPr>
        <p:spPr>
          <a:xfrm>
            <a:off x="4815353" y="8229765"/>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253" name="object 253"/>
          <p:cNvSpPr/>
          <p:nvPr/>
        </p:nvSpPr>
        <p:spPr>
          <a:xfrm>
            <a:off x="3548575" y="10128360"/>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54" name="object 254"/>
          <p:cNvSpPr/>
          <p:nvPr/>
        </p:nvSpPr>
        <p:spPr>
          <a:xfrm>
            <a:off x="3279391" y="6600862"/>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255" name="object 255"/>
          <p:cNvSpPr/>
          <p:nvPr/>
        </p:nvSpPr>
        <p:spPr>
          <a:xfrm>
            <a:off x="2981599" y="7180958"/>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56" name="object 256"/>
          <p:cNvSpPr/>
          <p:nvPr/>
        </p:nvSpPr>
        <p:spPr>
          <a:xfrm>
            <a:off x="3057565" y="7891014"/>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257" name="object 257"/>
          <p:cNvSpPr/>
          <p:nvPr/>
        </p:nvSpPr>
        <p:spPr>
          <a:xfrm>
            <a:off x="3250688" y="7078843"/>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58" name="object 258"/>
          <p:cNvSpPr/>
          <p:nvPr/>
        </p:nvSpPr>
        <p:spPr>
          <a:xfrm>
            <a:off x="4553416" y="6788515"/>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259" name="object 259"/>
          <p:cNvSpPr/>
          <p:nvPr/>
        </p:nvSpPr>
        <p:spPr>
          <a:xfrm>
            <a:off x="3507054" y="7206271"/>
            <a:ext cx="13335" cy="13335"/>
          </a:xfrm>
          <a:custGeom>
            <a:avLst/>
            <a:gdLst/>
            <a:ahLst/>
            <a:cxnLst/>
            <a:rect l="l" t="t" r="r" b="b"/>
            <a:pathLst>
              <a:path w="13335"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260" name="object 260"/>
          <p:cNvSpPr/>
          <p:nvPr/>
        </p:nvSpPr>
        <p:spPr>
          <a:xfrm>
            <a:off x="2362888" y="7082432"/>
            <a:ext cx="20320" cy="20955"/>
          </a:xfrm>
          <a:custGeom>
            <a:avLst/>
            <a:gdLst/>
            <a:ahLst/>
            <a:cxnLst/>
            <a:rect l="l" t="t" r="r" b="b"/>
            <a:pathLst>
              <a:path w="20319" h="20954">
                <a:moveTo>
                  <a:pt x="15748" y="0"/>
                </a:moveTo>
                <a:lnTo>
                  <a:pt x="4554" y="0"/>
                </a:lnTo>
                <a:lnTo>
                  <a:pt x="0" y="4617"/>
                </a:lnTo>
                <a:lnTo>
                  <a:pt x="0" y="15884"/>
                </a:lnTo>
                <a:lnTo>
                  <a:pt x="4554"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261" name="object 261"/>
          <p:cNvSpPr/>
          <p:nvPr/>
        </p:nvSpPr>
        <p:spPr>
          <a:xfrm>
            <a:off x="1511834" y="6944339"/>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62" name="object 262"/>
          <p:cNvSpPr/>
          <p:nvPr/>
        </p:nvSpPr>
        <p:spPr>
          <a:xfrm>
            <a:off x="1430837" y="6753200"/>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63" name="object 263"/>
          <p:cNvSpPr/>
          <p:nvPr/>
        </p:nvSpPr>
        <p:spPr>
          <a:xfrm>
            <a:off x="2105873" y="679309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264" name="object 264"/>
          <p:cNvSpPr/>
          <p:nvPr/>
        </p:nvSpPr>
        <p:spPr>
          <a:xfrm>
            <a:off x="1116179" y="7006530"/>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265" name="object 265"/>
          <p:cNvSpPr/>
          <p:nvPr/>
        </p:nvSpPr>
        <p:spPr>
          <a:xfrm>
            <a:off x="748481" y="6704982"/>
            <a:ext cx="14604" cy="14604"/>
          </a:xfrm>
          <a:custGeom>
            <a:avLst/>
            <a:gdLst/>
            <a:ahLst/>
            <a:cxnLst/>
            <a:rect l="l" t="t" r="r" b="b"/>
            <a:pathLst>
              <a:path w="14604"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266" name="object 266"/>
          <p:cNvSpPr/>
          <p:nvPr/>
        </p:nvSpPr>
        <p:spPr>
          <a:xfrm>
            <a:off x="1031940" y="636839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67" name="object 267"/>
          <p:cNvSpPr/>
          <p:nvPr/>
        </p:nvSpPr>
        <p:spPr>
          <a:xfrm>
            <a:off x="251604" y="7030485"/>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68" name="object 268"/>
          <p:cNvSpPr/>
          <p:nvPr/>
        </p:nvSpPr>
        <p:spPr>
          <a:xfrm>
            <a:off x="376990" y="7293788"/>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269" name="object 269"/>
          <p:cNvSpPr/>
          <p:nvPr/>
        </p:nvSpPr>
        <p:spPr>
          <a:xfrm>
            <a:off x="170609" y="6839344"/>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70" name="object 270"/>
          <p:cNvSpPr/>
          <p:nvPr/>
        </p:nvSpPr>
        <p:spPr>
          <a:xfrm>
            <a:off x="321154" y="636375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71" name="object 271"/>
          <p:cNvSpPr/>
          <p:nvPr/>
        </p:nvSpPr>
        <p:spPr>
          <a:xfrm>
            <a:off x="7148372" y="8527174"/>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272" name="object 272"/>
          <p:cNvSpPr/>
          <p:nvPr/>
        </p:nvSpPr>
        <p:spPr>
          <a:xfrm>
            <a:off x="7391833" y="10326949"/>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273" name="object 273"/>
          <p:cNvSpPr/>
          <p:nvPr/>
        </p:nvSpPr>
        <p:spPr>
          <a:xfrm>
            <a:off x="5729951" y="10460864"/>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274" name="object 274"/>
          <p:cNvSpPr/>
          <p:nvPr/>
        </p:nvSpPr>
        <p:spPr>
          <a:xfrm>
            <a:off x="8277214" y="9449067"/>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75" name="object 275"/>
          <p:cNvSpPr/>
          <p:nvPr/>
        </p:nvSpPr>
        <p:spPr>
          <a:xfrm>
            <a:off x="8353181" y="10159123"/>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276" name="object 276"/>
          <p:cNvSpPr/>
          <p:nvPr/>
        </p:nvSpPr>
        <p:spPr>
          <a:xfrm>
            <a:off x="7377169" y="9981634"/>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77" name="object 277"/>
          <p:cNvSpPr/>
          <p:nvPr/>
        </p:nvSpPr>
        <p:spPr>
          <a:xfrm>
            <a:off x="7159045" y="10468603"/>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278" name="object 278"/>
          <p:cNvSpPr/>
          <p:nvPr/>
        </p:nvSpPr>
        <p:spPr>
          <a:xfrm>
            <a:off x="8302402" y="9196025"/>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79" name="object 279"/>
          <p:cNvSpPr/>
          <p:nvPr/>
        </p:nvSpPr>
        <p:spPr>
          <a:xfrm>
            <a:off x="7352545" y="9961956"/>
            <a:ext cx="17145" cy="17145"/>
          </a:xfrm>
          <a:custGeom>
            <a:avLst/>
            <a:gdLst/>
            <a:ahLst/>
            <a:cxnLst/>
            <a:rect l="l" t="t" r="r" b="b"/>
            <a:pathLst>
              <a:path w="17145" h="17145">
                <a:moveTo>
                  <a:pt x="13099" y="0"/>
                </a:moveTo>
                <a:lnTo>
                  <a:pt x="3727" y="0"/>
                </a:lnTo>
                <a:lnTo>
                  <a:pt x="0" y="3842"/>
                </a:lnTo>
                <a:lnTo>
                  <a:pt x="0" y="13256"/>
                </a:lnTo>
                <a:lnTo>
                  <a:pt x="3727" y="17088"/>
                </a:lnTo>
                <a:lnTo>
                  <a:pt x="13099" y="17088"/>
                </a:lnTo>
                <a:lnTo>
                  <a:pt x="16900" y="1325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280" name="object 280"/>
          <p:cNvSpPr/>
          <p:nvPr/>
        </p:nvSpPr>
        <p:spPr>
          <a:xfrm>
            <a:off x="8450426" y="8586320"/>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81" name="object 281"/>
          <p:cNvSpPr/>
          <p:nvPr/>
        </p:nvSpPr>
        <p:spPr>
          <a:xfrm>
            <a:off x="7673564" y="743318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82" name="object 282"/>
          <p:cNvSpPr/>
          <p:nvPr/>
        </p:nvSpPr>
        <p:spPr>
          <a:xfrm>
            <a:off x="6809043" y="8842497"/>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283" name="object 283"/>
          <p:cNvSpPr/>
          <p:nvPr/>
        </p:nvSpPr>
        <p:spPr>
          <a:xfrm>
            <a:off x="5557534" y="9346596"/>
            <a:ext cx="8890" cy="9525"/>
          </a:xfrm>
          <a:custGeom>
            <a:avLst/>
            <a:gdLst/>
            <a:ahLst/>
            <a:cxnLst/>
            <a:rect l="l" t="t" r="r" b="b"/>
            <a:pathLst>
              <a:path w="8889"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284" name="object 284"/>
          <p:cNvSpPr/>
          <p:nvPr/>
        </p:nvSpPr>
        <p:spPr>
          <a:xfrm>
            <a:off x="5527696" y="11228770"/>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285" name="object 285"/>
          <p:cNvSpPr/>
          <p:nvPr/>
        </p:nvSpPr>
        <p:spPr>
          <a:xfrm>
            <a:off x="7754772" y="9111660"/>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86" name="object 286"/>
          <p:cNvSpPr/>
          <p:nvPr/>
        </p:nvSpPr>
        <p:spPr>
          <a:xfrm>
            <a:off x="9787856" y="8245305"/>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287" name="object 287"/>
          <p:cNvSpPr/>
          <p:nvPr/>
        </p:nvSpPr>
        <p:spPr>
          <a:xfrm>
            <a:off x="9054540" y="10915656"/>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88" name="object 288"/>
          <p:cNvSpPr/>
          <p:nvPr/>
        </p:nvSpPr>
        <p:spPr>
          <a:xfrm>
            <a:off x="10306690" y="9426763"/>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89" name="object 289"/>
          <p:cNvSpPr/>
          <p:nvPr/>
        </p:nvSpPr>
        <p:spPr>
          <a:xfrm>
            <a:off x="9079729" y="10662613"/>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90" name="object 290"/>
          <p:cNvSpPr/>
          <p:nvPr/>
        </p:nvSpPr>
        <p:spPr>
          <a:xfrm>
            <a:off x="9992031" y="9680095"/>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291" name="object 291"/>
          <p:cNvSpPr/>
          <p:nvPr/>
        </p:nvSpPr>
        <p:spPr>
          <a:xfrm>
            <a:off x="9227753" y="10052909"/>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92" name="object 292"/>
          <p:cNvSpPr/>
          <p:nvPr/>
        </p:nvSpPr>
        <p:spPr>
          <a:xfrm>
            <a:off x="4731754" y="6539636"/>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293" name="object 293"/>
          <p:cNvSpPr/>
          <p:nvPr/>
        </p:nvSpPr>
        <p:spPr>
          <a:xfrm>
            <a:off x="4943742" y="683580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294" name="object 294"/>
          <p:cNvSpPr/>
          <p:nvPr/>
        </p:nvSpPr>
        <p:spPr>
          <a:xfrm>
            <a:off x="10313048" y="715132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95" name="object 295"/>
          <p:cNvSpPr/>
          <p:nvPr/>
        </p:nvSpPr>
        <p:spPr>
          <a:xfrm>
            <a:off x="10394257" y="882980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96" name="object 296"/>
          <p:cNvSpPr/>
          <p:nvPr/>
        </p:nvSpPr>
        <p:spPr>
          <a:xfrm>
            <a:off x="4691846" y="6581970"/>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97" name="object 297"/>
          <p:cNvSpPr/>
          <p:nvPr/>
        </p:nvSpPr>
        <p:spPr>
          <a:xfrm>
            <a:off x="5296829" y="6841325"/>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298" name="object 298"/>
          <p:cNvSpPr/>
          <p:nvPr/>
        </p:nvSpPr>
        <p:spPr>
          <a:xfrm>
            <a:off x="9989753" y="10128360"/>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99" name="object 299"/>
          <p:cNvSpPr/>
          <p:nvPr/>
        </p:nvSpPr>
        <p:spPr>
          <a:xfrm>
            <a:off x="9720571" y="6600862"/>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300" name="object 300"/>
          <p:cNvSpPr/>
          <p:nvPr/>
        </p:nvSpPr>
        <p:spPr>
          <a:xfrm>
            <a:off x="9422776" y="7180958"/>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301" name="object 301"/>
          <p:cNvSpPr/>
          <p:nvPr/>
        </p:nvSpPr>
        <p:spPr>
          <a:xfrm>
            <a:off x="9498745" y="7891014"/>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302" name="object 302"/>
          <p:cNvSpPr/>
          <p:nvPr/>
        </p:nvSpPr>
        <p:spPr>
          <a:xfrm>
            <a:off x="5199369" y="6914035"/>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303" name="object 303"/>
          <p:cNvSpPr/>
          <p:nvPr/>
        </p:nvSpPr>
        <p:spPr>
          <a:xfrm>
            <a:off x="5086806" y="7020607"/>
            <a:ext cx="10160" cy="10160"/>
          </a:xfrm>
          <a:custGeom>
            <a:avLst/>
            <a:gdLst/>
            <a:ahLst/>
            <a:cxnLst/>
            <a:rect l="l" t="t" r="r" b="b"/>
            <a:pathLst>
              <a:path w="10160" h="10159">
                <a:moveTo>
                  <a:pt x="7675" y="0"/>
                </a:moveTo>
                <a:lnTo>
                  <a:pt x="2230" y="0"/>
                </a:lnTo>
                <a:lnTo>
                  <a:pt x="0" y="2240"/>
                </a:lnTo>
                <a:lnTo>
                  <a:pt x="0" y="7727"/>
                </a:lnTo>
                <a:lnTo>
                  <a:pt x="2230" y="9968"/>
                </a:lnTo>
                <a:lnTo>
                  <a:pt x="7675" y="996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304" name="object 304"/>
          <p:cNvSpPr/>
          <p:nvPr/>
        </p:nvSpPr>
        <p:spPr>
          <a:xfrm>
            <a:off x="9691865" y="7078843"/>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05" name="object 305"/>
          <p:cNvSpPr/>
          <p:nvPr/>
        </p:nvSpPr>
        <p:spPr>
          <a:xfrm>
            <a:off x="9948232" y="7206271"/>
            <a:ext cx="13335" cy="13335"/>
          </a:xfrm>
          <a:custGeom>
            <a:avLst/>
            <a:gdLst/>
            <a:ahLst/>
            <a:cxnLst/>
            <a:rect l="l" t="t" r="r" b="b"/>
            <a:pathLst>
              <a:path w="13334"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306" name="object 306"/>
          <p:cNvSpPr/>
          <p:nvPr/>
        </p:nvSpPr>
        <p:spPr>
          <a:xfrm>
            <a:off x="8854112" y="7007162"/>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307" name="object 307"/>
          <p:cNvSpPr/>
          <p:nvPr/>
        </p:nvSpPr>
        <p:spPr>
          <a:xfrm>
            <a:off x="7953012" y="6944339"/>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08" name="object 308"/>
          <p:cNvSpPr/>
          <p:nvPr/>
        </p:nvSpPr>
        <p:spPr>
          <a:xfrm>
            <a:off x="7872014" y="6753200"/>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09" name="object 309"/>
          <p:cNvSpPr/>
          <p:nvPr/>
        </p:nvSpPr>
        <p:spPr>
          <a:xfrm>
            <a:off x="8539055" y="7155127"/>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10" name="object 310"/>
          <p:cNvSpPr/>
          <p:nvPr/>
        </p:nvSpPr>
        <p:spPr>
          <a:xfrm>
            <a:off x="7557359" y="7006530"/>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11" name="object 311"/>
          <p:cNvSpPr/>
          <p:nvPr/>
        </p:nvSpPr>
        <p:spPr>
          <a:xfrm>
            <a:off x="8239883" y="6759622"/>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12" name="object 312"/>
          <p:cNvSpPr/>
          <p:nvPr/>
        </p:nvSpPr>
        <p:spPr>
          <a:xfrm>
            <a:off x="7189649" y="6704982"/>
            <a:ext cx="14604" cy="14604"/>
          </a:xfrm>
          <a:custGeom>
            <a:avLst/>
            <a:gdLst/>
            <a:ahLst/>
            <a:cxnLst/>
            <a:rect l="l" t="t" r="r" b="b"/>
            <a:pathLst>
              <a:path w="14604"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313" name="object 313"/>
          <p:cNvSpPr/>
          <p:nvPr/>
        </p:nvSpPr>
        <p:spPr>
          <a:xfrm>
            <a:off x="7473118" y="636839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14" name="object 314"/>
          <p:cNvSpPr/>
          <p:nvPr/>
        </p:nvSpPr>
        <p:spPr>
          <a:xfrm>
            <a:off x="5483476" y="645258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15" name="object 315"/>
          <p:cNvSpPr/>
          <p:nvPr/>
        </p:nvSpPr>
        <p:spPr>
          <a:xfrm>
            <a:off x="1008667" y="7116720"/>
            <a:ext cx="23495" cy="23495"/>
          </a:xfrm>
          <a:custGeom>
            <a:avLst/>
            <a:gdLst/>
            <a:ahLst/>
            <a:cxnLst/>
            <a:rect l="l" t="t" r="r" b="b"/>
            <a:pathLst>
              <a:path w="23494" h="23495">
                <a:moveTo>
                  <a:pt x="17863" y="0"/>
                </a:moveTo>
                <a:lnTo>
                  <a:pt x="5151" y="0"/>
                </a:lnTo>
                <a:lnTo>
                  <a:pt x="0" y="5162"/>
                </a:lnTo>
                <a:lnTo>
                  <a:pt x="0" y="17988"/>
                </a:lnTo>
                <a:lnTo>
                  <a:pt x="5151" y="23182"/>
                </a:lnTo>
                <a:lnTo>
                  <a:pt x="17863" y="23182"/>
                </a:lnTo>
                <a:lnTo>
                  <a:pt x="23015" y="17988"/>
                </a:lnTo>
                <a:lnTo>
                  <a:pt x="23015" y="11559"/>
                </a:lnTo>
                <a:lnTo>
                  <a:pt x="23015" y="5162"/>
                </a:lnTo>
                <a:lnTo>
                  <a:pt x="17863" y="0"/>
                </a:lnTo>
                <a:close/>
              </a:path>
            </a:pathLst>
          </a:custGeom>
          <a:solidFill>
            <a:srgbClr val="FFFFFF">
              <a:alpha val="23999"/>
            </a:srgbClr>
          </a:solidFill>
        </p:spPr>
        <p:txBody>
          <a:bodyPr wrap="square" lIns="0" tIns="0" rIns="0" bIns="0" rtlCol="0"/>
          <a:lstStyle/>
          <a:p>
            <a:endParaRPr/>
          </a:p>
        </p:txBody>
      </p:sp>
      <p:sp>
        <p:nvSpPr>
          <p:cNvPr id="316" name="object 316"/>
          <p:cNvSpPr/>
          <p:nvPr/>
        </p:nvSpPr>
        <p:spPr>
          <a:xfrm>
            <a:off x="2264805" y="6684238"/>
            <a:ext cx="17780" cy="17780"/>
          </a:xfrm>
          <a:custGeom>
            <a:avLst/>
            <a:gdLst/>
            <a:ahLst/>
            <a:cxnLst/>
            <a:rect l="l" t="t" r="r" b="b"/>
            <a:pathLst>
              <a:path w="17780" h="17779">
                <a:moveTo>
                  <a:pt x="13549" y="0"/>
                </a:moveTo>
                <a:lnTo>
                  <a:pt x="3895" y="0"/>
                </a:lnTo>
                <a:lnTo>
                  <a:pt x="0" y="3978"/>
                </a:lnTo>
                <a:lnTo>
                  <a:pt x="0" y="13695"/>
                </a:lnTo>
                <a:lnTo>
                  <a:pt x="3895" y="17643"/>
                </a:lnTo>
                <a:lnTo>
                  <a:pt x="13549" y="17643"/>
                </a:lnTo>
                <a:lnTo>
                  <a:pt x="17465" y="13695"/>
                </a:lnTo>
                <a:lnTo>
                  <a:pt x="17465" y="8826"/>
                </a:lnTo>
                <a:lnTo>
                  <a:pt x="17465" y="3978"/>
                </a:lnTo>
                <a:lnTo>
                  <a:pt x="13549" y="0"/>
                </a:lnTo>
                <a:close/>
              </a:path>
            </a:pathLst>
          </a:custGeom>
          <a:solidFill>
            <a:srgbClr val="6F4478">
              <a:alpha val="39999"/>
            </a:srgbClr>
          </a:solidFill>
        </p:spPr>
        <p:txBody>
          <a:bodyPr wrap="square" lIns="0" tIns="0" rIns="0" bIns="0" rtlCol="0"/>
          <a:lstStyle/>
          <a:p>
            <a:endParaRPr/>
          </a:p>
        </p:txBody>
      </p:sp>
      <p:sp>
        <p:nvSpPr>
          <p:cNvPr id="317" name="object 317"/>
          <p:cNvSpPr/>
          <p:nvPr/>
        </p:nvSpPr>
        <p:spPr>
          <a:xfrm>
            <a:off x="2062177" y="6431209"/>
            <a:ext cx="22225" cy="22225"/>
          </a:xfrm>
          <a:custGeom>
            <a:avLst/>
            <a:gdLst/>
            <a:ahLst/>
            <a:cxnLst/>
            <a:rect l="l" t="t" r="r" b="b"/>
            <a:pathLst>
              <a:path w="22225" h="22225">
                <a:moveTo>
                  <a:pt x="16962" y="0"/>
                </a:moveTo>
                <a:lnTo>
                  <a:pt x="4900" y="0"/>
                </a:lnTo>
                <a:lnTo>
                  <a:pt x="0" y="4942"/>
                </a:lnTo>
                <a:lnTo>
                  <a:pt x="0" y="17119"/>
                </a:lnTo>
                <a:lnTo>
                  <a:pt x="4900" y="22030"/>
                </a:lnTo>
                <a:lnTo>
                  <a:pt x="16962" y="22030"/>
                </a:lnTo>
                <a:lnTo>
                  <a:pt x="21842" y="17119"/>
                </a:lnTo>
                <a:lnTo>
                  <a:pt x="21842" y="11025"/>
                </a:lnTo>
                <a:lnTo>
                  <a:pt x="21842" y="4942"/>
                </a:lnTo>
                <a:lnTo>
                  <a:pt x="16962" y="0"/>
                </a:lnTo>
                <a:close/>
              </a:path>
            </a:pathLst>
          </a:custGeom>
          <a:solidFill>
            <a:srgbClr val="FFFFFF">
              <a:alpha val="31198"/>
            </a:srgbClr>
          </a:solidFill>
        </p:spPr>
        <p:txBody>
          <a:bodyPr wrap="square" lIns="0" tIns="0" rIns="0" bIns="0" rtlCol="0"/>
          <a:lstStyle/>
          <a:p>
            <a:endParaRPr/>
          </a:p>
        </p:txBody>
      </p:sp>
      <p:sp>
        <p:nvSpPr>
          <p:cNvPr id="318" name="object 318"/>
          <p:cNvSpPr/>
          <p:nvPr/>
        </p:nvSpPr>
        <p:spPr>
          <a:xfrm>
            <a:off x="2026002" y="7922566"/>
            <a:ext cx="23495" cy="23495"/>
          </a:xfrm>
          <a:custGeom>
            <a:avLst/>
            <a:gdLst/>
            <a:ahLst/>
            <a:cxnLst/>
            <a:rect l="l" t="t" r="r" b="b"/>
            <a:pathLst>
              <a:path w="23494" h="23495">
                <a:moveTo>
                  <a:pt x="17968" y="0"/>
                </a:moveTo>
                <a:lnTo>
                  <a:pt x="5204" y="0"/>
                </a:lnTo>
                <a:lnTo>
                  <a:pt x="0" y="5266"/>
                </a:lnTo>
                <a:lnTo>
                  <a:pt x="0" y="18125"/>
                </a:lnTo>
                <a:lnTo>
                  <a:pt x="5204" y="23371"/>
                </a:lnTo>
                <a:lnTo>
                  <a:pt x="17968" y="23371"/>
                </a:lnTo>
                <a:lnTo>
                  <a:pt x="23130" y="18125"/>
                </a:lnTo>
                <a:lnTo>
                  <a:pt x="23130" y="11695"/>
                </a:lnTo>
                <a:lnTo>
                  <a:pt x="23130" y="5266"/>
                </a:lnTo>
                <a:lnTo>
                  <a:pt x="17968" y="0"/>
                </a:lnTo>
                <a:close/>
              </a:path>
            </a:pathLst>
          </a:custGeom>
          <a:solidFill>
            <a:srgbClr val="384746">
              <a:alpha val="39999"/>
            </a:srgbClr>
          </a:solidFill>
        </p:spPr>
        <p:txBody>
          <a:bodyPr wrap="square" lIns="0" tIns="0" rIns="0" bIns="0" rtlCol="0"/>
          <a:lstStyle/>
          <a:p>
            <a:endParaRPr/>
          </a:p>
        </p:txBody>
      </p:sp>
      <p:sp>
        <p:nvSpPr>
          <p:cNvPr id="319" name="object 319"/>
          <p:cNvSpPr/>
          <p:nvPr/>
        </p:nvSpPr>
        <p:spPr>
          <a:xfrm>
            <a:off x="1152907" y="8481321"/>
            <a:ext cx="36195" cy="36830"/>
          </a:xfrm>
          <a:custGeom>
            <a:avLst/>
            <a:gdLst/>
            <a:ahLst/>
            <a:cxnLst/>
            <a:rect l="l" t="t" r="r" b="b"/>
            <a:pathLst>
              <a:path w="36194" h="36829">
                <a:moveTo>
                  <a:pt x="18051" y="0"/>
                </a:moveTo>
                <a:lnTo>
                  <a:pt x="11012" y="1433"/>
                </a:lnTo>
                <a:lnTo>
                  <a:pt x="5276" y="5340"/>
                </a:lnTo>
                <a:lnTo>
                  <a:pt x="1414" y="11131"/>
                </a:lnTo>
                <a:lnTo>
                  <a:pt x="0" y="18219"/>
                </a:lnTo>
                <a:lnTo>
                  <a:pt x="1414" y="25311"/>
                </a:lnTo>
                <a:lnTo>
                  <a:pt x="5276" y="31114"/>
                </a:lnTo>
                <a:lnTo>
                  <a:pt x="11012" y="35031"/>
                </a:lnTo>
                <a:lnTo>
                  <a:pt x="18051" y="36470"/>
                </a:lnTo>
                <a:lnTo>
                  <a:pt x="25097" y="35031"/>
                </a:lnTo>
                <a:lnTo>
                  <a:pt x="30848" y="31114"/>
                </a:lnTo>
                <a:lnTo>
                  <a:pt x="34724" y="25311"/>
                </a:lnTo>
                <a:lnTo>
                  <a:pt x="36145" y="18219"/>
                </a:lnTo>
                <a:lnTo>
                  <a:pt x="34724" y="11131"/>
                </a:lnTo>
                <a:lnTo>
                  <a:pt x="30848" y="5340"/>
                </a:lnTo>
                <a:lnTo>
                  <a:pt x="25097" y="1433"/>
                </a:lnTo>
                <a:lnTo>
                  <a:pt x="18051" y="0"/>
                </a:lnTo>
                <a:close/>
              </a:path>
            </a:pathLst>
          </a:custGeom>
          <a:solidFill>
            <a:srgbClr val="384746">
              <a:alpha val="39999"/>
            </a:srgbClr>
          </a:solidFill>
        </p:spPr>
        <p:txBody>
          <a:bodyPr wrap="square" lIns="0" tIns="0" rIns="0" bIns="0" rtlCol="0"/>
          <a:lstStyle/>
          <a:p>
            <a:endParaRPr/>
          </a:p>
        </p:txBody>
      </p:sp>
      <p:sp>
        <p:nvSpPr>
          <p:cNvPr id="320" name="object 320"/>
          <p:cNvSpPr/>
          <p:nvPr/>
        </p:nvSpPr>
        <p:spPr>
          <a:xfrm>
            <a:off x="1975531" y="7289079"/>
            <a:ext cx="13970" cy="14604"/>
          </a:xfrm>
          <a:custGeom>
            <a:avLst/>
            <a:gdLst/>
            <a:ahLst/>
            <a:cxnLst/>
            <a:rect l="l" t="t" r="r" b="b"/>
            <a:pathLst>
              <a:path w="13969" h="14604">
                <a:moveTo>
                  <a:pt x="10795" y="0"/>
                </a:moveTo>
                <a:lnTo>
                  <a:pt x="3109" y="0"/>
                </a:lnTo>
                <a:lnTo>
                  <a:pt x="0" y="3151"/>
                </a:lnTo>
                <a:lnTo>
                  <a:pt x="0" y="10889"/>
                </a:lnTo>
                <a:lnTo>
                  <a:pt x="3109" y="14041"/>
                </a:lnTo>
                <a:lnTo>
                  <a:pt x="10795" y="14041"/>
                </a:lnTo>
                <a:lnTo>
                  <a:pt x="13915" y="10889"/>
                </a:lnTo>
                <a:lnTo>
                  <a:pt x="13915" y="7005"/>
                </a:lnTo>
                <a:lnTo>
                  <a:pt x="13915" y="3151"/>
                </a:lnTo>
                <a:lnTo>
                  <a:pt x="10795" y="0"/>
                </a:lnTo>
                <a:close/>
              </a:path>
            </a:pathLst>
          </a:custGeom>
          <a:solidFill>
            <a:srgbClr val="FFFFFF">
              <a:alpha val="31198"/>
            </a:srgbClr>
          </a:solidFill>
        </p:spPr>
        <p:txBody>
          <a:bodyPr wrap="square" lIns="0" tIns="0" rIns="0" bIns="0" rtlCol="0"/>
          <a:lstStyle/>
          <a:p>
            <a:endParaRPr/>
          </a:p>
        </p:txBody>
      </p:sp>
      <p:sp>
        <p:nvSpPr>
          <p:cNvPr id="321" name="object 321"/>
          <p:cNvSpPr/>
          <p:nvPr/>
        </p:nvSpPr>
        <p:spPr>
          <a:xfrm>
            <a:off x="6692782" y="7030485"/>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22" name="object 322"/>
          <p:cNvSpPr/>
          <p:nvPr/>
        </p:nvSpPr>
        <p:spPr>
          <a:xfrm>
            <a:off x="5359638" y="8328237"/>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323" name="object 323"/>
          <p:cNvSpPr/>
          <p:nvPr/>
        </p:nvSpPr>
        <p:spPr>
          <a:xfrm>
            <a:off x="6611787" y="6839344"/>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24" name="object 324"/>
          <p:cNvSpPr/>
          <p:nvPr/>
        </p:nvSpPr>
        <p:spPr>
          <a:xfrm>
            <a:off x="5384828" y="8075194"/>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25" name="object 325"/>
          <p:cNvSpPr/>
          <p:nvPr/>
        </p:nvSpPr>
        <p:spPr>
          <a:xfrm>
            <a:off x="6297129" y="7092676"/>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26" name="object 326"/>
          <p:cNvSpPr/>
          <p:nvPr/>
        </p:nvSpPr>
        <p:spPr>
          <a:xfrm>
            <a:off x="6249394" y="6486155"/>
            <a:ext cx="13335" cy="13335"/>
          </a:xfrm>
          <a:custGeom>
            <a:avLst/>
            <a:gdLst/>
            <a:ahLst/>
            <a:cxnLst/>
            <a:rect l="l" t="t" r="r" b="b"/>
            <a:pathLst>
              <a:path w="13335"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327" name="object 327"/>
          <p:cNvSpPr/>
          <p:nvPr/>
        </p:nvSpPr>
        <p:spPr>
          <a:xfrm>
            <a:off x="5929421" y="6791128"/>
            <a:ext cx="14604" cy="14604"/>
          </a:xfrm>
          <a:custGeom>
            <a:avLst/>
            <a:gdLst/>
            <a:ahLst/>
            <a:cxnLst/>
            <a:rect l="l" t="t" r="r" b="b"/>
            <a:pathLst>
              <a:path w="14604"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328" name="object 328"/>
          <p:cNvSpPr/>
          <p:nvPr/>
        </p:nvSpPr>
        <p:spPr>
          <a:xfrm>
            <a:off x="6762334" y="636375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29" name="object 329"/>
          <p:cNvSpPr/>
          <p:nvPr/>
        </p:nvSpPr>
        <p:spPr>
          <a:xfrm>
            <a:off x="3676077" y="8409756"/>
            <a:ext cx="3175" cy="6350"/>
          </a:xfrm>
          <a:custGeom>
            <a:avLst/>
            <a:gdLst/>
            <a:ahLst/>
            <a:cxnLst/>
            <a:rect l="l" t="t" r="r" b="b"/>
            <a:pathLst>
              <a:path w="3175" h="6350">
                <a:moveTo>
                  <a:pt x="2952" y="0"/>
                </a:moveTo>
                <a:lnTo>
                  <a:pt x="1287" y="0"/>
                </a:lnTo>
                <a:lnTo>
                  <a:pt x="0" y="1361"/>
                </a:lnTo>
                <a:lnTo>
                  <a:pt x="0" y="4659"/>
                </a:lnTo>
                <a:lnTo>
                  <a:pt x="1287" y="5957"/>
                </a:lnTo>
                <a:lnTo>
                  <a:pt x="2952" y="5957"/>
                </a:lnTo>
                <a:lnTo>
                  <a:pt x="2952" y="0"/>
                </a:lnTo>
                <a:close/>
              </a:path>
            </a:pathLst>
          </a:custGeom>
          <a:solidFill>
            <a:srgbClr val="384746">
              <a:alpha val="39999"/>
            </a:srgbClr>
          </a:solidFill>
        </p:spPr>
        <p:txBody>
          <a:bodyPr wrap="square" lIns="0" tIns="0" rIns="0" bIns="0" rtlCol="0"/>
          <a:lstStyle/>
          <a:p>
            <a:endParaRPr/>
          </a:p>
        </p:txBody>
      </p:sp>
      <p:sp>
        <p:nvSpPr>
          <p:cNvPr id="330" name="object 330"/>
          <p:cNvSpPr/>
          <p:nvPr/>
        </p:nvSpPr>
        <p:spPr>
          <a:xfrm>
            <a:off x="4222049" y="8947005"/>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31" name="object 331"/>
          <p:cNvSpPr/>
          <p:nvPr/>
        </p:nvSpPr>
        <p:spPr>
          <a:xfrm>
            <a:off x="3859662" y="8593816"/>
            <a:ext cx="13335" cy="6985"/>
          </a:xfrm>
          <a:custGeom>
            <a:avLst/>
            <a:gdLst/>
            <a:ahLst/>
            <a:cxnLst/>
            <a:rect l="l" t="t" r="r" b="b"/>
            <a:pathLst>
              <a:path w="13335" h="6984">
                <a:moveTo>
                  <a:pt x="9936" y="0"/>
                </a:moveTo>
                <a:lnTo>
                  <a:pt x="2848" y="0"/>
                </a:lnTo>
                <a:lnTo>
                  <a:pt x="0" y="2879"/>
                </a:lnTo>
                <a:lnTo>
                  <a:pt x="0" y="6429"/>
                </a:lnTo>
                <a:lnTo>
                  <a:pt x="12795" y="6429"/>
                </a:lnTo>
                <a:lnTo>
                  <a:pt x="12795" y="2879"/>
                </a:lnTo>
                <a:lnTo>
                  <a:pt x="9936" y="0"/>
                </a:lnTo>
                <a:close/>
              </a:path>
            </a:pathLst>
          </a:custGeom>
          <a:solidFill>
            <a:srgbClr val="384746">
              <a:alpha val="39999"/>
            </a:srgbClr>
          </a:solidFill>
        </p:spPr>
        <p:txBody>
          <a:bodyPr wrap="square" lIns="0" tIns="0" rIns="0" bIns="0" rtlCol="0"/>
          <a:lstStyle/>
          <a:p>
            <a:endParaRPr/>
          </a:p>
        </p:txBody>
      </p:sp>
      <p:sp>
        <p:nvSpPr>
          <p:cNvPr id="332" name="object 332"/>
          <p:cNvSpPr/>
          <p:nvPr/>
        </p:nvSpPr>
        <p:spPr>
          <a:xfrm>
            <a:off x="640005" y="7906219"/>
            <a:ext cx="31750" cy="32384"/>
          </a:xfrm>
          <a:custGeom>
            <a:avLst/>
            <a:gdLst/>
            <a:ahLst/>
            <a:cxnLst/>
            <a:rect l="l" t="t" r="r" b="b"/>
            <a:pathLst>
              <a:path w="31750" h="32384">
                <a:moveTo>
                  <a:pt x="24575" y="0"/>
                </a:moveTo>
                <a:lnTo>
                  <a:pt x="7057" y="0"/>
                </a:lnTo>
                <a:lnTo>
                  <a:pt x="0" y="7162"/>
                </a:lnTo>
                <a:lnTo>
                  <a:pt x="0" y="24784"/>
                </a:lnTo>
                <a:lnTo>
                  <a:pt x="7057" y="31957"/>
                </a:lnTo>
                <a:lnTo>
                  <a:pt x="24575" y="3195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333" name="object 333"/>
          <p:cNvSpPr/>
          <p:nvPr/>
        </p:nvSpPr>
        <p:spPr>
          <a:xfrm>
            <a:off x="3731995" y="10812285"/>
            <a:ext cx="13335" cy="13335"/>
          </a:xfrm>
          <a:custGeom>
            <a:avLst/>
            <a:gdLst/>
            <a:ahLst/>
            <a:cxnLst/>
            <a:rect l="l" t="t" r="r" b="b"/>
            <a:pathLst>
              <a:path w="13335" h="13334">
                <a:moveTo>
                  <a:pt x="9853" y="0"/>
                </a:moveTo>
                <a:lnTo>
                  <a:pt x="2848" y="0"/>
                </a:lnTo>
                <a:lnTo>
                  <a:pt x="0" y="2879"/>
                </a:lnTo>
                <a:lnTo>
                  <a:pt x="0" y="9957"/>
                </a:lnTo>
                <a:lnTo>
                  <a:pt x="2848" y="12837"/>
                </a:lnTo>
                <a:lnTo>
                  <a:pt x="9853" y="1283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34" name="object 334"/>
          <p:cNvSpPr/>
          <p:nvPr/>
        </p:nvSpPr>
        <p:spPr>
          <a:xfrm>
            <a:off x="6294852" y="7540941"/>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35" name="object 335"/>
          <p:cNvSpPr/>
          <p:nvPr/>
        </p:nvSpPr>
        <p:spPr>
          <a:xfrm>
            <a:off x="10899356" y="4306120"/>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336" name="object 336"/>
          <p:cNvSpPr/>
          <p:nvPr/>
        </p:nvSpPr>
        <p:spPr>
          <a:xfrm>
            <a:off x="11142819" y="6105893"/>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337" name="object 337"/>
          <p:cNvSpPr/>
          <p:nvPr/>
        </p:nvSpPr>
        <p:spPr>
          <a:xfrm>
            <a:off x="11499184" y="5678710"/>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38" name="object 338"/>
          <p:cNvSpPr/>
          <p:nvPr/>
        </p:nvSpPr>
        <p:spPr>
          <a:xfrm>
            <a:off x="10145140" y="6601414"/>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339" name="object 339"/>
          <p:cNvSpPr/>
          <p:nvPr/>
        </p:nvSpPr>
        <p:spPr>
          <a:xfrm>
            <a:off x="12569402" y="5162230"/>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340" name="object 340"/>
          <p:cNvSpPr/>
          <p:nvPr/>
        </p:nvSpPr>
        <p:spPr>
          <a:xfrm>
            <a:off x="12028199" y="5228013"/>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341" name="object 341"/>
          <p:cNvSpPr/>
          <p:nvPr/>
        </p:nvSpPr>
        <p:spPr>
          <a:xfrm>
            <a:off x="11082781" y="6058564"/>
            <a:ext cx="19050" cy="19685"/>
          </a:xfrm>
          <a:custGeom>
            <a:avLst/>
            <a:gdLst/>
            <a:ahLst/>
            <a:cxnLst/>
            <a:rect l="l" t="t" r="r" b="b"/>
            <a:pathLst>
              <a:path w="19050" h="19685">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342" name="object 342"/>
          <p:cNvSpPr/>
          <p:nvPr/>
        </p:nvSpPr>
        <p:spPr>
          <a:xfrm>
            <a:off x="10421201" y="5111648"/>
            <a:ext cx="22225" cy="22860"/>
          </a:xfrm>
          <a:custGeom>
            <a:avLst/>
            <a:gdLst/>
            <a:ahLst/>
            <a:cxnLst/>
            <a:rect l="l" t="t" r="r" b="b"/>
            <a:pathLst>
              <a:path w="22225" h="22860">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343" name="object 343"/>
          <p:cNvSpPr/>
          <p:nvPr/>
        </p:nvSpPr>
        <p:spPr>
          <a:xfrm>
            <a:off x="12104167" y="5938069"/>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344" name="object 344"/>
          <p:cNvSpPr/>
          <p:nvPr/>
        </p:nvSpPr>
        <p:spPr>
          <a:xfrm>
            <a:off x="11128154" y="5760580"/>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45" name="object 345"/>
          <p:cNvSpPr/>
          <p:nvPr/>
        </p:nvSpPr>
        <p:spPr>
          <a:xfrm>
            <a:off x="10910030" y="6247550"/>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346" name="object 346"/>
          <p:cNvSpPr/>
          <p:nvPr/>
        </p:nvSpPr>
        <p:spPr>
          <a:xfrm>
            <a:off x="12929363" y="481894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47" name="object 347"/>
          <p:cNvSpPr/>
          <p:nvPr/>
        </p:nvSpPr>
        <p:spPr>
          <a:xfrm>
            <a:off x="12053389" y="4974969"/>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48" name="object 348"/>
          <p:cNvSpPr/>
          <p:nvPr/>
        </p:nvSpPr>
        <p:spPr>
          <a:xfrm>
            <a:off x="12493136" y="4049426"/>
            <a:ext cx="27305" cy="27940"/>
          </a:xfrm>
          <a:custGeom>
            <a:avLst/>
            <a:gdLst/>
            <a:ahLst/>
            <a:cxnLst/>
            <a:rect l="l" t="t" r="r" b="b"/>
            <a:pathLst>
              <a:path w="27304"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29998"/>
            </a:srgbClr>
          </a:solidFill>
        </p:spPr>
        <p:txBody>
          <a:bodyPr wrap="square" lIns="0" tIns="0" rIns="0" bIns="0" rtlCol="0"/>
          <a:lstStyle/>
          <a:p>
            <a:endParaRPr/>
          </a:p>
        </p:txBody>
      </p:sp>
      <p:sp>
        <p:nvSpPr>
          <p:cNvPr id="349" name="object 349"/>
          <p:cNvSpPr/>
          <p:nvPr/>
        </p:nvSpPr>
        <p:spPr>
          <a:xfrm>
            <a:off x="12529449" y="3844264"/>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350" name="object 350"/>
          <p:cNvSpPr/>
          <p:nvPr/>
        </p:nvSpPr>
        <p:spPr>
          <a:xfrm>
            <a:off x="11103529" y="5740900"/>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351" name="object 351"/>
          <p:cNvSpPr/>
          <p:nvPr/>
        </p:nvSpPr>
        <p:spPr>
          <a:xfrm>
            <a:off x="9983896" y="4549634"/>
            <a:ext cx="19050" cy="19050"/>
          </a:xfrm>
          <a:custGeom>
            <a:avLst/>
            <a:gdLst/>
            <a:ahLst/>
            <a:cxnLst/>
            <a:rect l="l" t="t" r="r" b="b"/>
            <a:pathLst>
              <a:path w="19050" h="19050">
                <a:moveTo>
                  <a:pt x="14512" y="0"/>
                </a:moveTo>
                <a:lnTo>
                  <a:pt x="4167" y="0"/>
                </a:lnTo>
                <a:lnTo>
                  <a:pt x="0" y="4219"/>
                </a:lnTo>
                <a:lnTo>
                  <a:pt x="0" y="14638"/>
                </a:lnTo>
                <a:lnTo>
                  <a:pt x="416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352" name="object 352"/>
          <p:cNvSpPr/>
          <p:nvPr/>
        </p:nvSpPr>
        <p:spPr>
          <a:xfrm>
            <a:off x="10899892" y="5351246"/>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353" name="object 353"/>
          <p:cNvSpPr/>
          <p:nvPr/>
        </p:nvSpPr>
        <p:spPr>
          <a:xfrm>
            <a:off x="11055805" y="5134380"/>
            <a:ext cx="13335" cy="13335"/>
          </a:xfrm>
          <a:custGeom>
            <a:avLst/>
            <a:gdLst/>
            <a:ahLst/>
            <a:cxnLst/>
            <a:rect l="l" t="t" r="r" b="b"/>
            <a:pathLst>
              <a:path w="13334" h="13335">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354" name="object 354"/>
          <p:cNvSpPr/>
          <p:nvPr/>
        </p:nvSpPr>
        <p:spPr>
          <a:xfrm>
            <a:off x="12297288" y="5125897"/>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55" name="object 355"/>
          <p:cNvSpPr/>
          <p:nvPr/>
        </p:nvSpPr>
        <p:spPr>
          <a:xfrm>
            <a:off x="12630193" y="4423444"/>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56" name="object 356"/>
          <p:cNvSpPr/>
          <p:nvPr/>
        </p:nvSpPr>
        <p:spPr>
          <a:xfrm>
            <a:off x="11029743" y="4622987"/>
            <a:ext cx="21590" cy="21590"/>
          </a:xfrm>
          <a:custGeom>
            <a:avLst/>
            <a:gdLst/>
            <a:ahLst/>
            <a:cxnLst/>
            <a:rect l="l" t="t" r="r" b="b"/>
            <a:pathLst>
              <a:path w="21590" h="21589">
                <a:moveTo>
                  <a:pt x="16564" y="0"/>
                </a:moveTo>
                <a:lnTo>
                  <a:pt x="4785" y="0"/>
                </a:lnTo>
                <a:lnTo>
                  <a:pt x="0" y="4806"/>
                </a:lnTo>
                <a:lnTo>
                  <a:pt x="0" y="16701"/>
                </a:lnTo>
                <a:lnTo>
                  <a:pt x="4785" y="21538"/>
                </a:lnTo>
                <a:lnTo>
                  <a:pt x="16564" y="21538"/>
                </a:lnTo>
                <a:lnTo>
                  <a:pt x="21360" y="16701"/>
                </a:lnTo>
                <a:lnTo>
                  <a:pt x="21360" y="10764"/>
                </a:lnTo>
                <a:lnTo>
                  <a:pt x="21360" y="4806"/>
                </a:lnTo>
                <a:lnTo>
                  <a:pt x="16564" y="0"/>
                </a:lnTo>
                <a:close/>
              </a:path>
            </a:pathLst>
          </a:custGeom>
          <a:solidFill>
            <a:srgbClr val="FFFFFF">
              <a:alpha val="39999"/>
            </a:srgbClr>
          </a:solidFill>
        </p:spPr>
        <p:txBody>
          <a:bodyPr wrap="square" lIns="0" tIns="0" rIns="0" bIns="0" rtlCol="0"/>
          <a:lstStyle/>
          <a:p>
            <a:endParaRPr/>
          </a:p>
        </p:txBody>
      </p:sp>
      <p:sp>
        <p:nvSpPr>
          <p:cNvPr id="357" name="object 357"/>
          <p:cNvSpPr/>
          <p:nvPr/>
        </p:nvSpPr>
        <p:spPr>
          <a:xfrm>
            <a:off x="11939529" y="4490571"/>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58" name="object 358"/>
          <p:cNvSpPr/>
          <p:nvPr/>
        </p:nvSpPr>
        <p:spPr>
          <a:xfrm>
            <a:off x="12201409" y="4365268"/>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59" name="object 359"/>
          <p:cNvSpPr/>
          <p:nvPr/>
        </p:nvSpPr>
        <p:spPr>
          <a:xfrm>
            <a:off x="11802949" y="398887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360" name="object 360"/>
          <p:cNvSpPr/>
          <p:nvPr/>
        </p:nvSpPr>
        <p:spPr>
          <a:xfrm>
            <a:off x="12840761" y="4011109"/>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9999"/>
            </a:srgbClr>
          </a:solidFill>
        </p:spPr>
        <p:txBody>
          <a:bodyPr wrap="square" lIns="0" tIns="0" rIns="0" bIns="0" rtlCol="0"/>
          <a:lstStyle/>
          <a:p>
            <a:endParaRPr/>
          </a:p>
        </p:txBody>
      </p:sp>
      <p:sp>
        <p:nvSpPr>
          <p:cNvPr id="361" name="object 361"/>
          <p:cNvSpPr/>
          <p:nvPr/>
        </p:nvSpPr>
        <p:spPr>
          <a:xfrm>
            <a:off x="11721384" y="4343410"/>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62" name="object 362"/>
          <p:cNvSpPr/>
          <p:nvPr/>
        </p:nvSpPr>
        <p:spPr>
          <a:xfrm>
            <a:off x="11449608" y="375932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363" name="object 363"/>
          <p:cNvSpPr/>
          <p:nvPr/>
        </p:nvSpPr>
        <p:spPr>
          <a:xfrm>
            <a:off x="11337056" y="3865890"/>
            <a:ext cx="10160" cy="10160"/>
          </a:xfrm>
          <a:custGeom>
            <a:avLst/>
            <a:gdLst/>
            <a:ahLst/>
            <a:cxnLst/>
            <a:rect l="l" t="t" r="r" b="b"/>
            <a:pathLst>
              <a:path w="10159" h="10160">
                <a:moveTo>
                  <a:pt x="7664" y="0"/>
                </a:moveTo>
                <a:lnTo>
                  <a:pt x="2219" y="0"/>
                </a:lnTo>
                <a:lnTo>
                  <a:pt x="0" y="2240"/>
                </a:lnTo>
                <a:lnTo>
                  <a:pt x="0" y="7737"/>
                </a:lnTo>
                <a:lnTo>
                  <a:pt x="2219" y="9978"/>
                </a:lnTo>
                <a:lnTo>
                  <a:pt x="7664" y="9978"/>
                </a:lnTo>
                <a:lnTo>
                  <a:pt x="9884" y="773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64" name="object 364"/>
          <p:cNvSpPr/>
          <p:nvPr/>
        </p:nvSpPr>
        <p:spPr>
          <a:xfrm>
            <a:off x="11424539" y="321213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365" name="object 365"/>
          <p:cNvSpPr/>
          <p:nvPr/>
        </p:nvSpPr>
        <p:spPr>
          <a:xfrm>
            <a:off x="10560028" y="4621443"/>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366" name="object 366"/>
          <p:cNvSpPr/>
          <p:nvPr/>
        </p:nvSpPr>
        <p:spPr>
          <a:xfrm>
            <a:off x="9605788" y="4295024"/>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67" name="object 367"/>
          <p:cNvSpPr/>
          <p:nvPr/>
        </p:nvSpPr>
        <p:spPr>
          <a:xfrm>
            <a:off x="9693854" y="4970842"/>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368" name="object 368"/>
          <p:cNvSpPr/>
          <p:nvPr/>
        </p:nvSpPr>
        <p:spPr>
          <a:xfrm>
            <a:off x="10053101" y="5491565"/>
            <a:ext cx="10160" cy="10160"/>
          </a:xfrm>
          <a:custGeom>
            <a:avLst/>
            <a:gdLst/>
            <a:ahLst/>
            <a:cxnLst/>
            <a:rect l="l" t="t" r="r" b="b"/>
            <a:pathLst>
              <a:path w="10159"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69" name="object 369"/>
          <p:cNvSpPr/>
          <p:nvPr/>
        </p:nvSpPr>
        <p:spPr>
          <a:xfrm>
            <a:off x="11419165" y="6789065"/>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370" name="object 370"/>
          <p:cNvSpPr/>
          <p:nvPr/>
        </p:nvSpPr>
        <p:spPr>
          <a:xfrm>
            <a:off x="12820655" y="3716141"/>
            <a:ext cx="10795" cy="10795"/>
          </a:xfrm>
          <a:custGeom>
            <a:avLst/>
            <a:gdLst/>
            <a:ahLst/>
            <a:cxnLst/>
            <a:rect l="l" t="t" r="r" b="b"/>
            <a:pathLst>
              <a:path w="10795" h="10795">
                <a:moveTo>
                  <a:pt x="8031" y="0"/>
                </a:moveTo>
                <a:lnTo>
                  <a:pt x="2303" y="0"/>
                </a:lnTo>
                <a:lnTo>
                  <a:pt x="0" y="2355"/>
                </a:lnTo>
                <a:lnTo>
                  <a:pt x="0" y="8114"/>
                </a:lnTo>
                <a:lnTo>
                  <a:pt x="2303" y="10460"/>
                </a:lnTo>
                <a:lnTo>
                  <a:pt x="8031" y="10460"/>
                </a:lnTo>
                <a:lnTo>
                  <a:pt x="10366" y="8114"/>
                </a:lnTo>
                <a:lnTo>
                  <a:pt x="10366" y="5235"/>
                </a:lnTo>
                <a:lnTo>
                  <a:pt x="10366" y="2355"/>
                </a:lnTo>
                <a:lnTo>
                  <a:pt x="8031" y="0"/>
                </a:lnTo>
                <a:close/>
              </a:path>
            </a:pathLst>
          </a:custGeom>
          <a:solidFill>
            <a:srgbClr val="FFFFFF">
              <a:alpha val="23999"/>
            </a:srgbClr>
          </a:solidFill>
        </p:spPr>
        <p:txBody>
          <a:bodyPr wrap="square" lIns="0" tIns="0" rIns="0" bIns="0" rtlCol="0"/>
          <a:lstStyle/>
          <a:p>
            <a:endParaRPr/>
          </a:p>
        </p:txBody>
      </p:sp>
      <p:sp>
        <p:nvSpPr>
          <p:cNvPr id="371" name="object 371"/>
          <p:cNvSpPr/>
          <p:nvPr/>
        </p:nvSpPr>
        <p:spPr>
          <a:xfrm>
            <a:off x="11847643" y="5507478"/>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72" name="object 372"/>
          <p:cNvSpPr/>
          <p:nvPr/>
        </p:nvSpPr>
        <p:spPr>
          <a:xfrm>
            <a:off x="12998915" y="3631412"/>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373" name="object 373"/>
          <p:cNvSpPr/>
          <p:nvPr/>
        </p:nvSpPr>
        <p:spPr>
          <a:xfrm>
            <a:off x="10556402" y="4137269"/>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374" name="object 374"/>
          <p:cNvSpPr/>
          <p:nvPr/>
        </p:nvSpPr>
        <p:spPr>
          <a:xfrm>
            <a:off x="11798104" y="6472425"/>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375" name="object 375"/>
          <p:cNvSpPr/>
          <p:nvPr/>
        </p:nvSpPr>
        <p:spPr>
          <a:xfrm>
            <a:off x="13033018" y="5512858"/>
            <a:ext cx="20320" cy="20320"/>
          </a:xfrm>
          <a:custGeom>
            <a:avLst/>
            <a:gdLst/>
            <a:ahLst/>
            <a:cxnLst/>
            <a:rect l="l" t="t" r="r" b="b"/>
            <a:pathLst>
              <a:path w="20319"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376" name="object 376"/>
          <p:cNvSpPr/>
          <p:nvPr/>
        </p:nvSpPr>
        <p:spPr>
          <a:xfrm>
            <a:off x="9684360" y="3277832"/>
            <a:ext cx="27305" cy="27940"/>
          </a:xfrm>
          <a:custGeom>
            <a:avLst/>
            <a:gdLst/>
            <a:ahLst/>
            <a:cxnLst/>
            <a:rect l="l" t="t" r="r" b="b"/>
            <a:pathLst>
              <a:path w="27304"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10398"/>
            </a:srgbClr>
          </a:solidFill>
        </p:spPr>
        <p:txBody>
          <a:bodyPr wrap="square" lIns="0" tIns="0" rIns="0" bIns="0" rtlCol="0"/>
          <a:lstStyle/>
          <a:p>
            <a:endParaRPr/>
          </a:p>
        </p:txBody>
      </p:sp>
      <p:sp>
        <p:nvSpPr>
          <p:cNvPr id="377" name="object 377"/>
          <p:cNvSpPr/>
          <p:nvPr/>
        </p:nvSpPr>
        <p:spPr>
          <a:xfrm>
            <a:off x="10025316" y="4095056"/>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378" name="object 378"/>
          <p:cNvSpPr/>
          <p:nvPr/>
        </p:nvSpPr>
        <p:spPr>
          <a:xfrm>
            <a:off x="9816799" y="6302103"/>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379" name="object 379"/>
          <p:cNvSpPr/>
          <p:nvPr/>
        </p:nvSpPr>
        <p:spPr>
          <a:xfrm>
            <a:off x="10048564" y="5886954"/>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380" name="object 380"/>
          <p:cNvSpPr/>
          <p:nvPr/>
        </p:nvSpPr>
        <p:spPr>
          <a:xfrm>
            <a:off x="9733536" y="6178052"/>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381" name="object 381"/>
          <p:cNvSpPr/>
          <p:nvPr/>
        </p:nvSpPr>
        <p:spPr>
          <a:xfrm>
            <a:off x="9771553" y="5966554"/>
            <a:ext cx="5715" cy="5715"/>
          </a:xfrm>
          <a:custGeom>
            <a:avLst/>
            <a:gdLst/>
            <a:ahLst/>
            <a:cxnLst/>
            <a:rect l="l" t="t" r="r" b="b"/>
            <a:pathLst>
              <a:path w="5715" h="5714">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382" name="object 382"/>
          <p:cNvSpPr/>
          <p:nvPr/>
        </p:nvSpPr>
        <p:spPr>
          <a:xfrm>
            <a:off x="11308336" y="3679587"/>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383" name="object 383"/>
          <p:cNvSpPr/>
          <p:nvPr/>
        </p:nvSpPr>
        <p:spPr>
          <a:xfrm>
            <a:off x="10735823" y="5439343"/>
            <a:ext cx="14604" cy="14604"/>
          </a:xfrm>
          <a:custGeom>
            <a:avLst/>
            <a:gdLst/>
            <a:ahLst/>
            <a:cxnLst/>
            <a:rect l="l" t="t" r="r" b="b"/>
            <a:pathLst>
              <a:path w="14604" h="14604">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384" name="object 384"/>
          <p:cNvSpPr/>
          <p:nvPr/>
        </p:nvSpPr>
        <p:spPr>
          <a:xfrm>
            <a:off x="11568732" y="5011976"/>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85" name="object 385"/>
          <p:cNvSpPr/>
          <p:nvPr/>
        </p:nvSpPr>
        <p:spPr>
          <a:xfrm>
            <a:off x="11505757" y="489060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86" name="object 386"/>
          <p:cNvSpPr/>
          <p:nvPr/>
        </p:nvSpPr>
        <p:spPr>
          <a:xfrm>
            <a:off x="13538841" y="4024251"/>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387" name="object 387"/>
          <p:cNvSpPr/>
          <p:nvPr/>
        </p:nvSpPr>
        <p:spPr>
          <a:xfrm>
            <a:off x="14138671" y="5396850"/>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88" name="object 388"/>
          <p:cNvSpPr/>
          <p:nvPr/>
        </p:nvSpPr>
        <p:spPr>
          <a:xfrm>
            <a:off x="14364754" y="5950919"/>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389" name="object 389"/>
          <p:cNvSpPr/>
          <p:nvPr/>
        </p:nvSpPr>
        <p:spPr>
          <a:xfrm>
            <a:off x="12747625" y="6967328"/>
            <a:ext cx="24130" cy="24765"/>
          </a:xfrm>
          <a:custGeom>
            <a:avLst/>
            <a:gdLst/>
            <a:ahLst/>
            <a:cxnLst/>
            <a:rect l="l" t="t" r="r" b="b"/>
            <a:pathLst>
              <a:path w="24129" h="24765">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390" name="object 390"/>
          <p:cNvSpPr/>
          <p:nvPr/>
        </p:nvSpPr>
        <p:spPr>
          <a:xfrm>
            <a:off x="14057673" y="5205711"/>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91" name="object 391"/>
          <p:cNvSpPr/>
          <p:nvPr/>
        </p:nvSpPr>
        <p:spPr>
          <a:xfrm>
            <a:off x="14724704" y="5607638"/>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392" name="object 392"/>
          <p:cNvSpPr/>
          <p:nvPr/>
        </p:nvSpPr>
        <p:spPr>
          <a:xfrm>
            <a:off x="12483949" y="6232685"/>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93" name="object 393"/>
          <p:cNvSpPr/>
          <p:nvPr/>
        </p:nvSpPr>
        <p:spPr>
          <a:xfrm>
            <a:off x="13275571" y="6963133"/>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94" name="object 394"/>
          <p:cNvSpPr/>
          <p:nvPr/>
        </p:nvSpPr>
        <p:spPr>
          <a:xfrm>
            <a:off x="13743016" y="5459041"/>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395" name="object 395"/>
          <p:cNvSpPr/>
          <p:nvPr/>
        </p:nvSpPr>
        <p:spPr>
          <a:xfrm>
            <a:off x="13071321" y="5798413"/>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396" name="object 396"/>
          <p:cNvSpPr/>
          <p:nvPr/>
        </p:nvSpPr>
        <p:spPr>
          <a:xfrm>
            <a:off x="13695281" y="4852521"/>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397" name="object 397"/>
          <p:cNvSpPr/>
          <p:nvPr/>
        </p:nvSpPr>
        <p:spPr>
          <a:xfrm>
            <a:off x="13074614" y="6592485"/>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98" name="object 398"/>
          <p:cNvSpPr/>
          <p:nvPr/>
        </p:nvSpPr>
        <p:spPr>
          <a:xfrm>
            <a:off x="14425542" y="5212133"/>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99" name="object 399"/>
          <p:cNvSpPr/>
          <p:nvPr/>
        </p:nvSpPr>
        <p:spPr>
          <a:xfrm>
            <a:off x="13669229" y="4341119"/>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400" name="object 400"/>
          <p:cNvSpPr/>
          <p:nvPr/>
        </p:nvSpPr>
        <p:spPr>
          <a:xfrm>
            <a:off x="12716855" y="5957161"/>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01" name="object 401"/>
          <p:cNvSpPr/>
          <p:nvPr/>
        </p:nvSpPr>
        <p:spPr>
          <a:xfrm>
            <a:off x="12978726" y="583185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402" name="object 402"/>
          <p:cNvSpPr/>
          <p:nvPr/>
        </p:nvSpPr>
        <p:spPr>
          <a:xfrm>
            <a:off x="14442434" y="370702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403" name="object 403"/>
          <p:cNvSpPr/>
          <p:nvPr/>
        </p:nvSpPr>
        <p:spPr>
          <a:xfrm>
            <a:off x="14654431" y="4003195"/>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9999"/>
            </a:srgbClr>
          </a:solidFill>
        </p:spPr>
        <p:txBody>
          <a:bodyPr wrap="square" lIns="0" tIns="0" rIns="0" bIns="0" rtlCol="0"/>
          <a:lstStyle/>
          <a:p>
            <a:endParaRPr/>
          </a:p>
        </p:txBody>
      </p:sp>
      <p:sp>
        <p:nvSpPr>
          <p:cNvPr id="404" name="object 404"/>
          <p:cNvSpPr/>
          <p:nvPr/>
        </p:nvSpPr>
        <p:spPr>
          <a:xfrm>
            <a:off x="12498710" y="5810000"/>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05" name="object 405"/>
          <p:cNvSpPr/>
          <p:nvPr/>
        </p:nvSpPr>
        <p:spPr>
          <a:xfrm>
            <a:off x="14089095" y="3477459"/>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406" name="object 406"/>
          <p:cNvSpPr/>
          <p:nvPr/>
        </p:nvSpPr>
        <p:spPr>
          <a:xfrm>
            <a:off x="13976542" y="3584032"/>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07" name="object 407"/>
          <p:cNvSpPr/>
          <p:nvPr/>
        </p:nvSpPr>
        <p:spPr>
          <a:xfrm>
            <a:off x="14064025" y="293027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408" name="object 408"/>
          <p:cNvSpPr/>
          <p:nvPr/>
        </p:nvSpPr>
        <p:spPr>
          <a:xfrm>
            <a:off x="12632963" y="6612037"/>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09" name="object 409"/>
          <p:cNvSpPr/>
          <p:nvPr/>
        </p:nvSpPr>
        <p:spPr>
          <a:xfrm>
            <a:off x="14828366" y="6301545"/>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410" name="object 410"/>
          <p:cNvSpPr/>
          <p:nvPr/>
        </p:nvSpPr>
        <p:spPr>
          <a:xfrm>
            <a:off x="13375309" y="5157494"/>
            <a:ext cx="14604" cy="14604"/>
          </a:xfrm>
          <a:custGeom>
            <a:avLst/>
            <a:gdLst/>
            <a:ahLst/>
            <a:cxnLst/>
            <a:rect l="l" t="t" r="r" b="b"/>
            <a:pathLst>
              <a:path w="14605"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411" name="object 411"/>
          <p:cNvSpPr/>
          <p:nvPr/>
        </p:nvSpPr>
        <p:spPr>
          <a:xfrm>
            <a:off x="14208218" y="4730115"/>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12" name="object 412"/>
          <p:cNvSpPr/>
          <p:nvPr/>
        </p:nvSpPr>
        <p:spPr>
          <a:xfrm>
            <a:off x="14145242" y="460874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13" name="object 413"/>
          <p:cNvSpPr/>
          <p:nvPr/>
        </p:nvSpPr>
        <p:spPr>
          <a:xfrm>
            <a:off x="14402536" y="374935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14" name="object 414"/>
          <p:cNvSpPr/>
          <p:nvPr/>
        </p:nvSpPr>
        <p:spPr>
          <a:xfrm>
            <a:off x="15007516" y="4008711"/>
            <a:ext cx="31750" cy="32384"/>
          </a:xfrm>
          <a:custGeom>
            <a:avLst/>
            <a:gdLst/>
            <a:ahLst/>
            <a:cxnLst/>
            <a:rect l="l" t="t" r="r" b="b"/>
            <a:pathLst>
              <a:path w="31750" h="32385">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415" name="object 415"/>
          <p:cNvSpPr/>
          <p:nvPr/>
        </p:nvSpPr>
        <p:spPr>
          <a:xfrm>
            <a:off x="14265107" y="6723777"/>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16" name="object 416"/>
          <p:cNvSpPr/>
          <p:nvPr/>
        </p:nvSpPr>
        <p:spPr>
          <a:xfrm>
            <a:off x="13815460" y="7105357"/>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17" name="object 417"/>
          <p:cNvSpPr/>
          <p:nvPr/>
        </p:nvSpPr>
        <p:spPr>
          <a:xfrm>
            <a:off x="13865066" y="6359469"/>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18" name="object 418"/>
          <p:cNvSpPr/>
          <p:nvPr/>
        </p:nvSpPr>
        <p:spPr>
          <a:xfrm>
            <a:off x="13740739" y="5907304"/>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19" name="object 419"/>
          <p:cNvSpPr/>
          <p:nvPr/>
        </p:nvSpPr>
        <p:spPr>
          <a:xfrm>
            <a:off x="14469236" y="1884289"/>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420" name="object 420"/>
          <p:cNvSpPr/>
          <p:nvPr/>
        </p:nvSpPr>
        <p:spPr>
          <a:xfrm>
            <a:off x="12644748" y="3410601"/>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21" name="object 421"/>
          <p:cNvSpPr/>
          <p:nvPr/>
        </p:nvSpPr>
        <p:spPr>
          <a:xfrm>
            <a:off x="13471554" y="2379807"/>
            <a:ext cx="17145" cy="17145"/>
          </a:xfrm>
          <a:custGeom>
            <a:avLst/>
            <a:gdLst/>
            <a:ahLst/>
            <a:cxnLst/>
            <a:rect l="l" t="t" r="r" b="b"/>
            <a:pathLst>
              <a:path w="17144" h="17144">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422" name="object 422"/>
          <p:cNvSpPr/>
          <p:nvPr/>
        </p:nvSpPr>
        <p:spPr>
          <a:xfrm>
            <a:off x="12807354" y="2018203"/>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423" name="object 423"/>
          <p:cNvSpPr/>
          <p:nvPr/>
        </p:nvSpPr>
        <p:spPr>
          <a:xfrm>
            <a:off x="9874949" y="265088"/>
            <a:ext cx="18415" cy="19050"/>
          </a:xfrm>
          <a:custGeom>
            <a:avLst/>
            <a:gdLst/>
            <a:ahLst/>
            <a:cxnLst/>
            <a:rect l="l" t="t" r="r" b="b"/>
            <a:pathLst>
              <a:path w="18415"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424" name="object 424"/>
          <p:cNvSpPr/>
          <p:nvPr/>
        </p:nvSpPr>
        <p:spPr>
          <a:xfrm>
            <a:off x="13173763" y="2959904"/>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425" name="object 425"/>
          <p:cNvSpPr/>
          <p:nvPr/>
        </p:nvSpPr>
        <p:spPr>
          <a:xfrm>
            <a:off x="14409197" y="1836957"/>
            <a:ext cx="19050" cy="19685"/>
          </a:xfrm>
          <a:custGeom>
            <a:avLst/>
            <a:gdLst/>
            <a:ahLst/>
            <a:cxnLst/>
            <a:rect l="l" t="t" r="r" b="b"/>
            <a:pathLst>
              <a:path w="19050" h="19685">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426" name="object 426"/>
          <p:cNvSpPr/>
          <p:nvPr/>
        </p:nvSpPr>
        <p:spPr>
          <a:xfrm>
            <a:off x="13747616" y="890043"/>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427" name="object 427"/>
          <p:cNvSpPr/>
          <p:nvPr/>
        </p:nvSpPr>
        <p:spPr>
          <a:xfrm>
            <a:off x="13249729" y="3669959"/>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428" name="object 428"/>
          <p:cNvSpPr/>
          <p:nvPr/>
        </p:nvSpPr>
        <p:spPr>
          <a:xfrm>
            <a:off x="14454570" y="1538973"/>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29" name="object 429"/>
          <p:cNvSpPr/>
          <p:nvPr/>
        </p:nvSpPr>
        <p:spPr>
          <a:xfrm>
            <a:off x="14236445" y="2025943"/>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430" name="object 430"/>
          <p:cNvSpPr/>
          <p:nvPr/>
        </p:nvSpPr>
        <p:spPr>
          <a:xfrm>
            <a:off x="14884007" y="3355056"/>
            <a:ext cx="27305" cy="27940"/>
          </a:xfrm>
          <a:custGeom>
            <a:avLst/>
            <a:gdLst/>
            <a:ahLst/>
            <a:cxnLst/>
            <a:rect l="l" t="t" r="r" b="b"/>
            <a:pathLst>
              <a:path w="27305"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431" name="object 431"/>
          <p:cNvSpPr/>
          <p:nvPr/>
        </p:nvSpPr>
        <p:spPr>
          <a:xfrm>
            <a:off x="9751438" y="786873"/>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32" name="object 432"/>
          <p:cNvSpPr/>
          <p:nvPr/>
        </p:nvSpPr>
        <p:spPr>
          <a:xfrm>
            <a:off x="9670444" y="595732"/>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33" name="object 433"/>
          <p:cNvSpPr/>
          <p:nvPr/>
        </p:nvSpPr>
        <p:spPr>
          <a:xfrm>
            <a:off x="10038311" y="602156"/>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34" name="object 434"/>
          <p:cNvSpPr/>
          <p:nvPr/>
        </p:nvSpPr>
        <p:spPr>
          <a:xfrm>
            <a:off x="14910060" y="4081420"/>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435" name="object 435"/>
          <p:cNvSpPr/>
          <p:nvPr/>
        </p:nvSpPr>
        <p:spPr>
          <a:xfrm>
            <a:off x="14797504" y="4187990"/>
            <a:ext cx="10160" cy="10160"/>
          </a:xfrm>
          <a:custGeom>
            <a:avLst/>
            <a:gdLst/>
            <a:ahLst/>
            <a:cxnLst/>
            <a:rect l="l" t="t" r="r" b="b"/>
            <a:pathLst>
              <a:path w="10159"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36" name="object 436"/>
          <p:cNvSpPr/>
          <p:nvPr/>
        </p:nvSpPr>
        <p:spPr>
          <a:xfrm>
            <a:off x="14920329" y="3149893"/>
            <a:ext cx="8255" cy="8255"/>
          </a:xfrm>
          <a:custGeom>
            <a:avLst/>
            <a:gdLst/>
            <a:ahLst/>
            <a:cxnLst/>
            <a:rect l="l" t="t" r="r" b="b"/>
            <a:pathLst>
              <a:path w="8255" h="8255">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437" name="object 437"/>
          <p:cNvSpPr/>
          <p:nvPr/>
        </p:nvSpPr>
        <p:spPr>
          <a:xfrm>
            <a:off x="14429936" y="1519295"/>
            <a:ext cx="17145" cy="17145"/>
          </a:xfrm>
          <a:custGeom>
            <a:avLst/>
            <a:gdLst/>
            <a:ahLst/>
            <a:cxnLst/>
            <a:rect l="l" t="t" r="r" b="b"/>
            <a:pathLst>
              <a:path w="17144" h="17144">
                <a:moveTo>
                  <a:pt x="13109" y="0"/>
                </a:moveTo>
                <a:lnTo>
                  <a:pt x="3738" y="0"/>
                </a:lnTo>
                <a:lnTo>
                  <a:pt x="0" y="3842"/>
                </a:lnTo>
                <a:lnTo>
                  <a:pt x="0" y="13266"/>
                </a:lnTo>
                <a:lnTo>
                  <a:pt x="3738" y="17088"/>
                </a:lnTo>
                <a:lnTo>
                  <a:pt x="13109" y="1708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438" name="object 438"/>
          <p:cNvSpPr/>
          <p:nvPr/>
        </p:nvSpPr>
        <p:spPr>
          <a:xfrm>
            <a:off x="14226308" y="1129638"/>
            <a:ext cx="23495" cy="23495"/>
          </a:xfrm>
          <a:custGeom>
            <a:avLst/>
            <a:gdLst/>
            <a:ahLst/>
            <a:cxnLst/>
            <a:rect l="l" t="t" r="r" b="b"/>
            <a:pathLst>
              <a:path w="23494" h="23494">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439" name="object 439"/>
          <p:cNvSpPr/>
          <p:nvPr/>
        </p:nvSpPr>
        <p:spPr>
          <a:xfrm>
            <a:off x="14382221" y="912775"/>
            <a:ext cx="13335" cy="13335"/>
          </a:xfrm>
          <a:custGeom>
            <a:avLst/>
            <a:gdLst/>
            <a:ahLst/>
            <a:cxnLst/>
            <a:rect l="l" t="t" r="r" b="b"/>
            <a:pathLst>
              <a:path w="13334" h="13334">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440" name="object 440"/>
          <p:cNvSpPr/>
          <p:nvPr/>
        </p:nvSpPr>
        <p:spPr>
          <a:xfrm>
            <a:off x="13442850" y="2857789"/>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41" name="object 441"/>
          <p:cNvSpPr/>
          <p:nvPr/>
        </p:nvSpPr>
        <p:spPr>
          <a:xfrm>
            <a:off x="13379516" y="1269959"/>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42" name="object 442"/>
          <p:cNvSpPr/>
          <p:nvPr/>
        </p:nvSpPr>
        <p:spPr>
          <a:xfrm>
            <a:off x="14745579" y="2567460"/>
            <a:ext cx="10795" cy="11430"/>
          </a:xfrm>
          <a:custGeom>
            <a:avLst/>
            <a:gdLst/>
            <a:ahLst/>
            <a:cxnLst/>
            <a:rect l="l" t="t" r="r" b="b"/>
            <a:pathLst>
              <a:path w="10794"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443" name="object 443"/>
          <p:cNvSpPr/>
          <p:nvPr/>
        </p:nvSpPr>
        <p:spPr>
          <a:xfrm>
            <a:off x="12993205" y="3239369"/>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44" name="object 444"/>
          <p:cNvSpPr/>
          <p:nvPr/>
        </p:nvSpPr>
        <p:spPr>
          <a:xfrm>
            <a:off x="14563979" y="3210991"/>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445" name="object 445"/>
          <p:cNvSpPr/>
          <p:nvPr/>
        </p:nvSpPr>
        <p:spPr>
          <a:xfrm>
            <a:off x="12943669" y="4204318"/>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446" name="object 446"/>
          <p:cNvSpPr/>
          <p:nvPr/>
        </p:nvSpPr>
        <p:spPr>
          <a:xfrm>
            <a:off x="13143213" y="2080488"/>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447" name="object 447"/>
          <p:cNvSpPr/>
          <p:nvPr/>
        </p:nvSpPr>
        <p:spPr>
          <a:xfrm>
            <a:off x="13374978" y="1665347"/>
            <a:ext cx="19050" cy="13970"/>
          </a:xfrm>
          <a:custGeom>
            <a:avLst/>
            <a:gdLst/>
            <a:ahLst/>
            <a:cxnLst/>
            <a:rect l="l" t="t" r="r" b="b"/>
            <a:pathLst>
              <a:path w="19050" h="13969">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448" name="object 448"/>
          <p:cNvSpPr/>
          <p:nvPr/>
        </p:nvSpPr>
        <p:spPr>
          <a:xfrm>
            <a:off x="13059951" y="1956446"/>
            <a:ext cx="25400" cy="25400"/>
          </a:xfrm>
          <a:custGeom>
            <a:avLst/>
            <a:gdLst/>
            <a:ahLst/>
            <a:cxnLst/>
            <a:rect l="l" t="t" r="r" b="b"/>
            <a:pathLst>
              <a:path w="25400" h="25400">
                <a:moveTo>
                  <a:pt x="19486" y="0"/>
                </a:moveTo>
                <a:lnTo>
                  <a:pt x="5612" y="0"/>
                </a:lnTo>
                <a:lnTo>
                  <a:pt x="0" y="5654"/>
                </a:lnTo>
                <a:lnTo>
                  <a:pt x="0" y="19622"/>
                </a:lnTo>
                <a:lnTo>
                  <a:pt x="5612" y="25297"/>
                </a:lnTo>
                <a:lnTo>
                  <a:pt x="19486" y="25297"/>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449" name="object 449"/>
          <p:cNvSpPr/>
          <p:nvPr/>
        </p:nvSpPr>
        <p:spPr>
          <a:xfrm>
            <a:off x="13097967" y="1744946"/>
            <a:ext cx="5715" cy="5715"/>
          </a:xfrm>
          <a:custGeom>
            <a:avLst/>
            <a:gdLst/>
            <a:ahLst/>
            <a:cxnLst/>
            <a:rect l="l" t="t" r="r" b="b"/>
            <a:pathLst>
              <a:path w="5715" h="5714">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450" name="object 450"/>
          <p:cNvSpPr/>
          <p:nvPr/>
        </p:nvSpPr>
        <p:spPr>
          <a:xfrm>
            <a:off x="12629791" y="1796471"/>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451" name="object 451"/>
          <p:cNvSpPr/>
          <p:nvPr/>
        </p:nvSpPr>
        <p:spPr>
          <a:xfrm>
            <a:off x="13699218" y="2985217"/>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452" name="object 452"/>
          <p:cNvSpPr/>
          <p:nvPr/>
        </p:nvSpPr>
        <p:spPr>
          <a:xfrm>
            <a:off x="12634933" y="903934"/>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453" name="object 453"/>
          <p:cNvSpPr/>
          <p:nvPr/>
        </p:nvSpPr>
        <p:spPr>
          <a:xfrm>
            <a:off x="14062236" y="1217747"/>
            <a:ext cx="14604" cy="14604"/>
          </a:xfrm>
          <a:custGeom>
            <a:avLst/>
            <a:gdLst/>
            <a:ahLst/>
            <a:cxnLst/>
            <a:rect l="l" t="t" r="r" b="b"/>
            <a:pathLst>
              <a:path w="14605" h="14605">
                <a:moveTo>
                  <a:pt x="11141" y="0"/>
                </a:moveTo>
                <a:lnTo>
                  <a:pt x="3183" y="0"/>
                </a:lnTo>
                <a:lnTo>
                  <a:pt x="0" y="3214"/>
                </a:lnTo>
                <a:lnTo>
                  <a:pt x="0" y="11235"/>
                </a:lnTo>
                <a:lnTo>
                  <a:pt x="3183" y="14481"/>
                </a:lnTo>
                <a:lnTo>
                  <a:pt x="11141" y="14481"/>
                </a:lnTo>
                <a:lnTo>
                  <a:pt x="14345" y="11235"/>
                </a:lnTo>
                <a:lnTo>
                  <a:pt x="14345" y="7224"/>
                </a:lnTo>
                <a:lnTo>
                  <a:pt x="14345" y="3214"/>
                </a:lnTo>
                <a:lnTo>
                  <a:pt x="11141" y="0"/>
                </a:lnTo>
                <a:close/>
              </a:path>
            </a:pathLst>
          </a:custGeom>
          <a:solidFill>
            <a:srgbClr val="FFFFFF">
              <a:alpha val="39999"/>
            </a:srgbClr>
          </a:solidFill>
        </p:spPr>
        <p:txBody>
          <a:bodyPr wrap="square" lIns="0" tIns="0" rIns="0" bIns="0" rtlCol="0"/>
          <a:lstStyle/>
          <a:p>
            <a:endParaRPr/>
          </a:p>
        </p:txBody>
      </p:sp>
      <p:sp>
        <p:nvSpPr>
          <p:cNvPr id="454" name="object 454"/>
          <p:cNvSpPr/>
          <p:nvPr/>
        </p:nvSpPr>
        <p:spPr>
          <a:xfrm>
            <a:off x="12605098" y="2786108"/>
            <a:ext cx="20320" cy="20955"/>
          </a:xfrm>
          <a:custGeom>
            <a:avLst/>
            <a:gdLst/>
            <a:ahLst/>
            <a:cxnLst/>
            <a:rect l="l" t="t" r="r" b="b"/>
            <a:pathLst>
              <a:path w="20320" h="20955">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455" name="object 455"/>
          <p:cNvSpPr/>
          <p:nvPr/>
        </p:nvSpPr>
        <p:spPr>
          <a:xfrm>
            <a:off x="12506043" y="415185"/>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456" name="object 456"/>
          <p:cNvSpPr/>
          <p:nvPr/>
        </p:nvSpPr>
        <p:spPr>
          <a:xfrm>
            <a:off x="10946816" y="1158867"/>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457" name="object 457"/>
          <p:cNvSpPr/>
          <p:nvPr/>
        </p:nvSpPr>
        <p:spPr>
          <a:xfrm>
            <a:off x="12866005" y="71904"/>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458" name="object 458"/>
          <p:cNvSpPr/>
          <p:nvPr/>
        </p:nvSpPr>
        <p:spPr>
          <a:xfrm>
            <a:off x="11894143" y="1057868"/>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59" name="object 459"/>
          <p:cNvSpPr/>
          <p:nvPr/>
        </p:nvSpPr>
        <p:spPr>
          <a:xfrm>
            <a:off x="11416862" y="1427408"/>
            <a:ext cx="22225" cy="22225"/>
          </a:xfrm>
          <a:custGeom>
            <a:avLst/>
            <a:gdLst/>
            <a:ahLst/>
            <a:cxnLst/>
            <a:rect l="l" t="t" r="r" b="b"/>
            <a:pathLst>
              <a:path w="22225" h="22225">
                <a:moveTo>
                  <a:pt x="16826" y="0"/>
                </a:moveTo>
                <a:lnTo>
                  <a:pt x="4858" y="0"/>
                </a:lnTo>
                <a:lnTo>
                  <a:pt x="0" y="4889"/>
                </a:lnTo>
                <a:lnTo>
                  <a:pt x="0" y="16952"/>
                </a:lnTo>
                <a:lnTo>
                  <a:pt x="485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460" name="object 460"/>
          <p:cNvSpPr/>
          <p:nvPr/>
        </p:nvSpPr>
        <p:spPr>
          <a:xfrm>
            <a:off x="12305486" y="3266240"/>
            <a:ext cx="23495" cy="23495"/>
          </a:xfrm>
          <a:custGeom>
            <a:avLst/>
            <a:gdLst/>
            <a:ahLst/>
            <a:cxnLst/>
            <a:rect l="l" t="t" r="r" b="b"/>
            <a:pathLst>
              <a:path w="23495" h="23495">
                <a:moveTo>
                  <a:pt x="17842" y="0"/>
                </a:moveTo>
                <a:lnTo>
                  <a:pt x="5151" y="0"/>
                </a:lnTo>
                <a:lnTo>
                  <a:pt x="0" y="5193"/>
                </a:lnTo>
                <a:lnTo>
                  <a:pt x="0" y="17968"/>
                </a:lnTo>
                <a:lnTo>
                  <a:pt x="5151" y="23182"/>
                </a:lnTo>
                <a:lnTo>
                  <a:pt x="17842" y="23182"/>
                </a:lnTo>
                <a:lnTo>
                  <a:pt x="22983" y="1796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461" name="object 461"/>
          <p:cNvSpPr/>
          <p:nvPr/>
        </p:nvSpPr>
        <p:spPr>
          <a:xfrm>
            <a:off x="11215905" y="1056751"/>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62" name="object 462"/>
          <p:cNvSpPr/>
          <p:nvPr/>
        </p:nvSpPr>
        <p:spPr>
          <a:xfrm>
            <a:off x="10858144" y="421424"/>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63" name="object 463"/>
          <p:cNvSpPr/>
          <p:nvPr/>
        </p:nvSpPr>
        <p:spPr>
          <a:xfrm>
            <a:off x="11120016" y="29611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464" name="object 464"/>
          <p:cNvSpPr/>
          <p:nvPr/>
        </p:nvSpPr>
        <p:spPr>
          <a:xfrm>
            <a:off x="13644271" y="3541901"/>
            <a:ext cx="22225" cy="22225"/>
          </a:xfrm>
          <a:custGeom>
            <a:avLst/>
            <a:gdLst/>
            <a:ahLst/>
            <a:cxnLst/>
            <a:rect l="l" t="t" r="r" b="b"/>
            <a:pathLst>
              <a:path w="22225" h="22225">
                <a:moveTo>
                  <a:pt x="16837" y="0"/>
                </a:moveTo>
                <a:lnTo>
                  <a:pt x="4858" y="0"/>
                </a:lnTo>
                <a:lnTo>
                  <a:pt x="0" y="4889"/>
                </a:lnTo>
                <a:lnTo>
                  <a:pt x="0" y="16952"/>
                </a:lnTo>
                <a:lnTo>
                  <a:pt x="4858" y="21852"/>
                </a:lnTo>
                <a:lnTo>
                  <a:pt x="16837" y="21852"/>
                </a:lnTo>
                <a:lnTo>
                  <a:pt x="21643" y="16952"/>
                </a:lnTo>
                <a:lnTo>
                  <a:pt x="21643" y="10910"/>
                </a:lnTo>
                <a:lnTo>
                  <a:pt x="21643" y="4889"/>
                </a:lnTo>
                <a:lnTo>
                  <a:pt x="16837" y="0"/>
                </a:lnTo>
                <a:close/>
              </a:path>
            </a:pathLst>
          </a:custGeom>
          <a:solidFill>
            <a:srgbClr val="FFFFFF">
              <a:alpha val="39999"/>
            </a:srgbClr>
          </a:solidFill>
        </p:spPr>
        <p:txBody>
          <a:bodyPr wrap="square" lIns="0" tIns="0" rIns="0" bIns="0" rtlCol="0"/>
          <a:lstStyle/>
          <a:p>
            <a:endParaRPr/>
          </a:p>
        </p:txBody>
      </p:sp>
      <p:sp>
        <p:nvSpPr>
          <p:cNvPr id="465" name="object 465"/>
          <p:cNvSpPr/>
          <p:nvPr/>
        </p:nvSpPr>
        <p:spPr>
          <a:xfrm>
            <a:off x="10766260" y="1438331"/>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66" name="object 466"/>
          <p:cNvSpPr/>
          <p:nvPr/>
        </p:nvSpPr>
        <p:spPr>
          <a:xfrm>
            <a:off x="12969657" y="765811"/>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467" name="object 467"/>
          <p:cNvSpPr/>
          <p:nvPr/>
        </p:nvSpPr>
        <p:spPr>
          <a:xfrm>
            <a:off x="10675949" y="260401"/>
            <a:ext cx="14604" cy="14604"/>
          </a:xfrm>
          <a:custGeom>
            <a:avLst/>
            <a:gdLst/>
            <a:ahLst/>
            <a:cxnLst/>
            <a:rect l="l" t="t" r="r" b="b"/>
            <a:pathLst>
              <a:path w="14604" h="14604">
                <a:moveTo>
                  <a:pt x="11067" y="0"/>
                </a:moveTo>
                <a:lnTo>
                  <a:pt x="3151" y="0"/>
                </a:lnTo>
                <a:lnTo>
                  <a:pt x="0" y="3183"/>
                </a:lnTo>
                <a:lnTo>
                  <a:pt x="0" y="11120"/>
                </a:lnTo>
                <a:lnTo>
                  <a:pt x="3151" y="14334"/>
                </a:lnTo>
                <a:lnTo>
                  <a:pt x="11067" y="14334"/>
                </a:lnTo>
                <a:lnTo>
                  <a:pt x="14250" y="11120"/>
                </a:lnTo>
                <a:lnTo>
                  <a:pt x="14250" y="7151"/>
                </a:lnTo>
                <a:lnTo>
                  <a:pt x="14250" y="3183"/>
                </a:lnTo>
                <a:lnTo>
                  <a:pt x="11067" y="0"/>
                </a:lnTo>
                <a:close/>
              </a:path>
            </a:pathLst>
          </a:custGeom>
          <a:solidFill>
            <a:srgbClr val="FFFFFF">
              <a:alpha val="39999"/>
            </a:srgbClr>
          </a:solidFill>
        </p:spPr>
        <p:txBody>
          <a:bodyPr wrap="square" lIns="0" tIns="0" rIns="0" bIns="0" rtlCol="0"/>
          <a:lstStyle/>
          <a:p>
            <a:endParaRPr/>
          </a:p>
        </p:txBody>
      </p:sp>
      <p:sp>
        <p:nvSpPr>
          <p:cNvPr id="468" name="object 468"/>
          <p:cNvSpPr/>
          <p:nvPr/>
        </p:nvSpPr>
        <p:spPr>
          <a:xfrm>
            <a:off x="11703997" y="2723285"/>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69" name="object 469"/>
          <p:cNvSpPr/>
          <p:nvPr/>
        </p:nvSpPr>
        <p:spPr>
          <a:xfrm>
            <a:off x="11623001" y="2532143"/>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70" name="object 470"/>
          <p:cNvSpPr/>
          <p:nvPr/>
        </p:nvSpPr>
        <p:spPr>
          <a:xfrm>
            <a:off x="12290031" y="2934084"/>
            <a:ext cx="12700" cy="12700"/>
          </a:xfrm>
          <a:custGeom>
            <a:avLst/>
            <a:gdLst/>
            <a:ahLst/>
            <a:cxnLst/>
            <a:rect l="l" t="t" r="r" b="b"/>
            <a:pathLst>
              <a:path w="12700" h="12700">
                <a:moveTo>
                  <a:pt x="9465" y="0"/>
                </a:moveTo>
                <a:lnTo>
                  <a:pt x="2722" y="0"/>
                </a:lnTo>
                <a:lnTo>
                  <a:pt x="0" y="2753"/>
                </a:lnTo>
                <a:lnTo>
                  <a:pt x="0" y="9538"/>
                </a:lnTo>
                <a:lnTo>
                  <a:pt x="2722" y="12303"/>
                </a:lnTo>
                <a:lnTo>
                  <a:pt x="9465" y="12303"/>
                </a:lnTo>
                <a:lnTo>
                  <a:pt x="12198" y="9538"/>
                </a:lnTo>
                <a:lnTo>
                  <a:pt x="12198" y="6135"/>
                </a:lnTo>
                <a:lnTo>
                  <a:pt x="12198" y="2753"/>
                </a:lnTo>
                <a:lnTo>
                  <a:pt x="9465" y="0"/>
                </a:lnTo>
                <a:close/>
              </a:path>
            </a:pathLst>
          </a:custGeom>
          <a:solidFill>
            <a:srgbClr val="FFFFFF">
              <a:alpha val="31198"/>
            </a:srgbClr>
          </a:solidFill>
        </p:spPr>
        <p:txBody>
          <a:bodyPr wrap="square" lIns="0" tIns="0" rIns="0" bIns="0" rtlCol="0"/>
          <a:lstStyle/>
          <a:p>
            <a:endParaRPr/>
          </a:p>
        </p:txBody>
      </p:sp>
      <p:sp>
        <p:nvSpPr>
          <p:cNvPr id="471" name="object 471"/>
          <p:cNvSpPr/>
          <p:nvPr/>
        </p:nvSpPr>
        <p:spPr>
          <a:xfrm>
            <a:off x="11308342" y="2785476"/>
            <a:ext cx="17145" cy="17145"/>
          </a:xfrm>
          <a:custGeom>
            <a:avLst/>
            <a:gdLst/>
            <a:ahLst/>
            <a:cxnLst/>
            <a:rect l="l" t="t" r="r" b="b"/>
            <a:pathLst>
              <a:path w="17145"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472" name="object 472"/>
          <p:cNvSpPr/>
          <p:nvPr/>
        </p:nvSpPr>
        <p:spPr>
          <a:xfrm>
            <a:off x="11990869" y="2538567"/>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73" name="object 473"/>
          <p:cNvSpPr/>
          <p:nvPr/>
        </p:nvSpPr>
        <p:spPr>
          <a:xfrm>
            <a:off x="10940634" y="2483918"/>
            <a:ext cx="14604" cy="14604"/>
          </a:xfrm>
          <a:custGeom>
            <a:avLst/>
            <a:gdLst/>
            <a:ahLst/>
            <a:cxnLst/>
            <a:rect l="l" t="t" r="r" b="b"/>
            <a:pathLst>
              <a:path w="14604" h="14605">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474" name="object 474"/>
          <p:cNvSpPr/>
          <p:nvPr/>
        </p:nvSpPr>
        <p:spPr>
          <a:xfrm>
            <a:off x="11608294" y="1740854"/>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75" name="object 475"/>
          <p:cNvSpPr/>
          <p:nvPr/>
        </p:nvSpPr>
        <p:spPr>
          <a:xfrm>
            <a:off x="13155331" y="612258"/>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476" name="object 476"/>
          <p:cNvSpPr/>
          <p:nvPr/>
        </p:nvSpPr>
        <p:spPr>
          <a:xfrm>
            <a:off x="12213275" y="2000213"/>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477" name="object 477"/>
          <p:cNvSpPr/>
          <p:nvPr/>
        </p:nvSpPr>
        <p:spPr>
          <a:xfrm>
            <a:off x="13180521" y="359215"/>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78" name="object 478"/>
          <p:cNvSpPr/>
          <p:nvPr/>
        </p:nvSpPr>
        <p:spPr>
          <a:xfrm>
            <a:off x="12406396" y="1188042"/>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79" name="object 479"/>
          <p:cNvSpPr/>
          <p:nvPr/>
        </p:nvSpPr>
        <p:spPr>
          <a:xfrm>
            <a:off x="11956750" y="1569622"/>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80" name="object 480"/>
          <p:cNvSpPr/>
          <p:nvPr/>
        </p:nvSpPr>
        <p:spPr>
          <a:xfrm>
            <a:off x="12006357" y="82373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81" name="object 481"/>
          <p:cNvSpPr/>
          <p:nvPr/>
        </p:nvSpPr>
        <p:spPr>
          <a:xfrm>
            <a:off x="11224103" y="214733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82" name="object 482"/>
          <p:cNvSpPr/>
          <p:nvPr/>
        </p:nvSpPr>
        <p:spPr>
          <a:xfrm>
            <a:off x="9843942" y="1436841"/>
            <a:ext cx="21590" cy="21590"/>
          </a:xfrm>
          <a:custGeom>
            <a:avLst/>
            <a:gdLst/>
            <a:ahLst/>
            <a:cxnLst/>
            <a:rect l="l" t="t" r="r" b="b"/>
            <a:pathLst>
              <a:path w="21590" h="21590">
                <a:moveTo>
                  <a:pt x="16564" y="0"/>
                </a:moveTo>
                <a:lnTo>
                  <a:pt x="4785" y="0"/>
                </a:lnTo>
                <a:lnTo>
                  <a:pt x="0" y="4806"/>
                </a:lnTo>
                <a:lnTo>
                  <a:pt x="0" y="16701"/>
                </a:lnTo>
                <a:lnTo>
                  <a:pt x="4785" y="21538"/>
                </a:lnTo>
                <a:lnTo>
                  <a:pt x="16564" y="21538"/>
                </a:lnTo>
                <a:lnTo>
                  <a:pt x="21360" y="16701"/>
                </a:lnTo>
                <a:lnTo>
                  <a:pt x="21360" y="10764"/>
                </a:lnTo>
                <a:lnTo>
                  <a:pt x="21360" y="4806"/>
                </a:lnTo>
                <a:lnTo>
                  <a:pt x="16564" y="0"/>
                </a:lnTo>
                <a:close/>
              </a:path>
            </a:pathLst>
          </a:custGeom>
          <a:solidFill>
            <a:srgbClr val="6F4478">
              <a:alpha val="39999"/>
            </a:srgbClr>
          </a:solidFill>
        </p:spPr>
        <p:txBody>
          <a:bodyPr wrap="square" lIns="0" tIns="0" rIns="0" bIns="0" rtlCol="0"/>
          <a:lstStyle/>
          <a:p>
            <a:endParaRPr/>
          </a:p>
        </p:txBody>
      </p:sp>
      <p:sp>
        <p:nvSpPr>
          <p:cNvPr id="483" name="object 483"/>
          <p:cNvSpPr/>
          <p:nvPr/>
        </p:nvSpPr>
        <p:spPr>
          <a:xfrm>
            <a:off x="10443767" y="2809431"/>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84" name="object 484"/>
          <p:cNvSpPr/>
          <p:nvPr/>
        </p:nvSpPr>
        <p:spPr>
          <a:xfrm>
            <a:off x="10669851" y="3363490"/>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485" name="object 485"/>
          <p:cNvSpPr/>
          <p:nvPr/>
        </p:nvSpPr>
        <p:spPr>
          <a:xfrm>
            <a:off x="10362773" y="2618290"/>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86" name="object 486"/>
          <p:cNvSpPr/>
          <p:nvPr/>
        </p:nvSpPr>
        <p:spPr>
          <a:xfrm>
            <a:off x="10048116" y="2871620"/>
            <a:ext cx="17145" cy="17145"/>
          </a:xfrm>
          <a:custGeom>
            <a:avLst/>
            <a:gdLst/>
            <a:ahLst/>
            <a:cxnLst/>
            <a:rect l="l" t="t" r="r" b="b"/>
            <a:pathLst>
              <a:path w="17145"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487" name="object 487"/>
          <p:cNvSpPr/>
          <p:nvPr/>
        </p:nvSpPr>
        <p:spPr>
          <a:xfrm>
            <a:off x="10000381" y="2265102"/>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488" name="object 488"/>
          <p:cNvSpPr/>
          <p:nvPr/>
        </p:nvSpPr>
        <p:spPr>
          <a:xfrm>
            <a:off x="9974329" y="1753708"/>
            <a:ext cx="21590" cy="21590"/>
          </a:xfrm>
          <a:custGeom>
            <a:avLst/>
            <a:gdLst/>
            <a:ahLst/>
            <a:cxnLst/>
            <a:rect l="l" t="t" r="r" b="b"/>
            <a:pathLst>
              <a:path w="21590" h="21589">
                <a:moveTo>
                  <a:pt x="16564" y="0"/>
                </a:moveTo>
                <a:lnTo>
                  <a:pt x="4785" y="0"/>
                </a:lnTo>
                <a:lnTo>
                  <a:pt x="0" y="4806"/>
                </a:lnTo>
                <a:lnTo>
                  <a:pt x="0" y="16701"/>
                </a:lnTo>
                <a:lnTo>
                  <a:pt x="4785" y="21538"/>
                </a:lnTo>
                <a:lnTo>
                  <a:pt x="16564" y="21538"/>
                </a:lnTo>
                <a:lnTo>
                  <a:pt x="21360" y="16701"/>
                </a:lnTo>
                <a:lnTo>
                  <a:pt x="21360" y="10764"/>
                </a:lnTo>
                <a:lnTo>
                  <a:pt x="21360" y="4806"/>
                </a:lnTo>
                <a:lnTo>
                  <a:pt x="16564" y="0"/>
                </a:lnTo>
                <a:close/>
              </a:path>
            </a:pathLst>
          </a:custGeom>
          <a:solidFill>
            <a:srgbClr val="FFFFFF">
              <a:alpha val="39999"/>
            </a:srgbClr>
          </a:solidFill>
        </p:spPr>
        <p:txBody>
          <a:bodyPr wrap="square" lIns="0" tIns="0" rIns="0" bIns="0" rtlCol="0"/>
          <a:lstStyle/>
          <a:p>
            <a:endParaRPr/>
          </a:p>
        </p:txBody>
      </p:sp>
      <p:sp>
        <p:nvSpPr>
          <p:cNvPr id="489" name="object 489"/>
          <p:cNvSpPr/>
          <p:nvPr/>
        </p:nvSpPr>
        <p:spPr>
          <a:xfrm>
            <a:off x="10394195" y="890039"/>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490" name="object 490"/>
          <p:cNvSpPr/>
          <p:nvPr/>
        </p:nvSpPr>
        <p:spPr>
          <a:xfrm>
            <a:off x="10281639" y="996611"/>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91" name="object 491"/>
          <p:cNvSpPr/>
          <p:nvPr/>
        </p:nvSpPr>
        <p:spPr>
          <a:xfrm>
            <a:off x="10369122" y="34285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492" name="object 492"/>
          <p:cNvSpPr/>
          <p:nvPr/>
        </p:nvSpPr>
        <p:spPr>
          <a:xfrm>
            <a:off x="9680406" y="2570064"/>
            <a:ext cx="14604" cy="14604"/>
          </a:xfrm>
          <a:custGeom>
            <a:avLst/>
            <a:gdLst/>
            <a:ahLst/>
            <a:cxnLst/>
            <a:rect l="l" t="t" r="r" b="b"/>
            <a:pathLst>
              <a:path w="14604" h="14605">
                <a:moveTo>
                  <a:pt x="11141" y="0"/>
                </a:moveTo>
                <a:lnTo>
                  <a:pt x="3183" y="0"/>
                </a:lnTo>
                <a:lnTo>
                  <a:pt x="0" y="3225"/>
                </a:lnTo>
                <a:lnTo>
                  <a:pt x="0" y="11245"/>
                </a:lnTo>
                <a:lnTo>
                  <a:pt x="3183" y="14491"/>
                </a:lnTo>
                <a:lnTo>
                  <a:pt x="11141" y="14491"/>
                </a:lnTo>
                <a:lnTo>
                  <a:pt x="14345" y="11245"/>
                </a:lnTo>
                <a:lnTo>
                  <a:pt x="14345" y="7235"/>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493" name="object 493"/>
          <p:cNvSpPr/>
          <p:nvPr/>
        </p:nvSpPr>
        <p:spPr>
          <a:xfrm>
            <a:off x="10513317" y="2142697"/>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94" name="object 494"/>
          <p:cNvSpPr/>
          <p:nvPr/>
        </p:nvSpPr>
        <p:spPr>
          <a:xfrm>
            <a:off x="10450341" y="2021325"/>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95" name="object 495"/>
          <p:cNvSpPr/>
          <p:nvPr/>
        </p:nvSpPr>
        <p:spPr>
          <a:xfrm>
            <a:off x="10570205" y="4136357"/>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96" name="object 496"/>
          <p:cNvSpPr/>
          <p:nvPr/>
        </p:nvSpPr>
        <p:spPr>
          <a:xfrm>
            <a:off x="10170166" y="3772048"/>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97" name="object 497"/>
          <p:cNvSpPr/>
          <p:nvPr/>
        </p:nvSpPr>
        <p:spPr>
          <a:xfrm>
            <a:off x="10045836" y="3319884"/>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98" name="object 498"/>
          <p:cNvSpPr/>
          <p:nvPr/>
        </p:nvSpPr>
        <p:spPr>
          <a:xfrm>
            <a:off x="17340535" y="4306120"/>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499" name="object 499"/>
          <p:cNvSpPr/>
          <p:nvPr/>
        </p:nvSpPr>
        <p:spPr>
          <a:xfrm>
            <a:off x="17583998" y="6105893"/>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500" name="object 500"/>
          <p:cNvSpPr/>
          <p:nvPr/>
        </p:nvSpPr>
        <p:spPr>
          <a:xfrm>
            <a:off x="17940362" y="5678710"/>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01" name="object 501"/>
          <p:cNvSpPr/>
          <p:nvPr/>
        </p:nvSpPr>
        <p:spPr>
          <a:xfrm>
            <a:off x="16586320" y="6601414"/>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502" name="object 502"/>
          <p:cNvSpPr/>
          <p:nvPr/>
        </p:nvSpPr>
        <p:spPr>
          <a:xfrm>
            <a:off x="15922114" y="6239810"/>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503" name="object 503"/>
          <p:cNvSpPr/>
          <p:nvPr/>
        </p:nvSpPr>
        <p:spPr>
          <a:xfrm>
            <a:off x="19010580" y="5162230"/>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504" name="object 504"/>
          <p:cNvSpPr/>
          <p:nvPr/>
        </p:nvSpPr>
        <p:spPr>
          <a:xfrm>
            <a:off x="18469376" y="5228013"/>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05" name="object 505"/>
          <p:cNvSpPr/>
          <p:nvPr/>
        </p:nvSpPr>
        <p:spPr>
          <a:xfrm>
            <a:off x="17523961" y="6058564"/>
            <a:ext cx="19050" cy="19685"/>
          </a:xfrm>
          <a:custGeom>
            <a:avLst/>
            <a:gdLst/>
            <a:ahLst/>
            <a:cxnLst/>
            <a:rect l="l" t="t" r="r" b="b"/>
            <a:pathLst>
              <a:path w="19050" h="19685">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506" name="object 506"/>
          <p:cNvSpPr/>
          <p:nvPr/>
        </p:nvSpPr>
        <p:spPr>
          <a:xfrm>
            <a:off x="16862381" y="5111648"/>
            <a:ext cx="22225" cy="22860"/>
          </a:xfrm>
          <a:custGeom>
            <a:avLst/>
            <a:gdLst/>
            <a:ahLst/>
            <a:cxnLst/>
            <a:rect l="l" t="t" r="r" b="b"/>
            <a:pathLst>
              <a:path w="22225" h="22860">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507" name="object 507"/>
          <p:cNvSpPr/>
          <p:nvPr/>
        </p:nvSpPr>
        <p:spPr>
          <a:xfrm>
            <a:off x="18545343" y="5938069"/>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508" name="object 508"/>
          <p:cNvSpPr/>
          <p:nvPr/>
        </p:nvSpPr>
        <p:spPr>
          <a:xfrm>
            <a:off x="17569333" y="5760580"/>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09" name="object 509"/>
          <p:cNvSpPr/>
          <p:nvPr/>
        </p:nvSpPr>
        <p:spPr>
          <a:xfrm>
            <a:off x="15672164" y="6794486"/>
            <a:ext cx="20320" cy="20320"/>
          </a:xfrm>
          <a:custGeom>
            <a:avLst/>
            <a:gdLst/>
            <a:ahLst/>
            <a:cxnLst/>
            <a:rect l="l" t="t" r="r" b="b"/>
            <a:pathLst>
              <a:path w="20319"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510" name="object 510"/>
          <p:cNvSpPr/>
          <p:nvPr/>
        </p:nvSpPr>
        <p:spPr>
          <a:xfrm>
            <a:off x="17351209" y="6247550"/>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511" name="object 511"/>
          <p:cNvSpPr/>
          <p:nvPr/>
        </p:nvSpPr>
        <p:spPr>
          <a:xfrm>
            <a:off x="19370543" y="481894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512" name="object 512"/>
          <p:cNvSpPr/>
          <p:nvPr/>
        </p:nvSpPr>
        <p:spPr>
          <a:xfrm>
            <a:off x="18494565" y="4974969"/>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13" name="object 513"/>
          <p:cNvSpPr/>
          <p:nvPr/>
        </p:nvSpPr>
        <p:spPr>
          <a:xfrm>
            <a:off x="18458553" y="668367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14" name="object 514"/>
          <p:cNvSpPr/>
          <p:nvPr/>
        </p:nvSpPr>
        <p:spPr>
          <a:xfrm>
            <a:off x="18934315" y="4049426"/>
            <a:ext cx="27305" cy="27940"/>
          </a:xfrm>
          <a:custGeom>
            <a:avLst/>
            <a:gdLst/>
            <a:ahLst/>
            <a:cxnLst/>
            <a:rect l="l" t="t" r="r" b="b"/>
            <a:pathLst>
              <a:path w="27305"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29998"/>
            </a:srgbClr>
          </a:solidFill>
        </p:spPr>
        <p:txBody>
          <a:bodyPr wrap="square" lIns="0" tIns="0" rIns="0" bIns="0" rtlCol="0"/>
          <a:lstStyle/>
          <a:p>
            <a:endParaRPr/>
          </a:p>
        </p:txBody>
      </p:sp>
      <p:sp>
        <p:nvSpPr>
          <p:cNvPr id="515" name="object 515"/>
          <p:cNvSpPr/>
          <p:nvPr/>
        </p:nvSpPr>
        <p:spPr>
          <a:xfrm>
            <a:off x="18970625" y="3844264"/>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516" name="object 516"/>
          <p:cNvSpPr/>
          <p:nvPr/>
        </p:nvSpPr>
        <p:spPr>
          <a:xfrm>
            <a:off x="17544708" y="5740900"/>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517" name="object 517"/>
          <p:cNvSpPr/>
          <p:nvPr/>
        </p:nvSpPr>
        <p:spPr>
          <a:xfrm>
            <a:off x="15400607" y="5655241"/>
            <a:ext cx="12065" cy="12065"/>
          </a:xfrm>
          <a:custGeom>
            <a:avLst/>
            <a:gdLst/>
            <a:ahLst/>
            <a:cxnLst/>
            <a:rect l="l" t="t" r="r" b="b"/>
            <a:pathLst>
              <a:path w="12065" h="12064">
                <a:moveTo>
                  <a:pt x="9277" y="0"/>
                </a:moveTo>
                <a:lnTo>
                  <a:pt x="2701" y="0"/>
                </a:lnTo>
                <a:lnTo>
                  <a:pt x="0" y="2701"/>
                </a:lnTo>
                <a:lnTo>
                  <a:pt x="0" y="9329"/>
                </a:lnTo>
                <a:lnTo>
                  <a:pt x="2701" y="12031"/>
                </a:lnTo>
                <a:lnTo>
                  <a:pt x="9277" y="1203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518" name="object 518"/>
          <p:cNvSpPr/>
          <p:nvPr/>
        </p:nvSpPr>
        <p:spPr>
          <a:xfrm>
            <a:off x="16425074" y="4549634"/>
            <a:ext cx="19050" cy="19050"/>
          </a:xfrm>
          <a:custGeom>
            <a:avLst/>
            <a:gdLst/>
            <a:ahLst/>
            <a:cxnLst/>
            <a:rect l="l" t="t" r="r" b="b"/>
            <a:pathLst>
              <a:path w="19050" h="19050">
                <a:moveTo>
                  <a:pt x="14512" y="0"/>
                </a:moveTo>
                <a:lnTo>
                  <a:pt x="4177" y="0"/>
                </a:lnTo>
                <a:lnTo>
                  <a:pt x="0" y="4219"/>
                </a:lnTo>
                <a:lnTo>
                  <a:pt x="0" y="14638"/>
                </a:lnTo>
                <a:lnTo>
                  <a:pt x="417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519" name="object 519"/>
          <p:cNvSpPr/>
          <p:nvPr/>
        </p:nvSpPr>
        <p:spPr>
          <a:xfrm>
            <a:off x="17341071" y="5351246"/>
            <a:ext cx="23495" cy="23495"/>
          </a:xfrm>
          <a:custGeom>
            <a:avLst/>
            <a:gdLst/>
            <a:ahLst/>
            <a:cxnLst/>
            <a:rect l="l" t="t" r="r" b="b"/>
            <a:pathLst>
              <a:path w="23494"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520" name="object 520"/>
          <p:cNvSpPr/>
          <p:nvPr/>
        </p:nvSpPr>
        <p:spPr>
          <a:xfrm>
            <a:off x="17496972" y="5134380"/>
            <a:ext cx="13335" cy="13335"/>
          </a:xfrm>
          <a:custGeom>
            <a:avLst/>
            <a:gdLst/>
            <a:ahLst/>
            <a:cxnLst/>
            <a:rect l="l" t="t" r="r" b="b"/>
            <a:pathLst>
              <a:path w="13334" h="13335">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521" name="object 521"/>
          <p:cNvSpPr/>
          <p:nvPr/>
        </p:nvSpPr>
        <p:spPr>
          <a:xfrm>
            <a:off x="18738467" y="5125897"/>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22" name="object 522"/>
          <p:cNvSpPr/>
          <p:nvPr/>
        </p:nvSpPr>
        <p:spPr>
          <a:xfrm>
            <a:off x="19071370" y="4423444"/>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23" name="object 523"/>
          <p:cNvSpPr/>
          <p:nvPr/>
        </p:nvSpPr>
        <p:spPr>
          <a:xfrm>
            <a:off x="17470921" y="4622987"/>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FFFFFF">
              <a:alpha val="39999"/>
            </a:srgbClr>
          </a:solidFill>
        </p:spPr>
        <p:txBody>
          <a:bodyPr wrap="square" lIns="0" tIns="0" rIns="0" bIns="0" rtlCol="0"/>
          <a:lstStyle/>
          <a:p>
            <a:endParaRPr/>
          </a:p>
        </p:txBody>
      </p:sp>
      <p:sp>
        <p:nvSpPr>
          <p:cNvPr id="524" name="object 524"/>
          <p:cNvSpPr/>
          <p:nvPr/>
        </p:nvSpPr>
        <p:spPr>
          <a:xfrm>
            <a:off x="18380709" y="4490571"/>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25" name="object 525"/>
          <p:cNvSpPr/>
          <p:nvPr/>
        </p:nvSpPr>
        <p:spPr>
          <a:xfrm>
            <a:off x="18642579" y="4365268"/>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26" name="object 526"/>
          <p:cNvSpPr/>
          <p:nvPr/>
        </p:nvSpPr>
        <p:spPr>
          <a:xfrm>
            <a:off x="18244126" y="398887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527" name="object 527"/>
          <p:cNvSpPr/>
          <p:nvPr/>
        </p:nvSpPr>
        <p:spPr>
          <a:xfrm>
            <a:off x="19281940" y="4011109"/>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9999"/>
            </a:srgbClr>
          </a:solidFill>
        </p:spPr>
        <p:txBody>
          <a:bodyPr wrap="square" lIns="0" tIns="0" rIns="0" bIns="0" rtlCol="0"/>
          <a:lstStyle/>
          <a:p>
            <a:endParaRPr/>
          </a:p>
        </p:txBody>
      </p:sp>
      <p:sp>
        <p:nvSpPr>
          <p:cNvPr id="528" name="object 528"/>
          <p:cNvSpPr/>
          <p:nvPr/>
        </p:nvSpPr>
        <p:spPr>
          <a:xfrm>
            <a:off x="18162562" y="4343410"/>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29" name="object 529"/>
          <p:cNvSpPr/>
          <p:nvPr/>
        </p:nvSpPr>
        <p:spPr>
          <a:xfrm>
            <a:off x="17890790" y="3759320"/>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530" name="object 530"/>
          <p:cNvSpPr/>
          <p:nvPr/>
        </p:nvSpPr>
        <p:spPr>
          <a:xfrm>
            <a:off x="17778234" y="3865890"/>
            <a:ext cx="10160" cy="10160"/>
          </a:xfrm>
          <a:custGeom>
            <a:avLst/>
            <a:gdLst/>
            <a:ahLst/>
            <a:cxnLst/>
            <a:rect l="l" t="t" r="r" b="b"/>
            <a:pathLst>
              <a:path w="10159" h="10160">
                <a:moveTo>
                  <a:pt x="7664" y="0"/>
                </a:moveTo>
                <a:lnTo>
                  <a:pt x="2219" y="0"/>
                </a:lnTo>
                <a:lnTo>
                  <a:pt x="0" y="2240"/>
                </a:lnTo>
                <a:lnTo>
                  <a:pt x="0" y="7737"/>
                </a:lnTo>
                <a:lnTo>
                  <a:pt x="2219" y="9978"/>
                </a:lnTo>
                <a:lnTo>
                  <a:pt x="7664" y="9978"/>
                </a:lnTo>
                <a:lnTo>
                  <a:pt x="9884" y="773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31" name="object 531"/>
          <p:cNvSpPr/>
          <p:nvPr/>
        </p:nvSpPr>
        <p:spPr>
          <a:xfrm>
            <a:off x="17865717" y="321213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32" name="object 532"/>
          <p:cNvSpPr/>
          <p:nvPr/>
        </p:nvSpPr>
        <p:spPr>
          <a:xfrm>
            <a:off x="17001205" y="4621443"/>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533" name="object 533"/>
          <p:cNvSpPr/>
          <p:nvPr/>
        </p:nvSpPr>
        <p:spPr>
          <a:xfrm>
            <a:off x="15797488" y="4613335"/>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FFFFFF">
              <a:alpha val="39999"/>
            </a:srgbClr>
          </a:solidFill>
        </p:spPr>
        <p:txBody>
          <a:bodyPr wrap="square" lIns="0" tIns="0" rIns="0" bIns="0" rtlCol="0"/>
          <a:lstStyle/>
          <a:p>
            <a:endParaRPr/>
          </a:p>
        </p:txBody>
      </p:sp>
      <p:sp>
        <p:nvSpPr>
          <p:cNvPr id="534" name="object 534"/>
          <p:cNvSpPr/>
          <p:nvPr/>
        </p:nvSpPr>
        <p:spPr>
          <a:xfrm>
            <a:off x="16046969" y="4295024"/>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35" name="object 535"/>
          <p:cNvSpPr/>
          <p:nvPr/>
        </p:nvSpPr>
        <p:spPr>
          <a:xfrm>
            <a:off x="16135032" y="4970842"/>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536" name="object 536"/>
          <p:cNvSpPr/>
          <p:nvPr/>
        </p:nvSpPr>
        <p:spPr>
          <a:xfrm>
            <a:off x="16494278" y="5491565"/>
            <a:ext cx="10160" cy="10160"/>
          </a:xfrm>
          <a:custGeom>
            <a:avLst/>
            <a:gdLst/>
            <a:ahLst/>
            <a:cxnLst/>
            <a:rect l="l" t="t" r="r" b="b"/>
            <a:pathLst>
              <a:path w="10159"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37" name="object 537"/>
          <p:cNvSpPr/>
          <p:nvPr/>
        </p:nvSpPr>
        <p:spPr>
          <a:xfrm>
            <a:off x="17860343" y="6789065"/>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538" name="object 538"/>
          <p:cNvSpPr/>
          <p:nvPr/>
        </p:nvSpPr>
        <p:spPr>
          <a:xfrm>
            <a:off x="19261833" y="3716141"/>
            <a:ext cx="10795" cy="10795"/>
          </a:xfrm>
          <a:custGeom>
            <a:avLst/>
            <a:gdLst/>
            <a:ahLst/>
            <a:cxnLst/>
            <a:rect l="l" t="t" r="r" b="b"/>
            <a:pathLst>
              <a:path w="10794" h="10795">
                <a:moveTo>
                  <a:pt x="8041" y="0"/>
                </a:moveTo>
                <a:lnTo>
                  <a:pt x="2303" y="0"/>
                </a:lnTo>
                <a:lnTo>
                  <a:pt x="0" y="2355"/>
                </a:lnTo>
                <a:lnTo>
                  <a:pt x="0" y="8114"/>
                </a:lnTo>
                <a:lnTo>
                  <a:pt x="2303" y="10460"/>
                </a:lnTo>
                <a:lnTo>
                  <a:pt x="8041" y="10460"/>
                </a:lnTo>
                <a:lnTo>
                  <a:pt x="10366" y="8114"/>
                </a:lnTo>
                <a:lnTo>
                  <a:pt x="10366" y="5235"/>
                </a:lnTo>
                <a:lnTo>
                  <a:pt x="10366" y="2355"/>
                </a:lnTo>
                <a:lnTo>
                  <a:pt x="8041" y="0"/>
                </a:lnTo>
                <a:close/>
              </a:path>
            </a:pathLst>
          </a:custGeom>
          <a:solidFill>
            <a:srgbClr val="FFFFFF">
              <a:alpha val="23999"/>
            </a:srgbClr>
          </a:solidFill>
        </p:spPr>
        <p:txBody>
          <a:bodyPr wrap="square" lIns="0" tIns="0" rIns="0" bIns="0" rtlCol="0"/>
          <a:lstStyle/>
          <a:p>
            <a:endParaRPr/>
          </a:p>
        </p:txBody>
      </p:sp>
      <p:sp>
        <p:nvSpPr>
          <p:cNvPr id="539" name="object 539"/>
          <p:cNvSpPr/>
          <p:nvPr/>
        </p:nvSpPr>
        <p:spPr>
          <a:xfrm>
            <a:off x="18288821" y="5507478"/>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40" name="object 540"/>
          <p:cNvSpPr/>
          <p:nvPr/>
        </p:nvSpPr>
        <p:spPr>
          <a:xfrm>
            <a:off x="19440092" y="3631412"/>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541" name="object 541"/>
          <p:cNvSpPr/>
          <p:nvPr/>
        </p:nvSpPr>
        <p:spPr>
          <a:xfrm>
            <a:off x="16997581" y="4137269"/>
            <a:ext cx="7620" cy="7620"/>
          </a:xfrm>
          <a:custGeom>
            <a:avLst/>
            <a:gdLst/>
            <a:ahLst/>
            <a:cxnLst/>
            <a:rect l="l" t="t" r="r" b="b"/>
            <a:pathLst>
              <a:path w="7619"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542" name="object 542"/>
          <p:cNvSpPr/>
          <p:nvPr/>
        </p:nvSpPr>
        <p:spPr>
          <a:xfrm>
            <a:off x="18239283" y="6472425"/>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543" name="object 543"/>
          <p:cNvSpPr/>
          <p:nvPr/>
        </p:nvSpPr>
        <p:spPr>
          <a:xfrm>
            <a:off x="19474197" y="5512858"/>
            <a:ext cx="20320" cy="20320"/>
          </a:xfrm>
          <a:custGeom>
            <a:avLst/>
            <a:gdLst/>
            <a:ahLst/>
            <a:cxnLst/>
            <a:rect l="l" t="t" r="r" b="b"/>
            <a:pathLst>
              <a:path w="20319" h="20320">
                <a:moveTo>
                  <a:pt x="15653" y="0"/>
                </a:moveTo>
                <a:lnTo>
                  <a:pt x="4512" y="0"/>
                </a:lnTo>
                <a:lnTo>
                  <a:pt x="0" y="4523"/>
                </a:lnTo>
                <a:lnTo>
                  <a:pt x="0" y="15758"/>
                </a:lnTo>
                <a:lnTo>
                  <a:pt x="4512" y="20323"/>
                </a:lnTo>
                <a:lnTo>
                  <a:pt x="15653" y="20323"/>
                </a:lnTo>
                <a:lnTo>
                  <a:pt x="20166" y="15758"/>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544" name="object 544"/>
          <p:cNvSpPr/>
          <p:nvPr/>
        </p:nvSpPr>
        <p:spPr>
          <a:xfrm>
            <a:off x="16125538" y="3277832"/>
            <a:ext cx="27305" cy="27940"/>
          </a:xfrm>
          <a:custGeom>
            <a:avLst/>
            <a:gdLst/>
            <a:ahLst/>
            <a:cxnLst/>
            <a:rect l="l" t="t" r="r" b="b"/>
            <a:pathLst>
              <a:path w="27305"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10398"/>
            </a:srgbClr>
          </a:solidFill>
        </p:spPr>
        <p:txBody>
          <a:bodyPr wrap="square" lIns="0" tIns="0" rIns="0" bIns="0" rtlCol="0"/>
          <a:lstStyle/>
          <a:p>
            <a:endParaRPr/>
          </a:p>
        </p:txBody>
      </p:sp>
      <p:sp>
        <p:nvSpPr>
          <p:cNvPr id="545" name="object 545"/>
          <p:cNvSpPr/>
          <p:nvPr/>
        </p:nvSpPr>
        <p:spPr>
          <a:xfrm>
            <a:off x="16466494" y="4095056"/>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546" name="object 546"/>
          <p:cNvSpPr/>
          <p:nvPr/>
        </p:nvSpPr>
        <p:spPr>
          <a:xfrm>
            <a:off x="16257976" y="6302103"/>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547" name="object 547"/>
          <p:cNvSpPr/>
          <p:nvPr/>
        </p:nvSpPr>
        <p:spPr>
          <a:xfrm>
            <a:off x="16489742" y="5886954"/>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548" name="object 548"/>
          <p:cNvSpPr/>
          <p:nvPr/>
        </p:nvSpPr>
        <p:spPr>
          <a:xfrm>
            <a:off x="16174715" y="6178052"/>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549" name="object 549"/>
          <p:cNvSpPr/>
          <p:nvPr/>
        </p:nvSpPr>
        <p:spPr>
          <a:xfrm>
            <a:off x="16212742" y="5966554"/>
            <a:ext cx="5715" cy="5715"/>
          </a:xfrm>
          <a:custGeom>
            <a:avLst/>
            <a:gdLst/>
            <a:ahLst/>
            <a:cxnLst/>
            <a:rect l="l" t="t" r="r" b="b"/>
            <a:pathLst>
              <a:path w="5715" h="5714">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550" name="object 550"/>
          <p:cNvSpPr/>
          <p:nvPr/>
        </p:nvSpPr>
        <p:spPr>
          <a:xfrm>
            <a:off x="15744555" y="6018079"/>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551" name="object 551"/>
          <p:cNvSpPr/>
          <p:nvPr/>
        </p:nvSpPr>
        <p:spPr>
          <a:xfrm>
            <a:off x="17749513" y="3679587"/>
            <a:ext cx="13335" cy="13335"/>
          </a:xfrm>
          <a:custGeom>
            <a:avLst/>
            <a:gdLst/>
            <a:ahLst/>
            <a:cxnLst/>
            <a:rect l="l" t="t" r="r" b="b"/>
            <a:pathLst>
              <a:path w="13334" h="13335">
                <a:moveTo>
                  <a:pt x="10114" y="0"/>
                </a:moveTo>
                <a:lnTo>
                  <a:pt x="2910" y="0"/>
                </a:lnTo>
                <a:lnTo>
                  <a:pt x="0" y="2942"/>
                </a:lnTo>
                <a:lnTo>
                  <a:pt x="0" y="10209"/>
                </a:lnTo>
                <a:lnTo>
                  <a:pt x="2910"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552" name="object 552"/>
          <p:cNvSpPr/>
          <p:nvPr/>
        </p:nvSpPr>
        <p:spPr>
          <a:xfrm>
            <a:off x="15749697" y="5125530"/>
            <a:ext cx="8890" cy="9525"/>
          </a:xfrm>
          <a:custGeom>
            <a:avLst/>
            <a:gdLst/>
            <a:ahLst/>
            <a:cxnLst/>
            <a:rect l="l" t="t" r="r" b="b"/>
            <a:pathLst>
              <a:path w="8890" h="9525">
                <a:moveTo>
                  <a:pt x="6889" y="0"/>
                </a:moveTo>
                <a:lnTo>
                  <a:pt x="1989" y="0"/>
                </a:lnTo>
                <a:lnTo>
                  <a:pt x="0" y="2031"/>
                </a:lnTo>
                <a:lnTo>
                  <a:pt x="0" y="6973"/>
                </a:lnTo>
                <a:lnTo>
                  <a:pt x="1989" y="8973"/>
                </a:lnTo>
                <a:lnTo>
                  <a:pt x="6889" y="8973"/>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553" name="object 553"/>
          <p:cNvSpPr/>
          <p:nvPr/>
        </p:nvSpPr>
        <p:spPr>
          <a:xfrm>
            <a:off x="17177001" y="5439343"/>
            <a:ext cx="14604" cy="14604"/>
          </a:xfrm>
          <a:custGeom>
            <a:avLst/>
            <a:gdLst/>
            <a:ahLst/>
            <a:cxnLst/>
            <a:rect l="l" t="t" r="r" b="b"/>
            <a:pathLst>
              <a:path w="14605" h="14604">
                <a:moveTo>
                  <a:pt x="11141" y="0"/>
                </a:moveTo>
                <a:lnTo>
                  <a:pt x="3183" y="0"/>
                </a:lnTo>
                <a:lnTo>
                  <a:pt x="0" y="3235"/>
                </a:lnTo>
                <a:lnTo>
                  <a:pt x="0" y="11245"/>
                </a:lnTo>
                <a:lnTo>
                  <a:pt x="3183"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554" name="object 554"/>
          <p:cNvSpPr/>
          <p:nvPr/>
        </p:nvSpPr>
        <p:spPr>
          <a:xfrm>
            <a:off x="18009911" y="5011976"/>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55" name="object 555"/>
          <p:cNvSpPr/>
          <p:nvPr/>
        </p:nvSpPr>
        <p:spPr>
          <a:xfrm>
            <a:off x="15504700" y="6076219"/>
            <a:ext cx="17145" cy="17780"/>
          </a:xfrm>
          <a:custGeom>
            <a:avLst/>
            <a:gdLst/>
            <a:ahLst/>
            <a:cxnLst/>
            <a:rect l="l" t="t" r="r" b="b"/>
            <a:pathLst>
              <a:path w="17144" h="17779">
                <a:moveTo>
                  <a:pt x="13224" y="0"/>
                </a:moveTo>
                <a:lnTo>
                  <a:pt x="3821" y="0"/>
                </a:lnTo>
                <a:lnTo>
                  <a:pt x="0" y="3874"/>
                </a:lnTo>
                <a:lnTo>
                  <a:pt x="0" y="13381"/>
                </a:lnTo>
                <a:lnTo>
                  <a:pt x="3821" y="17235"/>
                </a:lnTo>
                <a:lnTo>
                  <a:pt x="13224" y="17235"/>
                </a:lnTo>
                <a:lnTo>
                  <a:pt x="17088" y="13381"/>
                </a:lnTo>
                <a:lnTo>
                  <a:pt x="17088" y="8607"/>
                </a:lnTo>
                <a:lnTo>
                  <a:pt x="17088" y="3874"/>
                </a:lnTo>
                <a:lnTo>
                  <a:pt x="13224" y="0"/>
                </a:lnTo>
                <a:close/>
              </a:path>
            </a:pathLst>
          </a:custGeom>
          <a:solidFill>
            <a:srgbClr val="FFFFFF">
              <a:alpha val="31198"/>
            </a:srgbClr>
          </a:solidFill>
        </p:spPr>
        <p:txBody>
          <a:bodyPr wrap="square" lIns="0" tIns="0" rIns="0" bIns="0" rtlCol="0"/>
          <a:lstStyle/>
          <a:p>
            <a:endParaRPr/>
          </a:p>
        </p:txBody>
      </p:sp>
      <p:sp>
        <p:nvSpPr>
          <p:cNvPr id="556" name="object 556"/>
          <p:cNvSpPr/>
          <p:nvPr/>
        </p:nvSpPr>
        <p:spPr>
          <a:xfrm>
            <a:off x="15719860" y="7007715"/>
            <a:ext cx="20320" cy="20955"/>
          </a:xfrm>
          <a:custGeom>
            <a:avLst/>
            <a:gdLst/>
            <a:ahLst/>
            <a:cxnLst/>
            <a:rect l="l" t="t" r="r" b="b"/>
            <a:pathLst>
              <a:path w="20319"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557" name="object 557"/>
          <p:cNvSpPr/>
          <p:nvPr/>
        </p:nvSpPr>
        <p:spPr>
          <a:xfrm>
            <a:off x="17946937" y="489060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58" name="object 558"/>
          <p:cNvSpPr/>
          <p:nvPr/>
        </p:nvSpPr>
        <p:spPr>
          <a:xfrm>
            <a:off x="19980020" y="4024251"/>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559" name="object 559"/>
          <p:cNvSpPr/>
          <p:nvPr/>
        </p:nvSpPr>
        <p:spPr>
          <a:xfrm>
            <a:off x="19246704" y="6694601"/>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60" name="object 560"/>
          <p:cNvSpPr/>
          <p:nvPr/>
        </p:nvSpPr>
        <p:spPr>
          <a:xfrm>
            <a:off x="15206188" y="421920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561" name="object 561"/>
          <p:cNvSpPr/>
          <p:nvPr/>
        </p:nvSpPr>
        <p:spPr>
          <a:xfrm>
            <a:off x="19271893" y="6441559"/>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62" name="object 562"/>
          <p:cNvSpPr/>
          <p:nvPr/>
        </p:nvSpPr>
        <p:spPr>
          <a:xfrm>
            <a:off x="19716751" y="6963133"/>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63" name="object 563"/>
          <p:cNvSpPr/>
          <p:nvPr/>
        </p:nvSpPr>
        <p:spPr>
          <a:xfrm>
            <a:off x="19512498" y="5798413"/>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564" name="object 564"/>
          <p:cNvSpPr/>
          <p:nvPr/>
        </p:nvSpPr>
        <p:spPr>
          <a:xfrm>
            <a:off x="19515791" y="6592485"/>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65" name="object 565"/>
          <p:cNvSpPr/>
          <p:nvPr/>
        </p:nvSpPr>
        <p:spPr>
          <a:xfrm>
            <a:off x="14907006" y="3823696"/>
            <a:ext cx="10160" cy="10160"/>
          </a:xfrm>
          <a:custGeom>
            <a:avLst/>
            <a:gdLst/>
            <a:ahLst/>
            <a:cxnLst/>
            <a:rect l="l" t="t" r="r" b="b"/>
            <a:pathLst>
              <a:path w="10159" h="10160">
                <a:moveTo>
                  <a:pt x="7675" y="0"/>
                </a:moveTo>
                <a:lnTo>
                  <a:pt x="2230" y="0"/>
                </a:lnTo>
                <a:lnTo>
                  <a:pt x="0" y="2240"/>
                </a:lnTo>
                <a:lnTo>
                  <a:pt x="0" y="7727"/>
                </a:lnTo>
                <a:lnTo>
                  <a:pt x="2230" y="9968"/>
                </a:lnTo>
                <a:lnTo>
                  <a:pt x="7675" y="996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566" name="object 566"/>
          <p:cNvSpPr/>
          <p:nvPr/>
        </p:nvSpPr>
        <p:spPr>
          <a:xfrm>
            <a:off x="19158035" y="5957161"/>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67" name="object 567"/>
          <p:cNvSpPr/>
          <p:nvPr/>
        </p:nvSpPr>
        <p:spPr>
          <a:xfrm>
            <a:off x="19419906" y="583185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68" name="object 568"/>
          <p:cNvSpPr/>
          <p:nvPr/>
        </p:nvSpPr>
        <p:spPr>
          <a:xfrm>
            <a:off x="14923907" y="231858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569" name="object 569"/>
          <p:cNvSpPr/>
          <p:nvPr/>
        </p:nvSpPr>
        <p:spPr>
          <a:xfrm>
            <a:off x="15135905" y="2614747"/>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570" name="object 570"/>
          <p:cNvSpPr/>
          <p:nvPr/>
        </p:nvSpPr>
        <p:spPr>
          <a:xfrm>
            <a:off x="18939888" y="5810000"/>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71" name="object 571"/>
          <p:cNvSpPr/>
          <p:nvPr/>
        </p:nvSpPr>
        <p:spPr>
          <a:xfrm>
            <a:off x="19066147" y="6974066"/>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72" name="object 572"/>
          <p:cNvSpPr/>
          <p:nvPr/>
        </p:nvSpPr>
        <p:spPr>
          <a:xfrm>
            <a:off x="15309842" y="4913107"/>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573" name="object 573"/>
          <p:cNvSpPr/>
          <p:nvPr/>
        </p:nvSpPr>
        <p:spPr>
          <a:xfrm>
            <a:off x="19816495" y="5157494"/>
            <a:ext cx="14604" cy="14604"/>
          </a:xfrm>
          <a:custGeom>
            <a:avLst/>
            <a:gdLst/>
            <a:ahLst/>
            <a:cxnLst/>
            <a:rect l="l" t="t" r="r" b="b"/>
            <a:pathLst>
              <a:path w="14605"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574" name="object 574"/>
          <p:cNvSpPr/>
          <p:nvPr/>
        </p:nvSpPr>
        <p:spPr>
          <a:xfrm>
            <a:off x="14884010" y="2360913"/>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75" name="object 575"/>
          <p:cNvSpPr/>
          <p:nvPr/>
        </p:nvSpPr>
        <p:spPr>
          <a:xfrm>
            <a:off x="15421210" y="1208001"/>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76" name="object 576"/>
          <p:cNvSpPr/>
          <p:nvPr/>
        </p:nvSpPr>
        <p:spPr>
          <a:xfrm>
            <a:off x="15488994" y="2620272"/>
            <a:ext cx="31750" cy="32384"/>
          </a:xfrm>
          <a:custGeom>
            <a:avLst/>
            <a:gdLst/>
            <a:ahLst/>
            <a:cxnLst/>
            <a:rect l="l" t="t" r="r" b="b"/>
            <a:pathLst>
              <a:path w="31750" h="32385">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577" name="object 577"/>
          <p:cNvSpPr/>
          <p:nvPr/>
        </p:nvSpPr>
        <p:spPr>
          <a:xfrm>
            <a:off x="15446399" y="954959"/>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78" name="object 578"/>
          <p:cNvSpPr/>
          <p:nvPr/>
        </p:nvSpPr>
        <p:spPr>
          <a:xfrm>
            <a:off x="14950709" y="495848"/>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579" name="object 579"/>
          <p:cNvSpPr/>
          <p:nvPr/>
        </p:nvSpPr>
        <p:spPr>
          <a:xfrm>
            <a:off x="19085928" y="3410601"/>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80" name="object 580"/>
          <p:cNvSpPr/>
          <p:nvPr/>
        </p:nvSpPr>
        <p:spPr>
          <a:xfrm>
            <a:off x="19912734" y="2379807"/>
            <a:ext cx="17145" cy="17145"/>
          </a:xfrm>
          <a:custGeom>
            <a:avLst/>
            <a:gdLst/>
            <a:ahLst/>
            <a:cxnLst/>
            <a:rect l="l" t="t" r="r" b="b"/>
            <a:pathLst>
              <a:path w="17144" h="17144">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581" name="object 581"/>
          <p:cNvSpPr/>
          <p:nvPr/>
        </p:nvSpPr>
        <p:spPr>
          <a:xfrm>
            <a:off x="19248533" y="2018203"/>
            <a:ext cx="15875" cy="15875"/>
          </a:xfrm>
          <a:custGeom>
            <a:avLst/>
            <a:gdLst/>
            <a:ahLst/>
            <a:cxnLst/>
            <a:rect l="l" t="t" r="r" b="b"/>
            <a:pathLst>
              <a:path w="15875" h="15875">
                <a:moveTo>
                  <a:pt x="11873" y="0"/>
                </a:moveTo>
                <a:lnTo>
                  <a:pt x="3413" y="0"/>
                </a:lnTo>
                <a:lnTo>
                  <a:pt x="0" y="3486"/>
                </a:lnTo>
                <a:lnTo>
                  <a:pt x="0" y="11999"/>
                </a:lnTo>
                <a:lnTo>
                  <a:pt x="341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582" name="object 582"/>
          <p:cNvSpPr/>
          <p:nvPr/>
        </p:nvSpPr>
        <p:spPr>
          <a:xfrm>
            <a:off x="16316128" y="265088"/>
            <a:ext cx="18415" cy="19050"/>
          </a:xfrm>
          <a:custGeom>
            <a:avLst/>
            <a:gdLst/>
            <a:ahLst/>
            <a:cxnLst/>
            <a:rect l="l" t="t" r="r" b="b"/>
            <a:pathLst>
              <a:path w="18415"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583" name="object 583"/>
          <p:cNvSpPr/>
          <p:nvPr/>
        </p:nvSpPr>
        <p:spPr>
          <a:xfrm>
            <a:off x="19614940" y="2959904"/>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84" name="object 584"/>
          <p:cNvSpPr/>
          <p:nvPr/>
        </p:nvSpPr>
        <p:spPr>
          <a:xfrm>
            <a:off x="14890670" y="448520"/>
            <a:ext cx="19050" cy="19685"/>
          </a:xfrm>
          <a:custGeom>
            <a:avLst/>
            <a:gdLst/>
            <a:ahLst/>
            <a:cxnLst/>
            <a:rect l="l" t="t" r="r" b="b"/>
            <a:pathLst>
              <a:path w="19050" h="19684">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585" name="object 585"/>
          <p:cNvSpPr/>
          <p:nvPr/>
        </p:nvSpPr>
        <p:spPr>
          <a:xfrm>
            <a:off x="19690898" y="3669959"/>
            <a:ext cx="31750" cy="32384"/>
          </a:xfrm>
          <a:custGeom>
            <a:avLst/>
            <a:gdLst/>
            <a:ahLst/>
            <a:cxnLst/>
            <a:rect l="l" t="t" r="r" b="b"/>
            <a:pathLst>
              <a:path w="31750" h="32385">
                <a:moveTo>
                  <a:pt x="24585" y="0"/>
                </a:moveTo>
                <a:lnTo>
                  <a:pt x="7067" y="0"/>
                </a:lnTo>
                <a:lnTo>
                  <a:pt x="0" y="7162"/>
                </a:lnTo>
                <a:lnTo>
                  <a:pt x="0" y="24784"/>
                </a:lnTo>
                <a:lnTo>
                  <a:pt x="7067" y="31967"/>
                </a:lnTo>
                <a:lnTo>
                  <a:pt x="24585" y="31967"/>
                </a:lnTo>
                <a:lnTo>
                  <a:pt x="31684" y="24784"/>
                </a:lnTo>
                <a:lnTo>
                  <a:pt x="31684" y="15968"/>
                </a:lnTo>
                <a:lnTo>
                  <a:pt x="31684" y="7162"/>
                </a:lnTo>
                <a:lnTo>
                  <a:pt x="24585" y="0"/>
                </a:lnTo>
                <a:close/>
              </a:path>
            </a:pathLst>
          </a:custGeom>
          <a:solidFill>
            <a:srgbClr val="384746">
              <a:alpha val="39999"/>
            </a:srgbClr>
          </a:solidFill>
        </p:spPr>
        <p:txBody>
          <a:bodyPr wrap="square" lIns="0" tIns="0" rIns="0" bIns="0" rtlCol="0"/>
          <a:lstStyle/>
          <a:p>
            <a:endParaRPr/>
          </a:p>
        </p:txBody>
      </p:sp>
      <p:sp>
        <p:nvSpPr>
          <p:cNvPr id="586" name="object 586"/>
          <p:cNvSpPr/>
          <p:nvPr/>
        </p:nvSpPr>
        <p:spPr>
          <a:xfrm>
            <a:off x="14936044" y="150534"/>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87" name="object 587"/>
          <p:cNvSpPr/>
          <p:nvPr/>
        </p:nvSpPr>
        <p:spPr>
          <a:xfrm>
            <a:off x="15365482" y="1966617"/>
            <a:ext cx="27305" cy="27940"/>
          </a:xfrm>
          <a:custGeom>
            <a:avLst/>
            <a:gdLst/>
            <a:ahLst/>
            <a:cxnLst/>
            <a:rect l="l" t="t" r="r" b="b"/>
            <a:pathLst>
              <a:path w="27305"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588" name="object 588"/>
          <p:cNvSpPr/>
          <p:nvPr/>
        </p:nvSpPr>
        <p:spPr>
          <a:xfrm>
            <a:off x="16192619" y="786873"/>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89" name="object 589"/>
          <p:cNvSpPr/>
          <p:nvPr/>
        </p:nvSpPr>
        <p:spPr>
          <a:xfrm>
            <a:off x="16111622" y="595732"/>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90" name="object 590"/>
          <p:cNvSpPr/>
          <p:nvPr/>
        </p:nvSpPr>
        <p:spPr>
          <a:xfrm>
            <a:off x="15796964" y="849065"/>
            <a:ext cx="17145" cy="17145"/>
          </a:xfrm>
          <a:custGeom>
            <a:avLst/>
            <a:gdLst/>
            <a:ahLst/>
            <a:cxnLst/>
            <a:rect l="l" t="t" r="r" b="b"/>
            <a:pathLst>
              <a:path w="17144"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591" name="object 591"/>
          <p:cNvSpPr/>
          <p:nvPr/>
        </p:nvSpPr>
        <p:spPr>
          <a:xfrm>
            <a:off x="16479490" y="602156"/>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92" name="object 592"/>
          <p:cNvSpPr/>
          <p:nvPr/>
        </p:nvSpPr>
        <p:spPr>
          <a:xfrm>
            <a:off x="15875334" y="34205"/>
            <a:ext cx="12700" cy="12700"/>
          </a:xfrm>
          <a:custGeom>
            <a:avLst/>
            <a:gdLst/>
            <a:ahLst/>
            <a:cxnLst/>
            <a:rect l="l" t="t" r="r" b="b"/>
            <a:pathLst>
              <a:path w="12700" h="12700">
                <a:moveTo>
                  <a:pt x="9402" y="0"/>
                </a:moveTo>
                <a:lnTo>
                  <a:pt x="2701" y="0"/>
                </a:lnTo>
                <a:lnTo>
                  <a:pt x="0" y="2732"/>
                </a:lnTo>
                <a:lnTo>
                  <a:pt x="0" y="9444"/>
                </a:lnTo>
                <a:lnTo>
                  <a:pt x="2701" y="12188"/>
                </a:lnTo>
                <a:lnTo>
                  <a:pt x="9402" y="12188"/>
                </a:lnTo>
                <a:lnTo>
                  <a:pt x="12114" y="9444"/>
                </a:lnTo>
                <a:lnTo>
                  <a:pt x="12114" y="6083"/>
                </a:lnTo>
                <a:lnTo>
                  <a:pt x="12114" y="2732"/>
                </a:lnTo>
                <a:lnTo>
                  <a:pt x="9402" y="0"/>
                </a:lnTo>
                <a:close/>
              </a:path>
            </a:pathLst>
          </a:custGeom>
          <a:solidFill>
            <a:srgbClr val="FFFFFF">
              <a:alpha val="39999"/>
            </a:srgbClr>
          </a:solidFill>
        </p:spPr>
        <p:txBody>
          <a:bodyPr wrap="square" lIns="0" tIns="0" rIns="0" bIns="0" rtlCol="0"/>
          <a:lstStyle/>
          <a:p>
            <a:endParaRPr/>
          </a:p>
        </p:txBody>
      </p:sp>
      <p:sp>
        <p:nvSpPr>
          <p:cNvPr id="593" name="object 593"/>
          <p:cNvSpPr/>
          <p:nvPr/>
        </p:nvSpPr>
        <p:spPr>
          <a:xfrm>
            <a:off x="15391531" y="2692980"/>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594" name="object 594"/>
          <p:cNvSpPr/>
          <p:nvPr/>
        </p:nvSpPr>
        <p:spPr>
          <a:xfrm>
            <a:off x="15278969" y="2799551"/>
            <a:ext cx="10160" cy="10160"/>
          </a:xfrm>
          <a:custGeom>
            <a:avLst/>
            <a:gdLst/>
            <a:ahLst/>
            <a:cxnLst/>
            <a:rect l="l" t="t" r="r" b="b"/>
            <a:pathLst>
              <a:path w="10159"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595" name="object 595"/>
          <p:cNvSpPr/>
          <p:nvPr/>
        </p:nvSpPr>
        <p:spPr>
          <a:xfrm>
            <a:off x="15436352" y="39408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96" name="object 596"/>
          <p:cNvSpPr/>
          <p:nvPr/>
        </p:nvSpPr>
        <p:spPr>
          <a:xfrm>
            <a:off x="15401802" y="1761456"/>
            <a:ext cx="8255" cy="8255"/>
          </a:xfrm>
          <a:custGeom>
            <a:avLst/>
            <a:gdLst/>
            <a:ahLst/>
            <a:cxnLst/>
            <a:rect l="l" t="t" r="r" b="b"/>
            <a:pathLst>
              <a:path w="8255" h="8255">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597" name="object 597"/>
          <p:cNvSpPr/>
          <p:nvPr/>
        </p:nvSpPr>
        <p:spPr>
          <a:xfrm>
            <a:off x="14911420" y="130855"/>
            <a:ext cx="17145" cy="17145"/>
          </a:xfrm>
          <a:custGeom>
            <a:avLst/>
            <a:gdLst/>
            <a:ahLst/>
            <a:cxnLst/>
            <a:rect l="l" t="t" r="r" b="b"/>
            <a:pathLst>
              <a:path w="17144" h="17144">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598" name="object 598"/>
          <p:cNvSpPr/>
          <p:nvPr/>
        </p:nvSpPr>
        <p:spPr>
          <a:xfrm>
            <a:off x="19884029" y="2857789"/>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99" name="object 599"/>
          <p:cNvSpPr/>
          <p:nvPr/>
        </p:nvSpPr>
        <p:spPr>
          <a:xfrm>
            <a:off x="19820695" y="1269959"/>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00" name="object 600"/>
          <p:cNvSpPr/>
          <p:nvPr/>
        </p:nvSpPr>
        <p:spPr>
          <a:xfrm>
            <a:off x="15227055" y="1179021"/>
            <a:ext cx="10795" cy="11430"/>
          </a:xfrm>
          <a:custGeom>
            <a:avLst/>
            <a:gdLst/>
            <a:ahLst/>
            <a:cxnLst/>
            <a:rect l="l" t="t" r="r" b="b"/>
            <a:pathLst>
              <a:path w="10794"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601" name="object 601"/>
          <p:cNvSpPr/>
          <p:nvPr/>
        </p:nvSpPr>
        <p:spPr>
          <a:xfrm>
            <a:off x="19434385" y="3239369"/>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02" name="object 602"/>
          <p:cNvSpPr/>
          <p:nvPr/>
        </p:nvSpPr>
        <p:spPr>
          <a:xfrm>
            <a:off x="15045455" y="1822553"/>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603" name="object 603"/>
          <p:cNvSpPr/>
          <p:nvPr/>
        </p:nvSpPr>
        <p:spPr>
          <a:xfrm>
            <a:off x="19384849" y="4204318"/>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604" name="object 604"/>
          <p:cNvSpPr/>
          <p:nvPr/>
        </p:nvSpPr>
        <p:spPr>
          <a:xfrm>
            <a:off x="19584393" y="2080488"/>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605" name="object 605"/>
          <p:cNvSpPr/>
          <p:nvPr/>
        </p:nvSpPr>
        <p:spPr>
          <a:xfrm>
            <a:off x="19816157" y="1665347"/>
            <a:ext cx="19050" cy="13970"/>
          </a:xfrm>
          <a:custGeom>
            <a:avLst/>
            <a:gdLst/>
            <a:ahLst/>
            <a:cxnLst/>
            <a:rect l="l" t="t" r="r" b="b"/>
            <a:pathLst>
              <a:path w="19050" h="13969">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606" name="object 606"/>
          <p:cNvSpPr/>
          <p:nvPr/>
        </p:nvSpPr>
        <p:spPr>
          <a:xfrm>
            <a:off x="19501130" y="1956446"/>
            <a:ext cx="25400" cy="25400"/>
          </a:xfrm>
          <a:custGeom>
            <a:avLst/>
            <a:gdLst/>
            <a:ahLst/>
            <a:cxnLst/>
            <a:rect l="l" t="t" r="r" b="b"/>
            <a:pathLst>
              <a:path w="25400" h="25400">
                <a:moveTo>
                  <a:pt x="19475" y="0"/>
                </a:moveTo>
                <a:lnTo>
                  <a:pt x="5612" y="0"/>
                </a:lnTo>
                <a:lnTo>
                  <a:pt x="0" y="5654"/>
                </a:lnTo>
                <a:lnTo>
                  <a:pt x="0" y="19622"/>
                </a:lnTo>
                <a:lnTo>
                  <a:pt x="5612" y="25297"/>
                </a:lnTo>
                <a:lnTo>
                  <a:pt x="19475" y="25297"/>
                </a:lnTo>
                <a:lnTo>
                  <a:pt x="25088" y="19622"/>
                </a:lnTo>
                <a:lnTo>
                  <a:pt x="25088" y="12638"/>
                </a:lnTo>
                <a:lnTo>
                  <a:pt x="25088" y="5654"/>
                </a:lnTo>
                <a:lnTo>
                  <a:pt x="19475" y="0"/>
                </a:lnTo>
                <a:close/>
              </a:path>
            </a:pathLst>
          </a:custGeom>
          <a:solidFill>
            <a:srgbClr val="FFFFFF">
              <a:alpha val="39999"/>
            </a:srgbClr>
          </a:solidFill>
        </p:spPr>
        <p:txBody>
          <a:bodyPr wrap="square" lIns="0" tIns="0" rIns="0" bIns="0" rtlCol="0"/>
          <a:lstStyle/>
          <a:p>
            <a:endParaRPr/>
          </a:p>
        </p:txBody>
      </p:sp>
      <p:sp>
        <p:nvSpPr>
          <p:cNvPr id="607" name="object 607"/>
          <p:cNvSpPr/>
          <p:nvPr/>
        </p:nvSpPr>
        <p:spPr>
          <a:xfrm>
            <a:off x="19539157" y="1744946"/>
            <a:ext cx="5715" cy="5715"/>
          </a:xfrm>
          <a:custGeom>
            <a:avLst/>
            <a:gdLst/>
            <a:ahLst/>
            <a:cxnLst/>
            <a:rect l="l" t="t" r="r" b="b"/>
            <a:pathLst>
              <a:path w="5715" h="5714">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608" name="object 608"/>
          <p:cNvSpPr/>
          <p:nvPr/>
        </p:nvSpPr>
        <p:spPr>
          <a:xfrm>
            <a:off x="19070972" y="1796471"/>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609" name="object 609"/>
          <p:cNvSpPr/>
          <p:nvPr/>
        </p:nvSpPr>
        <p:spPr>
          <a:xfrm>
            <a:off x="19076114" y="903934"/>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610" name="object 610"/>
          <p:cNvSpPr/>
          <p:nvPr/>
        </p:nvSpPr>
        <p:spPr>
          <a:xfrm>
            <a:off x="19046276" y="2786108"/>
            <a:ext cx="20320" cy="20955"/>
          </a:xfrm>
          <a:custGeom>
            <a:avLst/>
            <a:gdLst/>
            <a:ahLst/>
            <a:cxnLst/>
            <a:rect l="l" t="t" r="r" b="b"/>
            <a:pathLst>
              <a:path w="20319" h="20955">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611" name="object 611"/>
          <p:cNvSpPr/>
          <p:nvPr/>
        </p:nvSpPr>
        <p:spPr>
          <a:xfrm>
            <a:off x="18947223" y="415185"/>
            <a:ext cx="19050" cy="19050"/>
          </a:xfrm>
          <a:custGeom>
            <a:avLst/>
            <a:gdLst/>
            <a:ahLst/>
            <a:cxnLst/>
            <a:rect l="l" t="t" r="r" b="b"/>
            <a:pathLst>
              <a:path w="19050" h="19050">
                <a:moveTo>
                  <a:pt x="14366" y="0"/>
                </a:moveTo>
                <a:lnTo>
                  <a:pt x="4146" y="0"/>
                </a:lnTo>
                <a:lnTo>
                  <a:pt x="0" y="4167"/>
                </a:lnTo>
                <a:lnTo>
                  <a:pt x="0" y="14470"/>
                </a:lnTo>
                <a:lnTo>
                  <a:pt x="414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612" name="object 612"/>
          <p:cNvSpPr/>
          <p:nvPr/>
        </p:nvSpPr>
        <p:spPr>
          <a:xfrm>
            <a:off x="17387994" y="1158867"/>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13" name="object 613"/>
          <p:cNvSpPr/>
          <p:nvPr/>
        </p:nvSpPr>
        <p:spPr>
          <a:xfrm>
            <a:off x="19307184" y="71904"/>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614" name="object 614"/>
          <p:cNvSpPr/>
          <p:nvPr/>
        </p:nvSpPr>
        <p:spPr>
          <a:xfrm>
            <a:off x="18335321" y="1057868"/>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15" name="object 615"/>
          <p:cNvSpPr/>
          <p:nvPr/>
        </p:nvSpPr>
        <p:spPr>
          <a:xfrm>
            <a:off x="17858040" y="1427408"/>
            <a:ext cx="22225" cy="22225"/>
          </a:xfrm>
          <a:custGeom>
            <a:avLst/>
            <a:gdLst/>
            <a:ahLst/>
            <a:cxnLst/>
            <a:rect l="l" t="t" r="r" b="b"/>
            <a:pathLst>
              <a:path w="22225" h="22225">
                <a:moveTo>
                  <a:pt x="16826" y="0"/>
                </a:moveTo>
                <a:lnTo>
                  <a:pt x="4858" y="0"/>
                </a:lnTo>
                <a:lnTo>
                  <a:pt x="0" y="4889"/>
                </a:lnTo>
                <a:lnTo>
                  <a:pt x="0" y="16952"/>
                </a:lnTo>
                <a:lnTo>
                  <a:pt x="485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616" name="object 616"/>
          <p:cNvSpPr/>
          <p:nvPr/>
        </p:nvSpPr>
        <p:spPr>
          <a:xfrm>
            <a:off x="18746663" y="3266240"/>
            <a:ext cx="23495" cy="23495"/>
          </a:xfrm>
          <a:custGeom>
            <a:avLst/>
            <a:gdLst/>
            <a:ahLst/>
            <a:cxnLst/>
            <a:rect l="l" t="t" r="r" b="b"/>
            <a:pathLst>
              <a:path w="23494" h="23495">
                <a:moveTo>
                  <a:pt x="17842" y="0"/>
                </a:moveTo>
                <a:lnTo>
                  <a:pt x="5151" y="0"/>
                </a:lnTo>
                <a:lnTo>
                  <a:pt x="0" y="5193"/>
                </a:lnTo>
                <a:lnTo>
                  <a:pt x="0" y="17968"/>
                </a:lnTo>
                <a:lnTo>
                  <a:pt x="5151" y="23182"/>
                </a:lnTo>
                <a:lnTo>
                  <a:pt x="17842" y="23182"/>
                </a:lnTo>
                <a:lnTo>
                  <a:pt x="22983" y="1796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617" name="object 617"/>
          <p:cNvSpPr/>
          <p:nvPr/>
        </p:nvSpPr>
        <p:spPr>
          <a:xfrm>
            <a:off x="17657092" y="1056751"/>
            <a:ext cx="8255" cy="8255"/>
          </a:xfrm>
          <a:custGeom>
            <a:avLst/>
            <a:gdLst/>
            <a:ahLst/>
            <a:cxnLst/>
            <a:rect l="l" t="t" r="r" b="b"/>
            <a:pathLst>
              <a:path w="8255" h="8255">
                <a:moveTo>
                  <a:pt x="6366" y="0"/>
                </a:moveTo>
                <a:lnTo>
                  <a:pt x="1842" y="0"/>
                </a:lnTo>
                <a:lnTo>
                  <a:pt x="0" y="1842"/>
                </a:lnTo>
                <a:lnTo>
                  <a:pt x="0" y="6408"/>
                </a:lnTo>
                <a:lnTo>
                  <a:pt x="1842" y="8251"/>
                </a:lnTo>
                <a:lnTo>
                  <a:pt x="6366" y="8251"/>
                </a:lnTo>
                <a:lnTo>
                  <a:pt x="8188" y="6408"/>
                </a:lnTo>
                <a:lnTo>
                  <a:pt x="8188" y="4125"/>
                </a:lnTo>
                <a:lnTo>
                  <a:pt x="8188" y="1842"/>
                </a:lnTo>
                <a:lnTo>
                  <a:pt x="6366" y="0"/>
                </a:lnTo>
                <a:close/>
              </a:path>
            </a:pathLst>
          </a:custGeom>
          <a:solidFill>
            <a:srgbClr val="FFFFFF">
              <a:alpha val="31198"/>
            </a:srgbClr>
          </a:solidFill>
        </p:spPr>
        <p:txBody>
          <a:bodyPr wrap="square" lIns="0" tIns="0" rIns="0" bIns="0" rtlCol="0"/>
          <a:lstStyle/>
          <a:p>
            <a:endParaRPr/>
          </a:p>
        </p:txBody>
      </p:sp>
      <p:sp>
        <p:nvSpPr>
          <p:cNvPr id="618" name="object 618"/>
          <p:cNvSpPr/>
          <p:nvPr/>
        </p:nvSpPr>
        <p:spPr>
          <a:xfrm>
            <a:off x="17299325" y="421424"/>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19" name="object 619"/>
          <p:cNvSpPr/>
          <p:nvPr/>
        </p:nvSpPr>
        <p:spPr>
          <a:xfrm>
            <a:off x="17561205" y="296119"/>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620" name="object 620"/>
          <p:cNvSpPr/>
          <p:nvPr/>
        </p:nvSpPr>
        <p:spPr>
          <a:xfrm>
            <a:off x="20085451" y="3541901"/>
            <a:ext cx="19050" cy="22225"/>
          </a:xfrm>
          <a:custGeom>
            <a:avLst/>
            <a:gdLst/>
            <a:ahLst/>
            <a:cxnLst/>
            <a:rect l="l" t="t" r="r" b="b"/>
            <a:pathLst>
              <a:path w="19050" h="22225">
                <a:moveTo>
                  <a:pt x="16826" y="0"/>
                </a:moveTo>
                <a:lnTo>
                  <a:pt x="4848" y="0"/>
                </a:lnTo>
                <a:lnTo>
                  <a:pt x="0" y="4889"/>
                </a:lnTo>
                <a:lnTo>
                  <a:pt x="0" y="16952"/>
                </a:lnTo>
                <a:lnTo>
                  <a:pt x="4848" y="21852"/>
                </a:lnTo>
                <a:lnTo>
                  <a:pt x="16826" y="21852"/>
                </a:lnTo>
                <a:lnTo>
                  <a:pt x="18647" y="20000"/>
                </a:lnTo>
                <a:lnTo>
                  <a:pt x="18647" y="1848"/>
                </a:lnTo>
                <a:lnTo>
                  <a:pt x="16826" y="0"/>
                </a:lnTo>
                <a:close/>
              </a:path>
            </a:pathLst>
          </a:custGeom>
          <a:solidFill>
            <a:srgbClr val="FFFFFF">
              <a:alpha val="39999"/>
            </a:srgbClr>
          </a:solidFill>
        </p:spPr>
        <p:txBody>
          <a:bodyPr wrap="square" lIns="0" tIns="0" rIns="0" bIns="0" rtlCol="0"/>
          <a:lstStyle/>
          <a:p>
            <a:endParaRPr/>
          </a:p>
        </p:txBody>
      </p:sp>
      <p:sp>
        <p:nvSpPr>
          <p:cNvPr id="621" name="object 621"/>
          <p:cNvSpPr/>
          <p:nvPr/>
        </p:nvSpPr>
        <p:spPr>
          <a:xfrm>
            <a:off x="17207436" y="1438331"/>
            <a:ext cx="10795" cy="10795"/>
          </a:xfrm>
          <a:custGeom>
            <a:avLst/>
            <a:gdLst/>
            <a:ahLst/>
            <a:cxnLst/>
            <a:rect l="l" t="t" r="r" b="b"/>
            <a:pathLst>
              <a:path w="10794" h="10794">
                <a:moveTo>
                  <a:pt x="8282" y="0"/>
                </a:moveTo>
                <a:lnTo>
                  <a:pt x="2387" y="0"/>
                </a:lnTo>
                <a:lnTo>
                  <a:pt x="0" y="2429"/>
                </a:lnTo>
                <a:lnTo>
                  <a:pt x="0" y="8334"/>
                </a:lnTo>
                <a:lnTo>
                  <a:pt x="2387"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22" name="object 622"/>
          <p:cNvSpPr/>
          <p:nvPr/>
        </p:nvSpPr>
        <p:spPr>
          <a:xfrm>
            <a:off x="19410836" y="765811"/>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623" name="object 623"/>
          <p:cNvSpPr/>
          <p:nvPr/>
        </p:nvSpPr>
        <p:spPr>
          <a:xfrm>
            <a:off x="17117127" y="260401"/>
            <a:ext cx="14604" cy="14604"/>
          </a:xfrm>
          <a:custGeom>
            <a:avLst/>
            <a:gdLst/>
            <a:ahLst/>
            <a:cxnLst/>
            <a:rect l="l" t="t" r="r" b="b"/>
            <a:pathLst>
              <a:path w="14605" h="14604">
                <a:moveTo>
                  <a:pt x="11067" y="0"/>
                </a:moveTo>
                <a:lnTo>
                  <a:pt x="3151" y="0"/>
                </a:lnTo>
                <a:lnTo>
                  <a:pt x="0" y="3183"/>
                </a:lnTo>
                <a:lnTo>
                  <a:pt x="0" y="11120"/>
                </a:lnTo>
                <a:lnTo>
                  <a:pt x="3151" y="14334"/>
                </a:lnTo>
                <a:lnTo>
                  <a:pt x="11067" y="14334"/>
                </a:lnTo>
                <a:lnTo>
                  <a:pt x="14250" y="11120"/>
                </a:lnTo>
                <a:lnTo>
                  <a:pt x="14250" y="7151"/>
                </a:lnTo>
                <a:lnTo>
                  <a:pt x="14250" y="3183"/>
                </a:lnTo>
                <a:lnTo>
                  <a:pt x="11067" y="0"/>
                </a:lnTo>
                <a:close/>
              </a:path>
            </a:pathLst>
          </a:custGeom>
          <a:solidFill>
            <a:srgbClr val="FFFFFF">
              <a:alpha val="39999"/>
            </a:srgbClr>
          </a:solidFill>
        </p:spPr>
        <p:txBody>
          <a:bodyPr wrap="square" lIns="0" tIns="0" rIns="0" bIns="0" rtlCol="0"/>
          <a:lstStyle/>
          <a:p>
            <a:endParaRPr/>
          </a:p>
        </p:txBody>
      </p:sp>
      <p:sp>
        <p:nvSpPr>
          <p:cNvPr id="624" name="object 624"/>
          <p:cNvSpPr/>
          <p:nvPr/>
        </p:nvSpPr>
        <p:spPr>
          <a:xfrm>
            <a:off x="18145174" y="2723285"/>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25" name="object 625"/>
          <p:cNvSpPr/>
          <p:nvPr/>
        </p:nvSpPr>
        <p:spPr>
          <a:xfrm>
            <a:off x="18064178" y="2532143"/>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26" name="object 626"/>
          <p:cNvSpPr/>
          <p:nvPr/>
        </p:nvSpPr>
        <p:spPr>
          <a:xfrm>
            <a:off x="18731208" y="2934084"/>
            <a:ext cx="12700" cy="12700"/>
          </a:xfrm>
          <a:custGeom>
            <a:avLst/>
            <a:gdLst/>
            <a:ahLst/>
            <a:cxnLst/>
            <a:rect l="l" t="t" r="r" b="b"/>
            <a:pathLst>
              <a:path w="12700" h="12700">
                <a:moveTo>
                  <a:pt x="9465" y="0"/>
                </a:moveTo>
                <a:lnTo>
                  <a:pt x="2722" y="0"/>
                </a:lnTo>
                <a:lnTo>
                  <a:pt x="0" y="2753"/>
                </a:lnTo>
                <a:lnTo>
                  <a:pt x="0" y="9538"/>
                </a:lnTo>
                <a:lnTo>
                  <a:pt x="2722" y="12303"/>
                </a:lnTo>
                <a:lnTo>
                  <a:pt x="9465" y="12303"/>
                </a:lnTo>
                <a:lnTo>
                  <a:pt x="12198" y="9538"/>
                </a:lnTo>
                <a:lnTo>
                  <a:pt x="12198" y="6135"/>
                </a:lnTo>
                <a:lnTo>
                  <a:pt x="12198" y="2753"/>
                </a:lnTo>
                <a:lnTo>
                  <a:pt x="9465" y="0"/>
                </a:lnTo>
                <a:close/>
              </a:path>
            </a:pathLst>
          </a:custGeom>
          <a:solidFill>
            <a:srgbClr val="FFFFFF">
              <a:alpha val="31198"/>
            </a:srgbClr>
          </a:solidFill>
        </p:spPr>
        <p:txBody>
          <a:bodyPr wrap="square" lIns="0" tIns="0" rIns="0" bIns="0" rtlCol="0"/>
          <a:lstStyle/>
          <a:p>
            <a:endParaRPr/>
          </a:p>
        </p:txBody>
      </p:sp>
      <p:sp>
        <p:nvSpPr>
          <p:cNvPr id="627" name="object 627"/>
          <p:cNvSpPr/>
          <p:nvPr/>
        </p:nvSpPr>
        <p:spPr>
          <a:xfrm>
            <a:off x="17749522" y="2785476"/>
            <a:ext cx="17145" cy="17145"/>
          </a:xfrm>
          <a:custGeom>
            <a:avLst/>
            <a:gdLst/>
            <a:ahLst/>
            <a:cxnLst/>
            <a:rect l="l" t="t" r="r" b="b"/>
            <a:pathLst>
              <a:path w="17144"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628" name="object 628"/>
          <p:cNvSpPr/>
          <p:nvPr/>
        </p:nvSpPr>
        <p:spPr>
          <a:xfrm>
            <a:off x="18432047" y="2538567"/>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29" name="object 629"/>
          <p:cNvSpPr/>
          <p:nvPr/>
        </p:nvSpPr>
        <p:spPr>
          <a:xfrm>
            <a:off x="17381813" y="2483918"/>
            <a:ext cx="14604" cy="14604"/>
          </a:xfrm>
          <a:custGeom>
            <a:avLst/>
            <a:gdLst/>
            <a:ahLst/>
            <a:cxnLst/>
            <a:rect l="l" t="t" r="r" b="b"/>
            <a:pathLst>
              <a:path w="14605" h="14605">
                <a:moveTo>
                  <a:pt x="11141" y="0"/>
                </a:moveTo>
                <a:lnTo>
                  <a:pt x="3183" y="0"/>
                </a:lnTo>
                <a:lnTo>
                  <a:pt x="0" y="3235"/>
                </a:lnTo>
                <a:lnTo>
                  <a:pt x="0" y="11245"/>
                </a:lnTo>
                <a:lnTo>
                  <a:pt x="3183"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630" name="object 630"/>
          <p:cNvSpPr/>
          <p:nvPr/>
        </p:nvSpPr>
        <p:spPr>
          <a:xfrm>
            <a:off x="18049471" y="1740854"/>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31" name="object 631"/>
          <p:cNvSpPr/>
          <p:nvPr/>
        </p:nvSpPr>
        <p:spPr>
          <a:xfrm>
            <a:off x="19596512" y="612258"/>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32" name="object 632"/>
          <p:cNvSpPr/>
          <p:nvPr/>
        </p:nvSpPr>
        <p:spPr>
          <a:xfrm>
            <a:off x="18654453" y="2000213"/>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33" name="object 633"/>
          <p:cNvSpPr/>
          <p:nvPr/>
        </p:nvSpPr>
        <p:spPr>
          <a:xfrm>
            <a:off x="19621701" y="359215"/>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34" name="object 634"/>
          <p:cNvSpPr/>
          <p:nvPr/>
        </p:nvSpPr>
        <p:spPr>
          <a:xfrm>
            <a:off x="18847576" y="1188042"/>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35" name="object 635"/>
          <p:cNvSpPr/>
          <p:nvPr/>
        </p:nvSpPr>
        <p:spPr>
          <a:xfrm>
            <a:off x="18397929" y="1569622"/>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36" name="object 636"/>
          <p:cNvSpPr/>
          <p:nvPr/>
        </p:nvSpPr>
        <p:spPr>
          <a:xfrm>
            <a:off x="18447535" y="82373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37" name="object 637"/>
          <p:cNvSpPr/>
          <p:nvPr/>
        </p:nvSpPr>
        <p:spPr>
          <a:xfrm>
            <a:off x="17665281" y="214733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38" name="object 638"/>
          <p:cNvSpPr/>
          <p:nvPr/>
        </p:nvSpPr>
        <p:spPr>
          <a:xfrm>
            <a:off x="15675641" y="2231528"/>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639" name="object 639"/>
          <p:cNvSpPr/>
          <p:nvPr/>
        </p:nvSpPr>
        <p:spPr>
          <a:xfrm>
            <a:off x="15587039" y="1423681"/>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640" name="object 640"/>
          <p:cNvSpPr/>
          <p:nvPr/>
        </p:nvSpPr>
        <p:spPr>
          <a:xfrm>
            <a:off x="16285120" y="1436841"/>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641" name="object 641"/>
          <p:cNvSpPr/>
          <p:nvPr/>
        </p:nvSpPr>
        <p:spPr>
          <a:xfrm>
            <a:off x="16884946" y="2809431"/>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42" name="object 642"/>
          <p:cNvSpPr/>
          <p:nvPr/>
        </p:nvSpPr>
        <p:spPr>
          <a:xfrm>
            <a:off x="17111028" y="3363490"/>
            <a:ext cx="19050" cy="19050"/>
          </a:xfrm>
          <a:custGeom>
            <a:avLst/>
            <a:gdLst/>
            <a:ahLst/>
            <a:cxnLst/>
            <a:rect l="l" t="t" r="r" b="b"/>
            <a:pathLst>
              <a:path w="19050" h="19050">
                <a:moveTo>
                  <a:pt x="14366" y="0"/>
                </a:moveTo>
                <a:lnTo>
                  <a:pt x="4156" y="0"/>
                </a:lnTo>
                <a:lnTo>
                  <a:pt x="0" y="4177"/>
                </a:lnTo>
                <a:lnTo>
                  <a:pt x="0" y="14481"/>
                </a:lnTo>
                <a:lnTo>
                  <a:pt x="415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643" name="object 643"/>
          <p:cNvSpPr/>
          <p:nvPr/>
        </p:nvSpPr>
        <p:spPr>
          <a:xfrm>
            <a:off x="15551802" y="4107180"/>
            <a:ext cx="24130" cy="24765"/>
          </a:xfrm>
          <a:custGeom>
            <a:avLst/>
            <a:gdLst/>
            <a:ahLst/>
            <a:cxnLst/>
            <a:rect l="l" t="t" r="r" b="b"/>
            <a:pathLst>
              <a:path w="24130" h="24764">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644" name="object 644"/>
          <p:cNvSpPr/>
          <p:nvPr/>
        </p:nvSpPr>
        <p:spPr>
          <a:xfrm>
            <a:off x="16803951" y="2618290"/>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45" name="object 645"/>
          <p:cNvSpPr/>
          <p:nvPr/>
        </p:nvSpPr>
        <p:spPr>
          <a:xfrm>
            <a:off x="15576993" y="3854141"/>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46" name="object 646"/>
          <p:cNvSpPr/>
          <p:nvPr/>
        </p:nvSpPr>
        <p:spPr>
          <a:xfrm>
            <a:off x="16489294" y="2871620"/>
            <a:ext cx="17145" cy="17145"/>
          </a:xfrm>
          <a:custGeom>
            <a:avLst/>
            <a:gdLst/>
            <a:ahLst/>
            <a:cxnLst/>
            <a:rect l="l" t="t" r="r" b="b"/>
            <a:pathLst>
              <a:path w="17144"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647" name="object 647"/>
          <p:cNvSpPr/>
          <p:nvPr/>
        </p:nvSpPr>
        <p:spPr>
          <a:xfrm>
            <a:off x="15817595" y="3210995"/>
            <a:ext cx="23495" cy="23495"/>
          </a:xfrm>
          <a:custGeom>
            <a:avLst/>
            <a:gdLst/>
            <a:ahLst/>
            <a:cxnLst/>
            <a:rect l="l" t="t" r="r" b="b"/>
            <a:pathLst>
              <a:path w="23494" h="23494">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648" name="object 648"/>
          <p:cNvSpPr/>
          <p:nvPr/>
        </p:nvSpPr>
        <p:spPr>
          <a:xfrm>
            <a:off x="16441559" y="2265102"/>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649" name="object 649"/>
          <p:cNvSpPr/>
          <p:nvPr/>
        </p:nvSpPr>
        <p:spPr>
          <a:xfrm>
            <a:off x="15820891" y="4005067"/>
            <a:ext cx="8255" cy="8255"/>
          </a:xfrm>
          <a:custGeom>
            <a:avLst/>
            <a:gdLst/>
            <a:ahLst/>
            <a:cxnLst/>
            <a:rect l="l" t="t" r="r" b="b"/>
            <a:pathLst>
              <a:path w="8255" h="8254">
                <a:moveTo>
                  <a:pt x="6366" y="0"/>
                </a:moveTo>
                <a:lnTo>
                  <a:pt x="1853" y="0"/>
                </a:lnTo>
                <a:lnTo>
                  <a:pt x="0" y="1842"/>
                </a:lnTo>
                <a:lnTo>
                  <a:pt x="0" y="6397"/>
                </a:lnTo>
                <a:lnTo>
                  <a:pt x="1853" y="8251"/>
                </a:lnTo>
                <a:lnTo>
                  <a:pt x="6366" y="8251"/>
                </a:lnTo>
                <a:lnTo>
                  <a:pt x="8198" y="6397"/>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50" name="object 650"/>
          <p:cNvSpPr/>
          <p:nvPr/>
        </p:nvSpPr>
        <p:spPr>
          <a:xfrm>
            <a:off x="16404825" y="1764467"/>
            <a:ext cx="21590" cy="21590"/>
          </a:xfrm>
          <a:custGeom>
            <a:avLst/>
            <a:gdLst/>
            <a:ahLst/>
            <a:cxnLst/>
            <a:rect l="l" t="t" r="r" b="b"/>
            <a:pathLst>
              <a:path w="21590" h="21589">
                <a:moveTo>
                  <a:pt x="16564" y="0"/>
                </a:moveTo>
                <a:lnTo>
                  <a:pt x="4785" y="0"/>
                </a:lnTo>
                <a:lnTo>
                  <a:pt x="0" y="4816"/>
                </a:lnTo>
                <a:lnTo>
                  <a:pt x="0" y="16711"/>
                </a:lnTo>
                <a:lnTo>
                  <a:pt x="4785" y="21538"/>
                </a:lnTo>
                <a:lnTo>
                  <a:pt x="16564" y="21538"/>
                </a:lnTo>
                <a:lnTo>
                  <a:pt x="21360" y="16711"/>
                </a:lnTo>
                <a:lnTo>
                  <a:pt x="21360" y="10774"/>
                </a:lnTo>
                <a:lnTo>
                  <a:pt x="21360" y="4816"/>
                </a:lnTo>
                <a:lnTo>
                  <a:pt x="16564" y="0"/>
                </a:lnTo>
                <a:close/>
              </a:path>
            </a:pathLst>
          </a:custGeom>
          <a:solidFill>
            <a:srgbClr val="FFFFFF">
              <a:alpha val="39999"/>
            </a:srgbClr>
          </a:solidFill>
        </p:spPr>
        <p:txBody>
          <a:bodyPr wrap="square" lIns="0" tIns="0" rIns="0" bIns="0" rtlCol="0"/>
          <a:lstStyle/>
          <a:p>
            <a:endParaRPr/>
          </a:p>
        </p:txBody>
      </p:sp>
      <p:sp>
        <p:nvSpPr>
          <p:cNvPr id="651" name="object 651"/>
          <p:cNvSpPr/>
          <p:nvPr/>
        </p:nvSpPr>
        <p:spPr>
          <a:xfrm>
            <a:off x="15463133" y="3369740"/>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652" name="object 652"/>
          <p:cNvSpPr/>
          <p:nvPr/>
        </p:nvSpPr>
        <p:spPr>
          <a:xfrm>
            <a:off x="16835373" y="890039"/>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653" name="object 653"/>
          <p:cNvSpPr/>
          <p:nvPr/>
        </p:nvSpPr>
        <p:spPr>
          <a:xfrm>
            <a:off x="16722818" y="996611"/>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54" name="object 654"/>
          <p:cNvSpPr/>
          <p:nvPr/>
        </p:nvSpPr>
        <p:spPr>
          <a:xfrm>
            <a:off x="16810302" y="34285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55" name="object 655"/>
          <p:cNvSpPr/>
          <p:nvPr/>
        </p:nvSpPr>
        <p:spPr>
          <a:xfrm>
            <a:off x="16121584" y="2570064"/>
            <a:ext cx="14604" cy="14604"/>
          </a:xfrm>
          <a:custGeom>
            <a:avLst/>
            <a:gdLst/>
            <a:ahLst/>
            <a:cxnLst/>
            <a:rect l="l" t="t" r="r" b="b"/>
            <a:pathLst>
              <a:path w="14605" h="14605">
                <a:moveTo>
                  <a:pt x="11141" y="0"/>
                </a:moveTo>
                <a:lnTo>
                  <a:pt x="3183" y="0"/>
                </a:lnTo>
                <a:lnTo>
                  <a:pt x="0" y="3225"/>
                </a:lnTo>
                <a:lnTo>
                  <a:pt x="0" y="11245"/>
                </a:lnTo>
                <a:lnTo>
                  <a:pt x="3183" y="14491"/>
                </a:lnTo>
                <a:lnTo>
                  <a:pt x="11141" y="14491"/>
                </a:lnTo>
                <a:lnTo>
                  <a:pt x="14345" y="11245"/>
                </a:lnTo>
                <a:lnTo>
                  <a:pt x="14345" y="7235"/>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656" name="object 656"/>
          <p:cNvSpPr/>
          <p:nvPr/>
        </p:nvSpPr>
        <p:spPr>
          <a:xfrm>
            <a:off x="16954496" y="2142697"/>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57" name="object 657"/>
          <p:cNvSpPr/>
          <p:nvPr/>
        </p:nvSpPr>
        <p:spPr>
          <a:xfrm>
            <a:off x="16891520" y="2021325"/>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58" name="object 658"/>
          <p:cNvSpPr/>
          <p:nvPr/>
        </p:nvSpPr>
        <p:spPr>
          <a:xfrm>
            <a:off x="17011384" y="4136357"/>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59" name="object 659"/>
          <p:cNvSpPr/>
          <p:nvPr/>
        </p:nvSpPr>
        <p:spPr>
          <a:xfrm>
            <a:off x="16611344" y="3772048"/>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60" name="object 660"/>
          <p:cNvSpPr/>
          <p:nvPr/>
        </p:nvSpPr>
        <p:spPr>
          <a:xfrm>
            <a:off x="16487015" y="3319884"/>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61" name="object 661"/>
          <p:cNvSpPr/>
          <p:nvPr/>
        </p:nvSpPr>
        <p:spPr>
          <a:xfrm>
            <a:off x="10899356" y="8527174"/>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662" name="object 662"/>
          <p:cNvSpPr/>
          <p:nvPr/>
        </p:nvSpPr>
        <p:spPr>
          <a:xfrm>
            <a:off x="11142819" y="10326949"/>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663" name="object 663"/>
          <p:cNvSpPr/>
          <p:nvPr/>
        </p:nvSpPr>
        <p:spPr>
          <a:xfrm>
            <a:off x="12028199" y="9449067"/>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64" name="object 664"/>
          <p:cNvSpPr/>
          <p:nvPr/>
        </p:nvSpPr>
        <p:spPr>
          <a:xfrm>
            <a:off x="12104167" y="10159123"/>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65" name="object 665"/>
          <p:cNvSpPr/>
          <p:nvPr/>
        </p:nvSpPr>
        <p:spPr>
          <a:xfrm>
            <a:off x="11128154" y="9981634"/>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66" name="object 666"/>
          <p:cNvSpPr/>
          <p:nvPr/>
        </p:nvSpPr>
        <p:spPr>
          <a:xfrm>
            <a:off x="10910030" y="10468603"/>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667" name="object 667"/>
          <p:cNvSpPr/>
          <p:nvPr/>
        </p:nvSpPr>
        <p:spPr>
          <a:xfrm>
            <a:off x="12053389" y="9196025"/>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68" name="object 668"/>
          <p:cNvSpPr/>
          <p:nvPr/>
        </p:nvSpPr>
        <p:spPr>
          <a:xfrm>
            <a:off x="11103529" y="9961956"/>
            <a:ext cx="17145" cy="17145"/>
          </a:xfrm>
          <a:custGeom>
            <a:avLst/>
            <a:gdLst/>
            <a:ahLst/>
            <a:cxnLst/>
            <a:rect l="l" t="t" r="r" b="b"/>
            <a:pathLst>
              <a:path w="17145" h="17145">
                <a:moveTo>
                  <a:pt x="13109" y="0"/>
                </a:moveTo>
                <a:lnTo>
                  <a:pt x="3727" y="0"/>
                </a:lnTo>
                <a:lnTo>
                  <a:pt x="0" y="3842"/>
                </a:lnTo>
                <a:lnTo>
                  <a:pt x="0" y="13256"/>
                </a:lnTo>
                <a:lnTo>
                  <a:pt x="3727" y="17088"/>
                </a:lnTo>
                <a:lnTo>
                  <a:pt x="13109" y="17088"/>
                </a:lnTo>
                <a:lnTo>
                  <a:pt x="16900" y="1325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669" name="object 669"/>
          <p:cNvSpPr/>
          <p:nvPr/>
        </p:nvSpPr>
        <p:spPr>
          <a:xfrm>
            <a:off x="12201409" y="8586320"/>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670" name="object 670"/>
          <p:cNvSpPr/>
          <p:nvPr/>
        </p:nvSpPr>
        <p:spPr>
          <a:xfrm>
            <a:off x="11852977" y="7360798"/>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71" name="object 671"/>
          <p:cNvSpPr/>
          <p:nvPr/>
        </p:nvSpPr>
        <p:spPr>
          <a:xfrm>
            <a:off x="10560028" y="8842497"/>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672" name="object 672"/>
          <p:cNvSpPr/>
          <p:nvPr/>
        </p:nvSpPr>
        <p:spPr>
          <a:xfrm>
            <a:off x="11505757" y="9111660"/>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73" name="object 673"/>
          <p:cNvSpPr/>
          <p:nvPr/>
        </p:nvSpPr>
        <p:spPr>
          <a:xfrm>
            <a:off x="13538841" y="8245305"/>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674" name="object 674"/>
          <p:cNvSpPr/>
          <p:nvPr/>
        </p:nvSpPr>
        <p:spPr>
          <a:xfrm>
            <a:off x="12805525" y="10915656"/>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75" name="object 675"/>
          <p:cNvSpPr/>
          <p:nvPr/>
        </p:nvSpPr>
        <p:spPr>
          <a:xfrm>
            <a:off x="14057673" y="9426763"/>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76" name="object 676"/>
          <p:cNvSpPr/>
          <p:nvPr/>
        </p:nvSpPr>
        <p:spPr>
          <a:xfrm>
            <a:off x="12830715" y="10662613"/>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77" name="object 677"/>
          <p:cNvSpPr/>
          <p:nvPr/>
        </p:nvSpPr>
        <p:spPr>
          <a:xfrm>
            <a:off x="13743016" y="9680095"/>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678" name="object 678"/>
          <p:cNvSpPr/>
          <p:nvPr/>
        </p:nvSpPr>
        <p:spPr>
          <a:xfrm>
            <a:off x="12978726" y="1005290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79" name="object 679"/>
          <p:cNvSpPr/>
          <p:nvPr/>
        </p:nvSpPr>
        <p:spPr>
          <a:xfrm>
            <a:off x="14064025" y="715132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80" name="object 680"/>
          <p:cNvSpPr/>
          <p:nvPr/>
        </p:nvSpPr>
        <p:spPr>
          <a:xfrm>
            <a:off x="14145242" y="882980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81" name="object 681"/>
          <p:cNvSpPr/>
          <p:nvPr/>
        </p:nvSpPr>
        <p:spPr>
          <a:xfrm>
            <a:off x="15007516" y="8229765"/>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82" name="object 682"/>
          <p:cNvSpPr/>
          <p:nvPr/>
        </p:nvSpPr>
        <p:spPr>
          <a:xfrm>
            <a:off x="13740739" y="10128360"/>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83" name="object 683"/>
          <p:cNvSpPr/>
          <p:nvPr/>
        </p:nvSpPr>
        <p:spPr>
          <a:xfrm>
            <a:off x="13471554" y="6600862"/>
            <a:ext cx="17145" cy="17145"/>
          </a:xfrm>
          <a:custGeom>
            <a:avLst/>
            <a:gdLst/>
            <a:ahLst/>
            <a:cxnLst/>
            <a:rect l="l" t="t" r="r" b="b"/>
            <a:pathLst>
              <a:path w="17144"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684" name="object 684"/>
          <p:cNvSpPr/>
          <p:nvPr/>
        </p:nvSpPr>
        <p:spPr>
          <a:xfrm>
            <a:off x="13173763" y="7180958"/>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85" name="object 685"/>
          <p:cNvSpPr/>
          <p:nvPr/>
        </p:nvSpPr>
        <p:spPr>
          <a:xfrm>
            <a:off x="13249729" y="7891014"/>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86" name="object 686"/>
          <p:cNvSpPr/>
          <p:nvPr/>
        </p:nvSpPr>
        <p:spPr>
          <a:xfrm>
            <a:off x="13442850" y="7078843"/>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87" name="object 687"/>
          <p:cNvSpPr/>
          <p:nvPr/>
        </p:nvSpPr>
        <p:spPr>
          <a:xfrm>
            <a:off x="14745579" y="6788515"/>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688" name="object 688"/>
          <p:cNvSpPr/>
          <p:nvPr/>
        </p:nvSpPr>
        <p:spPr>
          <a:xfrm>
            <a:off x="13699218" y="7206271"/>
            <a:ext cx="13335" cy="13335"/>
          </a:xfrm>
          <a:custGeom>
            <a:avLst/>
            <a:gdLst/>
            <a:ahLst/>
            <a:cxnLst/>
            <a:rect l="l" t="t" r="r" b="b"/>
            <a:pathLst>
              <a:path w="13334"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689" name="object 689"/>
          <p:cNvSpPr/>
          <p:nvPr/>
        </p:nvSpPr>
        <p:spPr>
          <a:xfrm>
            <a:off x="12555052" y="7082432"/>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690" name="object 690"/>
          <p:cNvSpPr/>
          <p:nvPr/>
        </p:nvSpPr>
        <p:spPr>
          <a:xfrm>
            <a:off x="11703997" y="6944339"/>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91" name="object 691"/>
          <p:cNvSpPr/>
          <p:nvPr/>
        </p:nvSpPr>
        <p:spPr>
          <a:xfrm>
            <a:off x="11623001" y="6753200"/>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92" name="object 692"/>
          <p:cNvSpPr/>
          <p:nvPr/>
        </p:nvSpPr>
        <p:spPr>
          <a:xfrm>
            <a:off x="12298027" y="6793099"/>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693" name="object 693"/>
          <p:cNvSpPr/>
          <p:nvPr/>
        </p:nvSpPr>
        <p:spPr>
          <a:xfrm>
            <a:off x="11308342" y="7006530"/>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694" name="object 694"/>
          <p:cNvSpPr/>
          <p:nvPr/>
        </p:nvSpPr>
        <p:spPr>
          <a:xfrm>
            <a:off x="10940634" y="6704982"/>
            <a:ext cx="14604" cy="14604"/>
          </a:xfrm>
          <a:custGeom>
            <a:avLst/>
            <a:gdLst/>
            <a:ahLst/>
            <a:cxnLst/>
            <a:rect l="l" t="t" r="r" b="b"/>
            <a:pathLst>
              <a:path w="14604"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695" name="object 695"/>
          <p:cNvSpPr/>
          <p:nvPr/>
        </p:nvSpPr>
        <p:spPr>
          <a:xfrm>
            <a:off x="11224103" y="636839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96" name="object 696"/>
          <p:cNvSpPr/>
          <p:nvPr/>
        </p:nvSpPr>
        <p:spPr>
          <a:xfrm>
            <a:off x="10443767" y="7030485"/>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97" name="object 697"/>
          <p:cNvSpPr/>
          <p:nvPr/>
        </p:nvSpPr>
        <p:spPr>
          <a:xfrm>
            <a:off x="10569154" y="7293788"/>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698" name="object 698"/>
          <p:cNvSpPr/>
          <p:nvPr/>
        </p:nvSpPr>
        <p:spPr>
          <a:xfrm>
            <a:off x="10362773" y="6839344"/>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99" name="object 699"/>
          <p:cNvSpPr/>
          <p:nvPr/>
        </p:nvSpPr>
        <p:spPr>
          <a:xfrm>
            <a:off x="10048116" y="7092676"/>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700" name="object 700"/>
          <p:cNvSpPr/>
          <p:nvPr/>
        </p:nvSpPr>
        <p:spPr>
          <a:xfrm>
            <a:off x="10000381" y="6486155"/>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701" name="object 701"/>
          <p:cNvSpPr/>
          <p:nvPr/>
        </p:nvSpPr>
        <p:spPr>
          <a:xfrm>
            <a:off x="9680406" y="6791128"/>
            <a:ext cx="14604" cy="14604"/>
          </a:xfrm>
          <a:custGeom>
            <a:avLst/>
            <a:gdLst/>
            <a:ahLst/>
            <a:cxnLst/>
            <a:rect l="l" t="t" r="r" b="b"/>
            <a:pathLst>
              <a:path w="14604"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702" name="object 702"/>
          <p:cNvSpPr/>
          <p:nvPr/>
        </p:nvSpPr>
        <p:spPr>
          <a:xfrm>
            <a:off x="10513317" y="636375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03" name="object 703"/>
          <p:cNvSpPr/>
          <p:nvPr/>
        </p:nvSpPr>
        <p:spPr>
          <a:xfrm>
            <a:off x="10045836" y="754094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04" name="object 704"/>
          <p:cNvSpPr/>
          <p:nvPr/>
        </p:nvSpPr>
        <p:spPr>
          <a:xfrm>
            <a:off x="17340535" y="8527174"/>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705" name="object 705"/>
          <p:cNvSpPr/>
          <p:nvPr/>
        </p:nvSpPr>
        <p:spPr>
          <a:xfrm>
            <a:off x="17583998" y="10326949"/>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706" name="object 706"/>
          <p:cNvSpPr/>
          <p:nvPr/>
        </p:nvSpPr>
        <p:spPr>
          <a:xfrm>
            <a:off x="15922114" y="10460864"/>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707" name="object 707"/>
          <p:cNvSpPr/>
          <p:nvPr/>
        </p:nvSpPr>
        <p:spPr>
          <a:xfrm>
            <a:off x="18469376" y="9449067"/>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08" name="object 708"/>
          <p:cNvSpPr/>
          <p:nvPr/>
        </p:nvSpPr>
        <p:spPr>
          <a:xfrm>
            <a:off x="18545343" y="10159123"/>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709" name="object 709"/>
          <p:cNvSpPr/>
          <p:nvPr/>
        </p:nvSpPr>
        <p:spPr>
          <a:xfrm>
            <a:off x="17569333" y="9981634"/>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10" name="object 710"/>
          <p:cNvSpPr/>
          <p:nvPr/>
        </p:nvSpPr>
        <p:spPr>
          <a:xfrm>
            <a:off x="17351209" y="10468603"/>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711" name="object 711"/>
          <p:cNvSpPr/>
          <p:nvPr/>
        </p:nvSpPr>
        <p:spPr>
          <a:xfrm>
            <a:off x="18494565" y="9196025"/>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12" name="object 712"/>
          <p:cNvSpPr/>
          <p:nvPr/>
        </p:nvSpPr>
        <p:spPr>
          <a:xfrm>
            <a:off x="17544708" y="9961956"/>
            <a:ext cx="17145" cy="17145"/>
          </a:xfrm>
          <a:custGeom>
            <a:avLst/>
            <a:gdLst/>
            <a:ahLst/>
            <a:cxnLst/>
            <a:rect l="l" t="t" r="r" b="b"/>
            <a:pathLst>
              <a:path w="17144" h="17145">
                <a:moveTo>
                  <a:pt x="13099" y="0"/>
                </a:moveTo>
                <a:lnTo>
                  <a:pt x="3727" y="0"/>
                </a:lnTo>
                <a:lnTo>
                  <a:pt x="0" y="3842"/>
                </a:lnTo>
                <a:lnTo>
                  <a:pt x="0" y="13256"/>
                </a:lnTo>
                <a:lnTo>
                  <a:pt x="3727" y="17088"/>
                </a:lnTo>
                <a:lnTo>
                  <a:pt x="13099" y="17088"/>
                </a:lnTo>
                <a:lnTo>
                  <a:pt x="16900" y="1325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713" name="object 713"/>
          <p:cNvSpPr/>
          <p:nvPr/>
        </p:nvSpPr>
        <p:spPr>
          <a:xfrm>
            <a:off x="18642579" y="8586320"/>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14" name="object 714"/>
          <p:cNvSpPr/>
          <p:nvPr/>
        </p:nvSpPr>
        <p:spPr>
          <a:xfrm>
            <a:off x="17865717" y="743318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15" name="object 715"/>
          <p:cNvSpPr/>
          <p:nvPr/>
        </p:nvSpPr>
        <p:spPr>
          <a:xfrm>
            <a:off x="17001205" y="8842497"/>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716" name="object 716"/>
          <p:cNvSpPr/>
          <p:nvPr/>
        </p:nvSpPr>
        <p:spPr>
          <a:xfrm>
            <a:off x="15749697" y="9346596"/>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717" name="object 717"/>
          <p:cNvSpPr/>
          <p:nvPr/>
        </p:nvSpPr>
        <p:spPr>
          <a:xfrm>
            <a:off x="15719860" y="11228770"/>
            <a:ext cx="20320" cy="20955"/>
          </a:xfrm>
          <a:custGeom>
            <a:avLst/>
            <a:gdLst/>
            <a:ahLst/>
            <a:cxnLst/>
            <a:rect l="l" t="t" r="r" b="b"/>
            <a:pathLst>
              <a:path w="20319"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718" name="object 718"/>
          <p:cNvSpPr/>
          <p:nvPr/>
        </p:nvSpPr>
        <p:spPr>
          <a:xfrm>
            <a:off x="17946937" y="9111660"/>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19" name="object 719"/>
          <p:cNvSpPr/>
          <p:nvPr/>
        </p:nvSpPr>
        <p:spPr>
          <a:xfrm>
            <a:off x="19980020" y="8245305"/>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720" name="object 720"/>
          <p:cNvSpPr/>
          <p:nvPr/>
        </p:nvSpPr>
        <p:spPr>
          <a:xfrm>
            <a:off x="19246704" y="10915656"/>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21" name="object 721"/>
          <p:cNvSpPr/>
          <p:nvPr/>
        </p:nvSpPr>
        <p:spPr>
          <a:xfrm>
            <a:off x="19271893" y="10662613"/>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22" name="object 722"/>
          <p:cNvSpPr/>
          <p:nvPr/>
        </p:nvSpPr>
        <p:spPr>
          <a:xfrm>
            <a:off x="19419906" y="1005290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23" name="object 723"/>
          <p:cNvSpPr/>
          <p:nvPr/>
        </p:nvSpPr>
        <p:spPr>
          <a:xfrm>
            <a:off x="14923907" y="653963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724" name="object 724"/>
          <p:cNvSpPr/>
          <p:nvPr/>
        </p:nvSpPr>
        <p:spPr>
          <a:xfrm>
            <a:off x="15135905" y="683580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725" name="object 725"/>
          <p:cNvSpPr/>
          <p:nvPr/>
        </p:nvSpPr>
        <p:spPr>
          <a:xfrm>
            <a:off x="14884010" y="6581970"/>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26" name="object 726"/>
          <p:cNvSpPr/>
          <p:nvPr/>
        </p:nvSpPr>
        <p:spPr>
          <a:xfrm>
            <a:off x="15488994" y="6841325"/>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727" name="object 727"/>
          <p:cNvSpPr/>
          <p:nvPr/>
        </p:nvSpPr>
        <p:spPr>
          <a:xfrm>
            <a:off x="19912734" y="6600862"/>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728" name="object 728"/>
          <p:cNvSpPr/>
          <p:nvPr/>
        </p:nvSpPr>
        <p:spPr>
          <a:xfrm>
            <a:off x="19614940" y="7180958"/>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29" name="object 729"/>
          <p:cNvSpPr/>
          <p:nvPr/>
        </p:nvSpPr>
        <p:spPr>
          <a:xfrm>
            <a:off x="19690898" y="7891014"/>
            <a:ext cx="31750" cy="32384"/>
          </a:xfrm>
          <a:custGeom>
            <a:avLst/>
            <a:gdLst/>
            <a:ahLst/>
            <a:cxnLst/>
            <a:rect l="l" t="t" r="r" b="b"/>
            <a:pathLst>
              <a:path w="31750" h="32384">
                <a:moveTo>
                  <a:pt x="24585" y="0"/>
                </a:moveTo>
                <a:lnTo>
                  <a:pt x="7067" y="0"/>
                </a:lnTo>
                <a:lnTo>
                  <a:pt x="0" y="7162"/>
                </a:lnTo>
                <a:lnTo>
                  <a:pt x="0" y="24784"/>
                </a:lnTo>
                <a:lnTo>
                  <a:pt x="7067" y="31967"/>
                </a:lnTo>
                <a:lnTo>
                  <a:pt x="24585" y="31967"/>
                </a:lnTo>
                <a:lnTo>
                  <a:pt x="31684" y="24784"/>
                </a:lnTo>
                <a:lnTo>
                  <a:pt x="31684" y="15968"/>
                </a:lnTo>
                <a:lnTo>
                  <a:pt x="31684" y="7162"/>
                </a:lnTo>
                <a:lnTo>
                  <a:pt x="24585" y="0"/>
                </a:lnTo>
                <a:close/>
              </a:path>
            </a:pathLst>
          </a:custGeom>
          <a:solidFill>
            <a:srgbClr val="384746">
              <a:alpha val="39999"/>
            </a:srgbClr>
          </a:solidFill>
        </p:spPr>
        <p:txBody>
          <a:bodyPr wrap="square" lIns="0" tIns="0" rIns="0" bIns="0" rtlCol="0"/>
          <a:lstStyle/>
          <a:p>
            <a:endParaRPr/>
          </a:p>
        </p:txBody>
      </p:sp>
      <p:sp>
        <p:nvSpPr>
          <p:cNvPr id="730" name="object 730"/>
          <p:cNvSpPr/>
          <p:nvPr/>
        </p:nvSpPr>
        <p:spPr>
          <a:xfrm>
            <a:off x="15391531" y="6914035"/>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731" name="object 731"/>
          <p:cNvSpPr/>
          <p:nvPr/>
        </p:nvSpPr>
        <p:spPr>
          <a:xfrm>
            <a:off x="15278969" y="7020607"/>
            <a:ext cx="10160" cy="10160"/>
          </a:xfrm>
          <a:custGeom>
            <a:avLst/>
            <a:gdLst/>
            <a:ahLst/>
            <a:cxnLst/>
            <a:rect l="l" t="t" r="r" b="b"/>
            <a:pathLst>
              <a:path w="10159" h="10159">
                <a:moveTo>
                  <a:pt x="7675" y="0"/>
                </a:moveTo>
                <a:lnTo>
                  <a:pt x="2230" y="0"/>
                </a:lnTo>
                <a:lnTo>
                  <a:pt x="0" y="2240"/>
                </a:lnTo>
                <a:lnTo>
                  <a:pt x="0" y="7727"/>
                </a:lnTo>
                <a:lnTo>
                  <a:pt x="2230" y="9968"/>
                </a:lnTo>
                <a:lnTo>
                  <a:pt x="7675" y="996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732" name="object 732"/>
          <p:cNvSpPr/>
          <p:nvPr/>
        </p:nvSpPr>
        <p:spPr>
          <a:xfrm>
            <a:off x="19884029" y="7078843"/>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33" name="object 733"/>
          <p:cNvSpPr/>
          <p:nvPr/>
        </p:nvSpPr>
        <p:spPr>
          <a:xfrm>
            <a:off x="19046276" y="7007162"/>
            <a:ext cx="20320" cy="20955"/>
          </a:xfrm>
          <a:custGeom>
            <a:avLst/>
            <a:gdLst/>
            <a:ahLst/>
            <a:cxnLst/>
            <a:rect l="l" t="t" r="r" b="b"/>
            <a:pathLst>
              <a:path w="20319"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734" name="object 734"/>
          <p:cNvSpPr/>
          <p:nvPr/>
        </p:nvSpPr>
        <p:spPr>
          <a:xfrm>
            <a:off x="18145174" y="6944339"/>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35" name="object 735"/>
          <p:cNvSpPr/>
          <p:nvPr/>
        </p:nvSpPr>
        <p:spPr>
          <a:xfrm>
            <a:off x="18064178" y="6753200"/>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36" name="object 736"/>
          <p:cNvSpPr/>
          <p:nvPr/>
        </p:nvSpPr>
        <p:spPr>
          <a:xfrm>
            <a:off x="18731208" y="7155127"/>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737" name="object 737"/>
          <p:cNvSpPr/>
          <p:nvPr/>
        </p:nvSpPr>
        <p:spPr>
          <a:xfrm>
            <a:off x="17749522" y="7006530"/>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738" name="object 738"/>
          <p:cNvSpPr/>
          <p:nvPr/>
        </p:nvSpPr>
        <p:spPr>
          <a:xfrm>
            <a:off x="18432047" y="6759622"/>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39" name="object 739"/>
          <p:cNvSpPr/>
          <p:nvPr/>
        </p:nvSpPr>
        <p:spPr>
          <a:xfrm>
            <a:off x="17381813" y="6704982"/>
            <a:ext cx="14604" cy="14604"/>
          </a:xfrm>
          <a:custGeom>
            <a:avLst/>
            <a:gdLst/>
            <a:ahLst/>
            <a:cxnLst/>
            <a:rect l="l" t="t" r="r" b="b"/>
            <a:pathLst>
              <a:path w="14605"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740" name="object 740"/>
          <p:cNvSpPr/>
          <p:nvPr/>
        </p:nvSpPr>
        <p:spPr>
          <a:xfrm>
            <a:off x="17665281" y="636839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41" name="object 741"/>
          <p:cNvSpPr/>
          <p:nvPr/>
        </p:nvSpPr>
        <p:spPr>
          <a:xfrm>
            <a:off x="15675641" y="645258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742" name="object 742"/>
          <p:cNvSpPr/>
          <p:nvPr/>
        </p:nvSpPr>
        <p:spPr>
          <a:xfrm>
            <a:off x="11200831" y="7116720"/>
            <a:ext cx="23495" cy="23495"/>
          </a:xfrm>
          <a:custGeom>
            <a:avLst/>
            <a:gdLst/>
            <a:ahLst/>
            <a:cxnLst/>
            <a:rect l="l" t="t" r="r" b="b"/>
            <a:pathLst>
              <a:path w="23495" h="23495">
                <a:moveTo>
                  <a:pt x="17863" y="0"/>
                </a:moveTo>
                <a:lnTo>
                  <a:pt x="5151" y="0"/>
                </a:lnTo>
                <a:lnTo>
                  <a:pt x="0" y="5162"/>
                </a:lnTo>
                <a:lnTo>
                  <a:pt x="0" y="17988"/>
                </a:lnTo>
                <a:lnTo>
                  <a:pt x="5151" y="23182"/>
                </a:lnTo>
                <a:lnTo>
                  <a:pt x="17863" y="23182"/>
                </a:lnTo>
                <a:lnTo>
                  <a:pt x="23015" y="17988"/>
                </a:lnTo>
                <a:lnTo>
                  <a:pt x="23015" y="11559"/>
                </a:lnTo>
                <a:lnTo>
                  <a:pt x="23015" y="5162"/>
                </a:lnTo>
                <a:lnTo>
                  <a:pt x="17863" y="0"/>
                </a:lnTo>
                <a:close/>
              </a:path>
            </a:pathLst>
          </a:custGeom>
          <a:solidFill>
            <a:srgbClr val="FFFFFF">
              <a:alpha val="23999"/>
            </a:srgbClr>
          </a:solidFill>
        </p:spPr>
        <p:txBody>
          <a:bodyPr wrap="square" lIns="0" tIns="0" rIns="0" bIns="0" rtlCol="0"/>
          <a:lstStyle/>
          <a:p>
            <a:endParaRPr/>
          </a:p>
        </p:txBody>
      </p:sp>
      <p:sp>
        <p:nvSpPr>
          <p:cNvPr id="743" name="object 743"/>
          <p:cNvSpPr/>
          <p:nvPr/>
        </p:nvSpPr>
        <p:spPr>
          <a:xfrm>
            <a:off x="12456968" y="6684238"/>
            <a:ext cx="17780" cy="17780"/>
          </a:xfrm>
          <a:custGeom>
            <a:avLst/>
            <a:gdLst/>
            <a:ahLst/>
            <a:cxnLst/>
            <a:rect l="l" t="t" r="r" b="b"/>
            <a:pathLst>
              <a:path w="17779" h="17779">
                <a:moveTo>
                  <a:pt x="13549" y="0"/>
                </a:moveTo>
                <a:lnTo>
                  <a:pt x="3895" y="0"/>
                </a:lnTo>
                <a:lnTo>
                  <a:pt x="0" y="3978"/>
                </a:lnTo>
                <a:lnTo>
                  <a:pt x="0" y="13695"/>
                </a:lnTo>
                <a:lnTo>
                  <a:pt x="3895" y="17643"/>
                </a:lnTo>
                <a:lnTo>
                  <a:pt x="13549" y="17643"/>
                </a:lnTo>
                <a:lnTo>
                  <a:pt x="17465" y="13695"/>
                </a:lnTo>
                <a:lnTo>
                  <a:pt x="17465" y="8826"/>
                </a:lnTo>
                <a:lnTo>
                  <a:pt x="17465" y="3978"/>
                </a:lnTo>
                <a:lnTo>
                  <a:pt x="13549" y="0"/>
                </a:lnTo>
                <a:close/>
              </a:path>
            </a:pathLst>
          </a:custGeom>
          <a:solidFill>
            <a:srgbClr val="6F4478">
              <a:alpha val="39999"/>
            </a:srgbClr>
          </a:solidFill>
        </p:spPr>
        <p:txBody>
          <a:bodyPr wrap="square" lIns="0" tIns="0" rIns="0" bIns="0" rtlCol="0"/>
          <a:lstStyle/>
          <a:p>
            <a:endParaRPr/>
          </a:p>
        </p:txBody>
      </p:sp>
      <p:sp>
        <p:nvSpPr>
          <p:cNvPr id="744" name="object 744"/>
          <p:cNvSpPr/>
          <p:nvPr/>
        </p:nvSpPr>
        <p:spPr>
          <a:xfrm>
            <a:off x="12254340" y="6431209"/>
            <a:ext cx="22225" cy="22225"/>
          </a:xfrm>
          <a:custGeom>
            <a:avLst/>
            <a:gdLst/>
            <a:ahLst/>
            <a:cxnLst/>
            <a:rect l="l" t="t" r="r" b="b"/>
            <a:pathLst>
              <a:path w="22225" h="22225">
                <a:moveTo>
                  <a:pt x="16962" y="0"/>
                </a:moveTo>
                <a:lnTo>
                  <a:pt x="4900" y="0"/>
                </a:lnTo>
                <a:lnTo>
                  <a:pt x="0" y="4942"/>
                </a:lnTo>
                <a:lnTo>
                  <a:pt x="0" y="17119"/>
                </a:lnTo>
                <a:lnTo>
                  <a:pt x="4900" y="22030"/>
                </a:lnTo>
                <a:lnTo>
                  <a:pt x="16962" y="22030"/>
                </a:lnTo>
                <a:lnTo>
                  <a:pt x="21842" y="17119"/>
                </a:lnTo>
                <a:lnTo>
                  <a:pt x="21842" y="11025"/>
                </a:lnTo>
                <a:lnTo>
                  <a:pt x="21842" y="4942"/>
                </a:lnTo>
                <a:lnTo>
                  <a:pt x="16962" y="0"/>
                </a:lnTo>
                <a:close/>
              </a:path>
            </a:pathLst>
          </a:custGeom>
          <a:solidFill>
            <a:srgbClr val="FFFFFF">
              <a:alpha val="31198"/>
            </a:srgbClr>
          </a:solidFill>
        </p:spPr>
        <p:txBody>
          <a:bodyPr wrap="square" lIns="0" tIns="0" rIns="0" bIns="0" rtlCol="0"/>
          <a:lstStyle/>
          <a:p>
            <a:endParaRPr/>
          </a:p>
        </p:txBody>
      </p:sp>
      <p:sp>
        <p:nvSpPr>
          <p:cNvPr id="745" name="object 745"/>
          <p:cNvSpPr/>
          <p:nvPr/>
        </p:nvSpPr>
        <p:spPr>
          <a:xfrm>
            <a:off x="12218165" y="7922566"/>
            <a:ext cx="23495" cy="23495"/>
          </a:xfrm>
          <a:custGeom>
            <a:avLst/>
            <a:gdLst/>
            <a:ahLst/>
            <a:cxnLst/>
            <a:rect l="l" t="t" r="r" b="b"/>
            <a:pathLst>
              <a:path w="23495" h="23495">
                <a:moveTo>
                  <a:pt x="17968" y="0"/>
                </a:moveTo>
                <a:lnTo>
                  <a:pt x="5204" y="0"/>
                </a:lnTo>
                <a:lnTo>
                  <a:pt x="0" y="5266"/>
                </a:lnTo>
                <a:lnTo>
                  <a:pt x="0" y="18125"/>
                </a:lnTo>
                <a:lnTo>
                  <a:pt x="5204" y="23371"/>
                </a:lnTo>
                <a:lnTo>
                  <a:pt x="17968" y="23371"/>
                </a:lnTo>
                <a:lnTo>
                  <a:pt x="23130" y="18125"/>
                </a:lnTo>
                <a:lnTo>
                  <a:pt x="23130" y="11695"/>
                </a:lnTo>
                <a:lnTo>
                  <a:pt x="23130" y="5266"/>
                </a:lnTo>
                <a:lnTo>
                  <a:pt x="17968" y="0"/>
                </a:lnTo>
                <a:close/>
              </a:path>
            </a:pathLst>
          </a:custGeom>
          <a:solidFill>
            <a:srgbClr val="384746">
              <a:alpha val="39999"/>
            </a:srgbClr>
          </a:solidFill>
        </p:spPr>
        <p:txBody>
          <a:bodyPr wrap="square" lIns="0" tIns="0" rIns="0" bIns="0" rtlCol="0"/>
          <a:lstStyle/>
          <a:p>
            <a:endParaRPr/>
          </a:p>
        </p:txBody>
      </p:sp>
      <p:sp>
        <p:nvSpPr>
          <p:cNvPr id="746" name="object 746"/>
          <p:cNvSpPr/>
          <p:nvPr/>
        </p:nvSpPr>
        <p:spPr>
          <a:xfrm>
            <a:off x="11345070" y="8481321"/>
            <a:ext cx="36195" cy="36830"/>
          </a:xfrm>
          <a:custGeom>
            <a:avLst/>
            <a:gdLst/>
            <a:ahLst/>
            <a:cxnLst/>
            <a:rect l="l" t="t" r="r" b="b"/>
            <a:pathLst>
              <a:path w="36195" h="36829">
                <a:moveTo>
                  <a:pt x="18051" y="0"/>
                </a:moveTo>
                <a:lnTo>
                  <a:pt x="11017" y="1433"/>
                </a:lnTo>
                <a:lnTo>
                  <a:pt x="5279" y="5340"/>
                </a:lnTo>
                <a:lnTo>
                  <a:pt x="1415" y="11131"/>
                </a:lnTo>
                <a:lnTo>
                  <a:pt x="0" y="18219"/>
                </a:lnTo>
                <a:lnTo>
                  <a:pt x="1415" y="25311"/>
                </a:lnTo>
                <a:lnTo>
                  <a:pt x="5279" y="31114"/>
                </a:lnTo>
                <a:lnTo>
                  <a:pt x="11017" y="35031"/>
                </a:lnTo>
                <a:lnTo>
                  <a:pt x="18051" y="36470"/>
                </a:lnTo>
                <a:lnTo>
                  <a:pt x="25097" y="35031"/>
                </a:lnTo>
                <a:lnTo>
                  <a:pt x="30848" y="31114"/>
                </a:lnTo>
                <a:lnTo>
                  <a:pt x="34724" y="25311"/>
                </a:lnTo>
                <a:lnTo>
                  <a:pt x="36145" y="18219"/>
                </a:lnTo>
                <a:lnTo>
                  <a:pt x="34724" y="11131"/>
                </a:lnTo>
                <a:lnTo>
                  <a:pt x="30848" y="5340"/>
                </a:lnTo>
                <a:lnTo>
                  <a:pt x="25097" y="1433"/>
                </a:lnTo>
                <a:lnTo>
                  <a:pt x="18051" y="0"/>
                </a:lnTo>
                <a:close/>
              </a:path>
            </a:pathLst>
          </a:custGeom>
          <a:solidFill>
            <a:srgbClr val="384746">
              <a:alpha val="39999"/>
            </a:srgbClr>
          </a:solidFill>
        </p:spPr>
        <p:txBody>
          <a:bodyPr wrap="square" lIns="0" tIns="0" rIns="0" bIns="0" rtlCol="0"/>
          <a:lstStyle/>
          <a:p>
            <a:endParaRPr/>
          </a:p>
        </p:txBody>
      </p:sp>
      <p:sp>
        <p:nvSpPr>
          <p:cNvPr id="747" name="object 747"/>
          <p:cNvSpPr/>
          <p:nvPr/>
        </p:nvSpPr>
        <p:spPr>
          <a:xfrm>
            <a:off x="12167695" y="7289079"/>
            <a:ext cx="13970" cy="14604"/>
          </a:xfrm>
          <a:custGeom>
            <a:avLst/>
            <a:gdLst/>
            <a:ahLst/>
            <a:cxnLst/>
            <a:rect l="l" t="t" r="r" b="b"/>
            <a:pathLst>
              <a:path w="13970" h="14604">
                <a:moveTo>
                  <a:pt x="10795" y="0"/>
                </a:moveTo>
                <a:lnTo>
                  <a:pt x="3109" y="0"/>
                </a:lnTo>
                <a:lnTo>
                  <a:pt x="0" y="3151"/>
                </a:lnTo>
                <a:lnTo>
                  <a:pt x="0" y="10889"/>
                </a:lnTo>
                <a:lnTo>
                  <a:pt x="3109" y="14041"/>
                </a:lnTo>
                <a:lnTo>
                  <a:pt x="10795" y="14041"/>
                </a:lnTo>
                <a:lnTo>
                  <a:pt x="13915" y="10889"/>
                </a:lnTo>
                <a:lnTo>
                  <a:pt x="13915" y="7005"/>
                </a:lnTo>
                <a:lnTo>
                  <a:pt x="13915" y="3151"/>
                </a:lnTo>
                <a:lnTo>
                  <a:pt x="10795" y="0"/>
                </a:lnTo>
                <a:close/>
              </a:path>
            </a:pathLst>
          </a:custGeom>
          <a:solidFill>
            <a:srgbClr val="FFFFFF">
              <a:alpha val="31198"/>
            </a:srgbClr>
          </a:solidFill>
        </p:spPr>
        <p:txBody>
          <a:bodyPr wrap="square" lIns="0" tIns="0" rIns="0" bIns="0" rtlCol="0"/>
          <a:lstStyle/>
          <a:p>
            <a:endParaRPr/>
          </a:p>
        </p:txBody>
      </p:sp>
      <p:sp>
        <p:nvSpPr>
          <p:cNvPr id="748" name="object 748"/>
          <p:cNvSpPr/>
          <p:nvPr/>
        </p:nvSpPr>
        <p:spPr>
          <a:xfrm>
            <a:off x="16884946" y="7030485"/>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49" name="object 749"/>
          <p:cNvSpPr/>
          <p:nvPr/>
        </p:nvSpPr>
        <p:spPr>
          <a:xfrm>
            <a:off x="15551802" y="8328237"/>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50" name="object 750"/>
          <p:cNvSpPr/>
          <p:nvPr/>
        </p:nvSpPr>
        <p:spPr>
          <a:xfrm>
            <a:off x="16803951" y="6839344"/>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51" name="object 751"/>
          <p:cNvSpPr/>
          <p:nvPr/>
        </p:nvSpPr>
        <p:spPr>
          <a:xfrm>
            <a:off x="15576993" y="8075194"/>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52" name="object 752"/>
          <p:cNvSpPr/>
          <p:nvPr/>
        </p:nvSpPr>
        <p:spPr>
          <a:xfrm>
            <a:off x="16489294" y="7092676"/>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753" name="object 753"/>
          <p:cNvSpPr/>
          <p:nvPr/>
        </p:nvSpPr>
        <p:spPr>
          <a:xfrm>
            <a:off x="16441559" y="6486155"/>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754" name="object 754"/>
          <p:cNvSpPr/>
          <p:nvPr/>
        </p:nvSpPr>
        <p:spPr>
          <a:xfrm>
            <a:off x="16121584" y="6791128"/>
            <a:ext cx="14604" cy="14604"/>
          </a:xfrm>
          <a:custGeom>
            <a:avLst/>
            <a:gdLst/>
            <a:ahLst/>
            <a:cxnLst/>
            <a:rect l="l" t="t" r="r" b="b"/>
            <a:pathLst>
              <a:path w="14605"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755" name="object 755"/>
          <p:cNvSpPr/>
          <p:nvPr/>
        </p:nvSpPr>
        <p:spPr>
          <a:xfrm>
            <a:off x="16954496" y="636375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56" name="object 756"/>
          <p:cNvSpPr/>
          <p:nvPr/>
        </p:nvSpPr>
        <p:spPr>
          <a:xfrm>
            <a:off x="13868241" y="8409756"/>
            <a:ext cx="3175" cy="6350"/>
          </a:xfrm>
          <a:custGeom>
            <a:avLst/>
            <a:gdLst/>
            <a:ahLst/>
            <a:cxnLst/>
            <a:rect l="l" t="t" r="r" b="b"/>
            <a:pathLst>
              <a:path w="3175" h="6350">
                <a:moveTo>
                  <a:pt x="2952" y="0"/>
                </a:moveTo>
                <a:lnTo>
                  <a:pt x="1287" y="0"/>
                </a:lnTo>
                <a:lnTo>
                  <a:pt x="0" y="1361"/>
                </a:lnTo>
                <a:lnTo>
                  <a:pt x="0" y="4659"/>
                </a:lnTo>
                <a:lnTo>
                  <a:pt x="1287" y="5957"/>
                </a:lnTo>
                <a:lnTo>
                  <a:pt x="2952" y="5957"/>
                </a:lnTo>
                <a:lnTo>
                  <a:pt x="2952" y="0"/>
                </a:lnTo>
                <a:close/>
              </a:path>
            </a:pathLst>
          </a:custGeom>
          <a:solidFill>
            <a:srgbClr val="384746">
              <a:alpha val="39999"/>
            </a:srgbClr>
          </a:solidFill>
        </p:spPr>
        <p:txBody>
          <a:bodyPr wrap="square" lIns="0" tIns="0" rIns="0" bIns="0" rtlCol="0"/>
          <a:lstStyle/>
          <a:p>
            <a:endParaRPr/>
          </a:p>
        </p:txBody>
      </p:sp>
      <p:sp>
        <p:nvSpPr>
          <p:cNvPr id="757" name="object 757"/>
          <p:cNvSpPr/>
          <p:nvPr/>
        </p:nvSpPr>
        <p:spPr>
          <a:xfrm>
            <a:off x="14414213" y="8947005"/>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58" name="object 758"/>
          <p:cNvSpPr/>
          <p:nvPr/>
        </p:nvSpPr>
        <p:spPr>
          <a:xfrm>
            <a:off x="14051826" y="8593816"/>
            <a:ext cx="13335" cy="6985"/>
          </a:xfrm>
          <a:custGeom>
            <a:avLst/>
            <a:gdLst/>
            <a:ahLst/>
            <a:cxnLst/>
            <a:rect l="l" t="t" r="r" b="b"/>
            <a:pathLst>
              <a:path w="13334" h="6984">
                <a:moveTo>
                  <a:pt x="9936" y="0"/>
                </a:moveTo>
                <a:lnTo>
                  <a:pt x="2848" y="0"/>
                </a:lnTo>
                <a:lnTo>
                  <a:pt x="0" y="2879"/>
                </a:lnTo>
                <a:lnTo>
                  <a:pt x="0" y="6429"/>
                </a:lnTo>
                <a:lnTo>
                  <a:pt x="12795" y="6429"/>
                </a:lnTo>
                <a:lnTo>
                  <a:pt x="12795" y="2879"/>
                </a:lnTo>
                <a:lnTo>
                  <a:pt x="9936" y="0"/>
                </a:lnTo>
                <a:close/>
              </a:path>
            </a:pathLst>
          </a:custGeom>
          <a:solidFill>
            <a:srgbClr val="384746">
              <a:alpha val="39999"/>
            </a:srgbClr>
          </a:solidFill>
        </p:spPr>
        <p:txBody>
          <a:bodyPr wrap="square" lIns="0" tIns="0" rIns="0" bIns="0" rtlCol="0"/>
          <a:lstStyle/>
          <a:p>
            <a:endParaRPr/>
          </a:p>
        </p:txBody>
      </p:sp>
      <p:sp>
        <p:nvSpPr>
          <p:cNvPr id="759" name="object 759"/>
          <p:cNvSpPr/>
          <p:nvPr/>
        </p:nvSpPr>
        <p:spPr>
          <a:xfrm>
            <a:off x="10832169" y="7906219"/>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760" name="object 760"/>
          <p:cNvSpPr/>
          <p:nvPr/>
        </p:nvSpPr>
        <p:spPr>
          <a:xfrm>
            <a:off x="13924157" y="10812285"/>
            <a:ext cx="13335" cy="13335"/>
          </a:xfrm>
          <a:custGeom>
            <a:avLst/>
            <a:gdLst/>
            <a:ahLst/>
            <a:cxnLst/>
            <a:rect l="l" t="t" r="r" b="b"/>
            <a:pathLst>
              <a:path w="13334" h="13334">
                <a:moveTo>
                  <a:pt x="9853" y="0"/>
                </a:moveTo>
                <a:lnTo>
                  <a:pt x="2848" y="0"/>
                </a:lnTo>
                <a:lnTo>
                  <a:pt x="0" y="2879"/>
                </a:lnTo>
                <a:lnTo>
                  <a:pt x="0" y="9957"/>
                </a:lnTo>
                <a:lnTo>
                  <a:pt x="2848" y="12837"/>
                </a:lnTo>
                <a:lnTo>
                  <a:pt x="9853" y="1283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61" name="object 761"/>
          <p:cNvSpPr/>
          <p:nvPr/>
        </p:nvSpPr>
        <p:spPr>
          <a:xfrm>
            <a:off x="16487015" y="754094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62" name="object 762"/>
          <p:cNvSpPr txBox="1">
            <a:spLocks noGrp="1"/>
          </p:cNvSpPr>
          <p:nvPr>
            <p:ph type="title"/>
          </p:nvPr>
        </p:nvSpPr>
        <p:spPr>
          <a:xfrm>
            <a:off x="2787229" y="977335"/>
            <a:ext cx="9985375" cy="1282065"/>
          </a:xfrm>
          <a:prstGeom prst="rect">
            <a:avLst/>
          </a:prstGeom>
        </p:spPr>
        <p:txBody>
          <a:bodyPr vert="horz" wrap="square" lIns="0" tIns="12065" rIns="0" bIns="0" rtlCol="0">
            <a:spAutoFit/>
          </a:bodyPr>
          <a:lstStyle/>
          <a:p>
            <a:pPr marL="12700">
              <a:lnSpc>
                <a:spcPct val="100000"/>
              </a:lnSpc>
              <a:spcBef>
                <a:spcPts val="95"/>
              </a:spcBef>
            </a:pPr>
            <a:r>
              <a:rPr lang="en-US" sz="8250" b="0" spc="30" dirty="0">
                <a:solidFill>
                  <a:srgbClr val="FFFFFF"/>
                </a:solidFill>
                <a:latin typeface="Trebuchet MS" panose="020B0603020202020204" pitchFamily="34" charset="0"/>
                <a:cs typeface="Anomalia ML Light AAA Light" panose="00000400000000000000" pitchFamily="2" charset="-79"/>
              </a:rPr>
              <a:t>Rakia Space Mission</a:t>
            </a:r>
            <a:endParaRPr sz="8250" dirty="0">
              <a:latin typeface="Trebuchet MS" panose="020B0603020202020204" pitchFamily="34" charset="0"/>
              <a:cs typeface="Anomalia ML Light AAA Light" panose="00000400000000000000" pitchFamily="2" charset="-79"/>
            </a:endParaRPr>
          </a:p>
        </p:txBody>
      </p:sp>
      <p:sp>
        <p:nvSpPr>
          <p:cNvPr id="763" name="object 763"/>
          <p:cNvSpPr txBox="1"/>
          <p:nvPr/>
        </p:nvSpPr>
        <p:spPr>
          <a:xfrm>
            <a:off x="1178696" y="2663153"/>
            <a:ext cx="13203555" cy="3833742"/>
          </a:xfrm>
          <a:prstGeom prst="rect">
            <a:avLst/>
          </a:prstGeom>
        </p:spPr>
        <p:txBody>
          <a:bodyPr vert="horz" wrap="square" lIns="0" tIns="12065" rIns="0" bIns="0" rtlCol="0">
            <a:spAutoFit/>
          </a:bodyPr>
          <a:lstStyle/>
          <a:p>
            <a:pPr marL="12700" marR="5080" indent="-635" algn="l">
              <a:lnSpc>
                <a:spcPct val="100000"/>
              </a:lnSpc>
              <a:spcBef>
                <a:spcPts val="95"/>
              </a:spcBef>
            </a:pPr>
            <a:r>
              <a:rPr lang="en-US" sz="4950" spc="-240" dirty="0">
                <a:solidFill>
                  <a:srgbClr val="FFFFFF"/>
                </a:solidFill>
                <a:latin typeface="Trebuchet MS" panose="020B0603020202020204" pitchFamily="34" charset="0"/>
                <a:cs typeface="Anomalia ML Light AAA Light" panose="00000400000000000000" pitchFamily="2" charset="-79"/>
              </a:rPr>
              <a:t>The Ramon foundation and the Israel space agency are sending the second Israeli to space, </a:t>
            </a:r>
            <a:r>
              <a:rPr lang="en-US" sz="4950" spc="-240" dirty="0" err="1">
                <a:solidFill>
                  <a:srgbClr val="FFFFFF"/>
                </a:solidFill>
                <a:latin typeface="Trebuchet MS" panose="020B0603020202020204" pitchFamily="34" charset="0"/>
                <a:cs typeface="Anomalia ML Light AAA Light" panose="00000400000000000000" pitchFamily="2" charset="-79"/>
              </a:rPr>
              <a:t>Eytan</a:t>
            </a:r>
            <a:r>
              <a:rPr lang="en-US" sz="4950" spc="-240" dirty="0">
                <a:solidFill>
                  <a:srgbClr val="FFFFFF"/>
                </a:solidFill>
                <a:latin typeface="Trebuchet MS" panose="020B0603020202020204" pitchFamily="34" charset="0"/>
                <a:cs typeface="Anomalia ML Light AAA Light" panose="00000400000000000000" pitchFamily="2" charset="-79"/>
              </a:rPr>
              <a:t> </a:t>
            </a:r>
            <a:r>
              <a:rPr lang="en-US" sz="4950" spc="-240" dirty="0" err="1">
                <a:solidFill>
                  <a:srgbClr val="FFFFFF"/>
                </a:solidFill>
                <a:latin typeface="Trebuchet MS" panose="020B0603020202020204" pitchFamily="34" charset="0"/>
                <a:cs typeface="Anomalia ML Light AAA Light" panose="00000400000000000000" pitchFamily="2" charset="-79"/>
              </a:rPr>
              <a:t>Stibbe</a:t>
            </a:r>
            <a:r>
              <a:rPr lang="en-US" sz="4950" spc="-240" dirty="0">
                <a:solidFill>
                  <a:srgbClr val="FFFFFF"/>
                </a:solidFill>
                <a:latin typeface="Trebuchet MS" panose="020B0603020202020204" pitchFamily="34" charset="0"/>
                <a:cs typeface="Anomalia ML Light AAA Light" panose="00000400000000000000" pitchFamily="2" charset="-79"/>
              </a:rPr>
              <a:t>, on the Rakia mission to the international space station. </a:t>
            </a:r>
          </a:p>
          <a:p>
            <a:pPr marL="12700" marR="5080" indent="-635" algn="l">
              <a:lnSpc>
                <a:spcPct val="100000"/>
              </a:lnSpc>
              <a:spcBef>
                <a:spcPts val="95"/>
              </a:spcBef>
            </a:pPr>
            <a:endParaRPr lang="en-US" sz="4950" spc="-240" dirty="0">
              <a:solidFill>
                <a:srgbClr val="FFFFFF"/>
              </a:solidFill>
              <a:latin typeface="Trebuchet MS" panose="020B0603020202020204" pitchFamily="34" charset="0"/>
              <a:cs typeface="Anomalia ML Light AAA Light" panose="00000400000000000000" pitchFamily="2" charset="-79"/>
            </a:endParaRPr>
          </a:p>
        </p:txBody>
      </p:sp>
      <p:sp>
        <p:nvSpPr>
          <p:cNvPr id="764" name="object 764"/>
          <p:cNvSpPr txBox="1"/>
          <p:nvPr/>
        </p:nvSpPr>
        <p:spPr>
          <a:xfrm>
            <a:off x="5777699" y="7961421"/>
            <a:ext cx="13684250" cy="2538730"/>
          </a:xfrm>
          <a:prstGeom prst="rect">
            <a:avLst/>
          </a:prstGeom>
        </p:spPr>
        <p:txBody>
          <a:bodyPr vert="horz" wrap="square" lIns="0" tIns="12065" rIns="0" bIns="0" rtlCol="0">
            <a:spAutoFit/>
          </a:bodyPr>
          <a:lstStyle/>
          <a:p>
            <a:pPr marL="12700" marR="5080" algn="l">
              <a:lnSpc>
                <a:spcPct val="100499"/>
              </a:lnSpc>
              <a:spcBef>
                <a:spcPts val="95"/>
              </a:spcBef>
            </a:pPr>
            <a:r>
              <a:rPr lang="en-US" sz="4100" spc="-165" dirty="0" err="1">
                <a:solidFill>
                  <a:srgbClr val="111B32"/>
                </a:solidFill>
                <a:latin typeface="Trebuchet MS" panose="020B0603020202020204" pitchFamily="34" charset="0"/>
                <a:cs typeface="Anomalia ML Light AAA Light" panose="00000400000000000000" pitchFamily="2" charset="-79"/>
              </a:rPr>
              <a:t>Eytan</a:t>
            </a:r>
            <a:r>
              <a:rPr lang="en-US" sz="4100" spc="-165" dirty="0">
                <a:solidFill>
                  <a:srgbClr val="111B32"/>
                </a:solidFill>
                <a:latin typeface="Trebuchet MS" panose="020B0603020202020204" pitchFamily="34" charset="0"/>
                <a:cs typeface="Anomalia ML Light AAA Light" panose="00000400000000000000" pitchFamily="2" charset="-79"/>
              </a:rPr>
              <a:t> will be launched into space along with over 30 scientific experiments for him to conduct while there. The mission will enable Israeli entrepreneurs, scientists, and researchers to promote innovation.</a:t>
            </a:r>
          </a:p>
        </p:txBody>
      </p:sp>
      <p:grpSp>
        <p:nvGrpSpPr>
          <p:cNvPr id="765" name="object 765"/>
          <p:cNvGrpSpPr/>
          <p:nvPr/>
        </p:nvGrpSpPr>
        <p:grpSpPr>
          <a:xfrm>
            <a:off x="14565000" y="-60325"/>
            <a:ext cx="5539105" cy="7247890"/>
            <a:chOff x="14565000" y="0"/>
            <a:chExt cx="5539105" cy="7247890"/>
          </a:xfrm>
        </p:grpSpPr>
        <p:pic>
          <p:nvPicPr>
            <p:cNvPr id="766" name="object 766"/>
            <p:cNvPicPr/>
            <p:nvPr/>
          </p:nvPicPr>
          <p:blipFill>
            <a:blip r:embed="rId3" cstate="print"/>
            <a:stretch>
              <a:fillRect/>
            </a:stretch>
          </p:blipFill>
          <p:spPr>
            <a:xfrm>
              <a:off x="14565000" y="0"/>
              <a:ext cx="5539098" cy="7247475"/>
            </a:xfrm>
            <a:prstGeom prst="rect">
              <a:avLst/>
            </a:prstGeom>
          </p:spPr>
        </p:pic>
        <p:sp>
          <p:nvSpPr>
            <p:cNvPr id="767" name="object 767"/>
            <p:cNvSpPr/>
            <p:nvPr/>
          </p:nvSpPr>
          <p:spPr>
            <a:xfrm>
              <a:off x="19727138" y="4287056"/>
              <a:ext cx="96520" cy="684530"/>
            </a:xfrm>
            <a:custGeom>
              <a:avLst/>
              <a:gdLst/>
              <a:ahLst/>
              <a:cxnLst/>
              <a:rect l="l" t="t" r="r" b="b"/>
              <a:pathLst>
                <a:path w="96519" h="684529">
                  <a:moveTo>
                    <a:pt x="21640" y="4902"/>
                  </a:moveTo>
                  <a:lnTo>
                    <a:pt x="16827" y="0"/>
                  </a:lnTo>
                  <a:lnTo>
                    <a:pt x="4851" y="0"/>
                  </a:lnTo>
                  <a:lnTo>
                    <a:pt x="0" y="4902"/>
                  </a:lnTo>
                  <a:lnTo>
                    <a:pt x="0" y="16954"/>
                  </a:lnTo>
                  <a:lnTo>
                    <a:pt x="4851" y="21856"/>
                  </a:lnTo>
                  <a:lnTo>
                    <a:pt x="16827" y="21856"/>
                  </a:lnTo>
                  <a:lnTo>
                    <a:pt x="21640" y="16954"/>
                  </a:lnTo>
                  <a:lnTo>
                    <a:pt x="21640" y="10922"/>
                  </a:lnTo>
                  <a:lnTo>
                    <a:pt x="21640" y="4902"/>
                  </a:lnTo>
                  <a:close/>
                </a:path>
                <a:path w="96519" h="684529">
                  <a:moveTo>
                    <a:pt x="96266" y="677672"/>
                  </a:moveTo>
                  <a:lnTo>
                    <a:pt x="94424" y="675817"/>
                  </a:lnTo>
                  <a:lnTo>
                    <a:pt x="89916" y="675817"/>
                  </a:lnTo>
                  <a:lnTo>
                    <a:pt x="88061" y="677672"/>
                  </a:lnTo>
                  <a:lnTo>
                    <a:pt x="88061" y="682218"/>
                  </a:lnTo>
                  <a:lnTo>
                    <a:pt x="89916" y="684072"/>
                  </a:lnTo>
                  <a:lnTo>
                    <a:pt x="94424" y="684072"/>
                  </a:lnTo>
                  <a:lnTo>
                    <a:pt x="96266" y="682218"/>
                  </a:lnTo>
                  <a:lnTo>
                    <a:pt x="96266" y="679945"/>
                  </a:lnTo>
                  <a:lnTo>
                    <a:pt x="96266" y="677672"/>
                  </a:lnTo>
                  <a:close/>
                </a:path>
              </a:pathLst>
            </a:custGeom>
            <a:solidFill>
              <a:srgbClr val="FFFFFF">
                <a:alpha val="39999"/>
              </a:srgbClr>
            </a:solidFill>
          </p:spPr>
          <p:txBody>
            <a:bodyPr wrap="square" lIns="0" tIns="0" rIns="0" bIns="0" rtlCol="0"/>
            <a:lstStyle/>
            <a:p>
              <a:endParaRPr/>
            </a:p>
          </p:txBody>
        </p:sp>
        <p:sp>
          <p:nvSpPr>
            <p:cNvPr id="768" name="object 768"/>
            <p:cNvSpPr/>
            <p:nvPr/>
          </p:nvSpPr>
          <p:spPr>
            <a:xfrm>
              <a:off x="19805713" y="3269855"/>
              <a:ext cx="27305" cy="27940"/>
            </a:xfrm>
            <a:custGeom>
              <a:avLst/>
              <a:gdLst/>
              <a:ahLst/>
              <a:cxnLst/>
              <a:rect l="l" t="t" r="r" b="b"/>
              <a:pathLst>
                <a:path w="27305" h="27939">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769" name="object 769"/>
            <p:cNvSpPr/>
            <p:nvPr/>
          </p:nvSpPr>
          <p:spPr>
            <a:xfrm>
              <a:off x="19938152" y="6294125"/>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770" name="object 770"/>
            <p:cNvSpPr/>
            <p:nvPr/>
          </p:nvSpPr>
          <p:spPr>
            <a:xfrm>
              <a:off x="19854888" y="5958579"/>
              <a:ext cx="43815" cy="236854"/>
            </a:xfrm>
            <a:custGeom>
              <a:avLst/>
              <a:gdLst/>
              <a:ahLst/>
              <a:cxnLst/>
              <a:rect l="l" t="t" r="r" b="b"/>
              <a:pathLst>
                <a:path w="43815" h="236854">
                  <a:moveTo>
                    <a:pt x="25082" y="217157"/>
                  </a:moveTo>
                  <a:lnTo>
                    <a:pt x="19481" y="211505"/>
                  </a:lnTo>
                  <a:lnTo>
                    <a:pt x="5613" y="211505"/>
                  </a:lnTo>
                  <a:lnTo>
                    <a:pt x="0" y="217157"/>
                  </a:lnTo>
                  <a:lnTo>
                    <a:pt x="0" y="231127"/>
                  </a:lnTo>
                  <a:lnTo>
                    <a:pt x="5613" y="236816"/>
                  </a:lnTo>
                  <a:lnTo>
                    <a:pt x="19481" y="236816"/>
                  </a:lnTo>
                  <a:lnTo>
                    <a:pt x="25082" y="231127"/>
                  </a:lnTo>
                  <a:lnTo>
                    <a:pt x="25082" y="224142"/>
                  </a:lnTo>
                  <a:lnTo>
                    <a:pt x="25082" y="217157"/>
                  </a:lnTo>
                  <a:close/>
                </a:path>
                <a:path w="43815" h="236854">
                  <a:moveTo>
                    <a:pt x="43319" y="1193"/>
                  </a:moveTo>
                  <a:lnTo>
                    <a:pt x="42125" y="0"/>
                  </a:lnTo>
                  <a:lnTo>
                    <a:pt x="39192" y="0"/>
                  </a:lnTo>
                  <a:lnTo>
                    <a:pt x="38011" y="1193"/>
                  </a:lnTo>
                  <a:lnTo>
                    <a:pt x="38011" y="4140"/>
                  </a:lnTo>
                  <a:lnTo>
                    <a:pt x="39192" y="5321"/>
                  </a:lnTo>
                  <a:lnTo>
                    <a:pt x="42125" y="5321"/>
                  </a:lnTo>
                  <a:lnTo>
                    <a:pt x="43319" y="4140"/>
                  </a:lnTo>
                  <a:lnTo>
                    <a:pt x="43319" y="2679"/>
                  </a:lnTo>
                  <a:lnTo>
                    <a:pt x="43319" y="1193"/>
                  </a:lnTo>
                  <a:close/>
                </a:path>
              </a:pathLst>
            </a:custGeom>
            <a:solidFill>
              <a:srgbClr val="FFFFFF">
                <a:alpha val="39999"/>
              </a:srgbClr>
            </a:solidFill>
          </p:spPr>
          <p:txBody>
            <a:bodyPr wrap="square" lIns="0" tIns="0" rIns="0" bIns="0" rtlCol="0"/>
            <a:lstStyle/>
            <a:p>
              <a:endParaRPr/>
            </a:p>
          </p:txBody>
        </p:sp>
        <p:sp>
          <p:nvSpPr>
            <p:cNvPr id="771" name="object 771"/>
            <p:cNvSpPr/>
            <p:nvPr/>
          </p:nvSpPr>
          <p:spPr>
            <a:xfrm>
              <a:off x="19996303" y="257111"/>
              <a:ext cx="18415" cy="19050"/>
            </a:xfrm>
            <a:custGeom>
              <a:avLst/>
              <a:gdLst/>
              <a:ahLst/>
              <a:cxnLst/>
              <a:rect l="l" t="t" r="r" b="b"/>
              <a:pathLst>
                <a:path w="18415"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772" name="object 772"/>
            <p:cNvSpPr/>
            <p:nvPr/>
          </p:nvSpPr>
          <p:spPr>
            <a:xfrm>
              <a:off x="19872793" y="77889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73" name="object 773"/>
            <p:cNvSpPr/>
            <p:nvPr/>
          </p:nvSpPr>
          <p:spPr>
            <a:xfrm>
              <a:off x="19791794" y="587761"/>
              <a:ext cx="194945" cy="862965"/>
            </a:xfrm>
            <a:custGeom>
              <a:avLst/>
              <a:gdLst/>
              <a:ahLst/>
              <a:cxnLst/>
              <a:rect l="l" t="t" r="r" b="b"/>
              <a:pathLst>
                <a:path w="194944" h="862965">
                  <a:moveTo>
                    <a:pt x="12712" y="2882"/>
                  </a:moveTo>
                  <a:lnTo>
                    <a:pt x="9855" y="0"/>
                  </a:lnTo>
                  <a:lnTo>
                    <a:pt x="2832" y="0"/>
                  </a:lnTo>
                  <a:lnTo>
                    <a:pt x="0" y="2882"/>
                  </a:lnTo>
                  <a:lnTo>
                    <a:pt x="0" y="9956"/>
                  </a:lnTo>
                  <a:lnTo>
                    <a:pt x="2832" y="12852"/>
                  </a:lnTo>
                  <a:lnTo>
                    <a:pt x="9855" y="12852"/>
                  </a:lnTo>
                  <a:lnTo>
                    <a:pt x="12712" y="9956"/>
                  </a:lnTo>
                  <a:lnTo>
                    <a:pt x="12712" y="6400"/>
                  </a:lnTo>
                  <a:lnTo>
                    <a:pt x="12712" y="2882"/>
                  </a:lnTo>
                  <a:close/>
                </a:path>
                <a:path w="194944" h="862965">
                  <a:moveTo>
                    <a:pt x="194856" y="845908"/>
                  </a:moveTo>
                  <a:lnTo>
                    <a:pt x="190055" y="841108"/>
                  </a:lnTo>
                  <a:lnTo>
                    <a:pt x="178282" y="841108"/>
                  </a:lnTo>
                  <a:lnTo>
                    <a:pt x="173494" y="845908"/>
                  </a:lnTo>
                  <a:lnTo>
                    <a:pt x="173494" y="857808"/>
                  </a:lnTo>
                  <a:lnTo>
                    <a:pt x="178282" y="862647"/>
                  </a:lnTo>
                  <a:lnTo>
                    <a:pt x="190055" y="862647"/>
                  </a:lnTo>
                  <a:lnTo>
                    <a:pt x="194856" y="857808"/>
                  </a:lnTo>
                  <a:lnTo>
                    <a:pt x="194856" y="851865"/>
                  </a:lnTo>
                  <a:lnTo>
                    <a:pt x="194856" y="845908"/>
                  </a:lnTo>
                  <a:close/>
                </a:path>
              </a:pathLst>
            </a:custGeom>
            <a:solidFill>
              <a:srgbClr val="6F4478">
                <a:alpha val="39999"/>
              </a:srgbClr>
            </a:solidFill>
          </p:spPr>
          <p:txBody>
            <a:bodyPr wrap="square" lIns="0" tIns="0" rIns="0" bIns="0" rtlCol="0"/>
            <a:lstStyle/>
            <a:p>
              <a:endParaRPr/>
            </a:p>
          </p:txBody>
        </p:sp>
        <p:sp>
          <p:nvSpPr>
            <p:cNvPr id="774" name="object 774"/>
            <p:cNvSpPr/>
            <p:nvPr/>
          </p:nvSpPr>
          <p:spPr>
            <a:xfrm>
              <a:off x="19801751" y="1745735"/>
              <a:ext cx="302895" cy="5052060"/>
            </a:xfrm>
            <a:custGeom>
              <a:avLst/>
              <a:gdLst/>
              <a:ahLst/>
              <a:cxnLst/>
              <a:rect l="l" t="t" r="r" b="b"/>
              <a:pathLst>
                <a:path w="302894" h="5052059">
                  <a:moveTo>
                    <a:pt x="14351" y="5040642"/>
                  </a:moveTo>
                  <a:lnTo>
                    <a:pt x="11137" y="5037417"/>
                  </a:lnTo>
                  <a:lnTo>
                    <a:pt x="3187" y="5037417"/>
                  </a:lnTo>
                  <a:lnTo>
                    <a:pt x="0" y="5040642"/>
                  </a:lnTo>
                  <a:lnTo>
                    <a:pt x="0" y="5048643"/>
                  </a:lnTo>
                  <a:lnTo>
                    <a:pt x="3187" y="5051907"/>
                  </a:lnTo>
                  <a:lnTo>
                    <a:pt x="11137" y="5051907"/>
                  </a:lnTo>
                  <a:lnTo>
                    <a:pt x="14351" y="5048643"/>
                  </a:lnTo>
                  <a:lnTo>
                    <a:pt x="14351" y="5044643"/>
                  </a:lnTo>
                  <a:lnTo>
                    <a:pt x="14351" y="5040642"/>
                  </a:lnTo>
                  <a:close/>
                </a:path>
                <a:path w="302894" h="5052059">
                  <a:moveTo>
                    <a:pt x="14351" y="819594"/>
                  </a:moveTo>
                  <a:lnTo>
                    <a:pt x="11137" y="816356"/>
                  </a:lnTo>
                  <a:lnTo>
                    <a:pt x="3187" y="816356"/>
                  </a:lnTo>
                  <a:lnTo>
                    <a:pt x="0" y="819594"/>
                  </a:lnTo>
                  <a:lnTo>
                    <a:pt x="0" y="827608"/>
                  </a:lnTo>
                  <a:lnTo>
                    <a:pt x="3187" y="830846"/>
                  </a:lnTo>
                  <a:lnTo>
                    <a:pt x="11137" y="830846"/>
                  </a:lnTo>
                  <a:lnTo>
                    <a:pt x="14351" y="827608"/>
                  </a:lnTo>
                  <a:lnTo>
                    <a:pt x="14351" y="823595"/>
                  </a:lnTo>
                  <a:lnTo>
                    <a:pt x="14351" y="819594"/>
                  </a:lnTo>
                  <a:close/>
                </a:path>
                <a:path w="302894" h="5052059">
                  <a:moveTo>
                    <a:pt x="302336" y="0"/>
                  </a:moveTo>
                  <a:lnTo>
                    <a:pt x="298716" y="0"/>
                  </a:lnTo>
                  <a:lnTo>
                    <a:pt x="293928" y="4813"/>
                  </a:lnTo>
                  <a:lnTo>
                    <a:pt x="293928" y="16700"/>
                  </a:lnTo>
                  <a:lnTo>
                    <a:pt x="298716" y="21539"/>
                  </a:lnTo>
                  <a:lnTo>
                    <a:pt x="302336" y="21539"/>
                  </a:lnTo>
                  <a:lnTo>
                    <a:pt x="302336" y="0"/>
                  </a:lnTo>
                  <a:close/>
                </a:path>
              </a:pathLst>
            </a:custGeom>
            <a:solidFill>
              <a:srgbClr val="FFFFFF">
                <a:alpha val="39999"/>
              </a:srgbClr>
            </a:solidFill>
          </p:spPr>
          <p:txBody>
            <a:bodyPr wrap="square" lIns="0" tIns="0" rIns="0" bIns="0" rtlCol="0"/>
            <a:lstStyle/>
            <a:p>
              <a:endParaRPr/>
            </a:p>
          </p:txBody>
        </p:sp>
      </p:grpSp>
      <p:pic>
        <p:nvPicPr>
          <p:cNvPr id="775" name="object 775"/>
          <p:cNvPicPr/>
          <p:nvPr/>
        </p:nvPicPr>
        <p:blipFill>
          <a:blip r:embed="rId4" cstate="print"/>
          <a:stretch>
            <a:fillRect/>
          </a:stretch>
        </p:blipFill>
        <p:spPr>
          <a:xfrm>
            <a:off x="0" y="7587456"/>
            <a:ext cx="5568834" cy="37211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0177700"/>
            <a:ext cx="20104100" cy="1130935"/>
          </a:xfrm>
          <a:custGeom>
            <a:avLst/>
            <a:gdLst/>
            <a:ahLst/>
            <a:cxnLst/>
            <a:rect l="l" t="t" r="r" b="b"/>
            <a:pathLst>
              <a:path w="20104100" h="1130934">
                <a:moveTo>
                  <a:pt x="20104099" y="0"/>
                </a:moveTo>
                <a:lnTo>
                  <a:pt x="0" y="0"/>
                </a:lnTo>
                <a:lnTo>
                  <a:pt x="0" y="1130855"/>
                </a:lnTo>
                <a:lnTo>
                  <a:pt x="20104099" y="1130855"/>
                </a:lnTo>
                <a:lnTo>
                  <a:pt x="20104099" y="0"/>
                </a:lnTo>
                <a:close/>
              </a:path>
            </a:pathLst>
          </a:custGeom>
          <a:solidFill>
            <a:srgbClr val="001B54"/>
          </a:solidFill>
        </p:spPr>
        <p:txBody>
          <a:bodyPr wrap="square" lIns="0" tIns="0" rIns="0" bIns="0" rtlCol="0"/>
          <a:lstStyle/>
          <a:p>
            <a:endParaRPr/>
          </a:p>
        </p:txBody>
      </p:sp>
      <p:sp>
        <p:nvSpPr>
          <p:cNvPr id="3" name="object 3"/>
          <p:cNvSpPr/>
          <p:nvPr/>
        </p:nvSpPr>
        <p:spPr>
          <a:xfrm>
            <a:off x="185335" y="5205711"/>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 name="object 4"/>
          <p:cNvSpPr/>
          <p:nvPr/>
        </p:nvSpPr>
        <p:spPr>
          <a:xfrm>
            <a:off x="191694" y="2930272"/>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5" name="object 5"/>
          <p:cNvSpPr/>
          <p:nvPr/>
        </p:nvSpPr>
        <p:spPr>
          <a:xfrm>
            <a:off x="272902" y="4597896"/>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 name="object 6"/>
          <p:cNvSpPr/>
          <p:nvPr/>
        </p:nvSpPr>
        <p:spPr>
          <a:xfrm>
            <a:off x="185335" y="9426763"/>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 name="object 7"/>
          <p:cNvSpPr/>
          <p:nvPr/>
        </p:nvSpPr>
        <p:spPr>
          <a:xfrm>
            <a:off x="191694" y="715132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8" name="object 8"/>
          <p:cNvSpPr/>
          <p:nvPr/>
        </p:nvSpPr>
        <p:spPr>
          <a:xfrm>
            <a:off x="272902" y="8829801"/>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9" name="object 9"/>
          <p:cNvSpPr/>
          <p:nvPr/>
        </p:nvSpPr>
        <p:spPr>
          <a:xfrm>
            <a:off x="0" y="10580520"/>
            <a:ext cx="8255" cy="15875"/>
          </a:xfrm>
          <a:custGeom>
            <a:avLst/>
            <a:gdLst/>
            <a:ahLst/>
            <a:cxnLst/>
            <a:rect l="l" t="t" r="r" b="b"/>
            <a:pathLst>
              <a:path w="8255" h="15875">
                <a:moveTo>
                  <a:pt x="4634" y="0"/>
                </a:moveTo>
                <a:lnTo>
                  <a:pt x="0" y="0"/>
                </a:lnTo>
                <a:lnTo>
                  <a:pt x="0" y="15496"/>
                </a:lnTo>
                <a:lnTo>
                  <a:pt x="4634" y="15496"/>
                </a:lnTo>
                <a:lnTo>
                  <a:pt x="8058" y="12041"/>
                </a:lnTo>
                <a:lnTo>
                  <a:pt x="8058" y="3455"/>
                </a:lnTo>
                <a:lnTo>
                  <a:pt x="4634" y="0"/>
                </a:lnTo>
                <a:close/>
              </a:path>
            </a:pathLst>
          </a:custGeom>
          <a:solidFill>
            <a:srgbClr val="FFFFFF">
              <a:alpha val="39999"/>
            </a:srgbClr>
          </a:solidFill>
        </p:spPr>
        <p:txBody>
          <a:bodyPr wrap="square" lIns="0" tIns="0" rIns="0" bIns="0" rtlCol="0"/>
          <a:lstStyle/>
          <a:p>
            <a:endParaRPr/>
          </a:p>
        </p:txBody>
      </p:sp>
      <p:grpSp>
        <p:nvGrpSpPr>
          <p:cNvPr id="10" name="object 10"/>
          <p:cNvGrpSpPr/>
          <p:nvPr/>
        </p:nvGrpSpPr>
        <p:grpSpPr>
          <a:xfrm>
            <a:off x="4856" y="0"/>
            <a:ext cx="20099655" cy="8552815"/>
            <a:chOff x="4856" y="0"/>
            <a:chExt cx="20099655" cy="8552815"/>
          </a:xfrm>
        </p:grpSpPr>
        <p:sp>
          <p:nvSpPr>
            <p:cNvPr id="11" name="object 11"/>
            <p:cNvSpPr/>
            <p:nvPr/>
          </p:nvSpPr>
          <p:spPr>
            <a:xfrm>
              <a:off x="4856" y="0"/>
              <a:ext cx="20099655" cy="8552815"/>
            </a:xfrm>
            <a:custGeom>
              <a:avLst/>
              <a:gdLst/>
              <a:ahLst/>
              <a:cxnLst/>
              <a:rect l="l" t="t" r="r" b="b"/>
              <a:pathLst>
                <a:path w="20099655" h="8552815">
                  <a:moveTo>
                    <a:pt x="20099241" y="0"/>
                  </a:moveTo>
                  <a:lnTo>
                    <a:pt x="0" y="0"/>
                  </a:lnTo>
                  <a:lnTo>
                    <a:pt x="2340619" y="3842814"/>
                  </a:lnTo>
                  <a:lnTo>
                    <a:pt x="12999981" y="7842693"/>
                  </a:lnTo>
                  <a:lnTo>
                    <a:pt x="20099241" y="8552619"/>
                  </a:lnTo>
                  <a:lnTo>
                    <a:pt x="20099241" y="0"/>
                  </a:lnTo>
                  <a:close/>
                </a:path>
              </a:pathLst>
            </a:custGeom>
            <a:solidFill>
              <a:srgbClr val="111B32"/>
            </a:solidFill>
          </p:spPr>
          <p:txBody>
            <a:bodyPr wrap="square" lIns="0" tIns="0" rIns="0" bIns="0" rtlCol="0"/>
            <a:lstStyle/>
            <a:p>
              <a:endParaRPr lang="he-IL" dirty="0"/>
            </a:p>
          </p:txBody>
        </p:sp>
        <p:sp>
          <p:nvSpPr>
            <p:cNvPr id="12" name="object 12"/>
            <p:cNvSpPr/>
            <p:nvPr/>
          </p:nvSpPr>
          <p:spPr>
            <a:xfrm>
              <a:off x="707192" y="4298142"/>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13" name="object 13"/>
            <p:cNvSpPr/>
            <p:nvPr/>
          </p:nvSpPr>
          <p:spPr>
            <a:xfrm>
              <a:off x="950655" y="6097915"/>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14" name="object 14"/>
            <p:cNvSpPr/>
            <p:nvPr/>
          </p:nvSpPr>
          <p:spPr>
            <a:xfrm>
              <a:off x="1307020" y="5670734"/>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5" name="object 15"/>
            <p:cNvSpPr/>
            <p:nvPr/>
          </p:nvSpPr>
          <p:spPr>
            <a:xfrm>
              <a:off x="2377239" y="5154252"/>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16" name="object 16"/>
            <p:cNvSpPr/>
            <p:nvPr/>
          </p:nvSpPr>
          <p:spPr>
            <a:xfrm>
              <a:off x="1836035" y="5220036"/>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7" name="object 17"/>
            <p:cNvSpPr/>
            <p:nvPr/>
          </p:nvSpPr>
          <p:spPr>
            <a:xfrm>
              <a:off x="229031" y="5103678"/>
              <a:ext cx="680720" cy="966469"/>
            </a:xfrm>
            <a:custGeom>
              <a:avLst/>
              <a:gdLst/>
              <a:ahLst/>
              <a:cxnLst/>
              <a:rect l="l" t="t" r="r" b="b"/>
              <a:pathLst>
                <a:path w="680719" h="966470">
                  <a:moveTo>
                    <a:pt x="22148" y="4978"/>
                  </a:moveTo>
                  <a:lnTo>
                    <a:pt x="17208" y="0"/>
                  </a:lnTo>
                  <a:lnTo>
                    <a:pt x="4991" y="0"/>
                  </a:lnTo>
                  <a:lnTo>
                    <a:pt x="0" y="4978"/>
                  </a:lnTo>
                  <a:lnTo>
                    <a:pt x="0" y="17322"/>
                  </a:lnTo>
                  <a:lnTo>
                    <a:pt x="4991" y="22326"/>
                  </a:lnTo>
                  <a:lnTo>
                    <a:pt x="17208" y="22326"/>
                  </a:lnTo>
                  <a:lnTo>
                    <a:pt x="22148" y="17322"/>
                  </a:lnTo>
                  <a:lnTo>
                    <a:pt x="22148" y="11176"/>
                  </a:lnTo>
                  <a:lnTo>
                    <a:pt x="22148" y="4978"/>
                  </a:lnTo>
                  <a:close/>
                </a:path>
                <a:path w="680719" h="966470">
                  <a:moveTo>
                    <a:pt x="680491" y="951166"/>
                  </a:moveTo>
                  <a:lnTo>
                    <a:pt x="676249" y="946912"/>
                  </a:lnTo>
                  <a:lnTo>
                    <a:pt x="665810" y="946912"/>
                  </a:lnTo>
                  <a:lnTo>
                    <a:pt x="661593" y="951166"/>
                  </a:lnTo>
                  <a:lnTo>
                    <a:pt x="661593" y="961707"/>
                  </a:lnTo>
                  <a:lnTo>
                    <a:pt x="665810" y="965987"/>
                  </a:lnTo>
                  <a:lnTo>
                    <a:pt x="676249" y="965987"/>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18" name="object 18"/>
            <p:cNvSpPr/>
            <p:nvPr/>
          </p:nvSpPr>
          <p:spPr>
            <a:xfrm>
              <a:off x="1912003" y="5930091"/>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19" name="object 19"/>
            <p:cNvSpPr/>
            <p:nvPr/>
          </p:nvSpPr>
          <p:spPr>
            <a:xfrm>
              <a:off x="935990" y="5752602"/>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0" name="object 20"/>
            <p:cNvSpPr/>
            <p:nvPr/>
          </p:nvSpPr>
          <p:spPr>
            <a:xfrm>
              <a:off x="717868" y="6239572"/>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21" name="object 21"/>
            <p:cNvSpPr/>
            <p:nvPr/>
          </p:nvSpPr>
          <p:spPr>
            <a:xfrm>
              <a:off x="2737199" y="4810982"/>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1198"/>
              </a:srgbClr>
            </a:solidFill>
          </p:spPr>
          <p:txBody>
            <a:bodyPr wrap="square" lIns="0" tIns="0" rIns="0" bIns="0" rtlCol="0"/>
            <a:lstStyle/>
            <a:p>
              <a:endParaRPr/>
            </a:p>
          </p:txBody>
        </p:sp>
        <p:sp>
          <p:nvSpPr>
            <p:cNvPr id="22" name="object 22"/>
            <p:cNvSpPr/>
            <p:nvPr/>
          </p:nvSpPr>
          <p:spPr>
            <a:xfrm>
              <a:off x="1861225" y="4966992"/>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3" name="object 23"/>
            <p:cNvSpPr/>
            <p:nvPr/>
          </p:nvSpPr>
          <p:spPr>
            <a:xfrm>
              <a:off x="2300972" y="4041449"/>
              <a:ext cx="27305" cy="27940"/>
            </a:xfrm>
            <a:custGeom>
              <a:avLst/>
              <a:gdLst/>
              <a:ahLst/>
              <a:cxnLst/>
              <a:rect l="l" t="t" r="r" b="b"/>
              <a:pathLst>
                <a:path w="27305" h="27939">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24" name="object 24"/>
            <p:cNvSpPr/>
            <p:nvPr/>
          </p:nvSpPr>
          <p:spPr>
            <a:xfrm>
              <a:off x="2337284" y="3836286"/>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25" name="object 25"/>
            <p:cNvSpPr/>
            <p:nvPr/>
          </p:nvSpPr>
          <p:spPr>
            <a:xfrm>
              <a:off x="911365" y="5732922"/>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26" name="object 26"/>
            <p:cNvSpPr/>
            <p:nvPr/>
          </p:nvSpPr>
          <p:spPr>
            <a:xfrm>
              <a:off x="707720" y="5117928"/>
              <a:ext cx="1405890" cy="248920"/>
            </a:xfrm>
            <a:custGeom>
              <a:avLst/>
              <a:gdLst/>
              <a:ahLst/>
              <a:cxnLst/>
              <a:rect l="l" t="t" r="r" b="b"/>
              <a:pathLst>
                <a:path w="1405889" h="248920">
                  <a:moveTo>
                    <a:pt x="22987" y="230530"/>
                  </a:moveTo>
                  <a:lnTo>
                    <a:pt x="17843" y="225348"/>
                  </a:lnTo>
                  <a:lnTo>
                    <a:pt x="5156" y="225348"/>
                  </a:lnTo>
                  <a:lnTo>
                    <a:pt x="0" y="230530"/>
                  </a:lnTo>
                  <a:lnTo>
                    <a:pt x="0" y="243319"/>
                  </a:lnTo>
                  <a:lnTo>
                    <a:pt x="5156" y="248526"/>
                  </a:lnTo>
                  <a:lnTo>
                    <a:pt x="17843" y="248526"/>
                  </a:lnTo>
                  <a:lnTo>
                    <a:pt x="22987" y="243319"/>
                  </a:lnTo>
                  <a:lnTo>
                    <a:pt x="22987" y="236943"/>
                  </a:lnTo>
                  <a:lnTo>
                    <a:pt x="22987" y="230530"/>
                  </a:lnTo>
                  <a:close/>
                </a:path>
                <a:path w="1405889" h="248920">
                  <a:moveTo>
                    <a:pt x="168706" y="11366"/>
                  </a:moveTo>
                  <a:lnTo>
                    <a:pt x="165849" y="8483"/>
                  </a:lnTo>
                  <a:lnTo>
                    <a:pt x="158762" y="8483"/>
                  </a:lnTo>
                  <a:lnTo>
                    <a:pt x="155917" y="11366"/>
                  </a:lnTo>
                  <a:lnTo>
                    <a:pt x="155917" y="18465"/>
                  </a:lnTo>
                  <a:lnTo>
                    <a:pt x="158762" y="21386"/>
                  </a:lnTo>
                  <a:lnTo>
                    <a:pt x="165849" y="21386"/>
                  </a:lnTo>
                  <a:lnTo>
                    <a:pt x="168706" y="18465"/>
                  </a:lnTo>
                  <a:lnTo>
                    <a:pt x="168706" y="14909"/>
                  </a:lnTo>
                  <a:lnTo>
                    <a:pt x="168706" y="11366"/>
                  </a:lnTo>
                  <a:close/>
                </a:path>
                <a:path w="1405889" h="248920">
                  <a:moveTo>
                    <a:pt x="1405597" y="1841"/>
                  </a:moveTo>
                  <a:lnTo>
                    <a:pt x="1403769" y="0"/>
                  </a:lnTo>
                  <a:lnTo>
                    <a:pt x="1399247" y="0"/>
                  </a:lnTo>
                  <a:lnTo>
                    <a:pt x="1397393" y="1841"/>
                  </a:lnTo>
                  <a:lnTo>
                    <a:pt x="1397393" y="6400"/>
                  </a:lnTo>
                  <a:lnTo>
                    <a:pt x="1399247" y="8255"/>
                  </a:lnTo>
                  <a:lnTo>
                    <a:pt x="1403769" y="8255"/>
                  </a:lnTo>
                  <a:lnTo>
                    <a:pt x="1405597" y="6400"/>
                  </a:lnTo>
                  <a:lnTo>
                    <a:pt x="1405597" y="4127"/>
                  </a:lnTo>
                  <a:lnTo>
                    <a:pt x="1405597" y="1841"/>
                  </a:lnTo>
                  <a:close/>
                </a:path>
              </a:pathLst>
            </a:custGeom>
            <a:solidFill>
              <a:srgbClr val="FFFFFF">
                <a:alpha val="31198"/>
              </a:srgbClr>
            </a:solidFill>
          </p:spPr>
          <p:txBody>
            <a:bodyPr wrap="square" lIns="0" tIns="0" rIns="0" bIns="0" rtlCol="0"/>
            <a:lstStyle/>
            <a:p>
              <a:endParaRPr/>
            </a:p>
          </p:txBody>
        </p:sp>
        <p:sp>
          <p:nvSpPr>
            <p:cNvPr id="27" name="object 27"/>
            <p:cNvSpPr/>
            <p:nvPr/>
          </p:nvSpPr>
          <p:spPr>
            <a:xfrm>
              <a:off x="837577" y="4415478"/>
              <a:ext cx="1610360" cy="221615"/>
            </a:xfrm>
            <a:custGeom>
              <a:avLst/>
              <a:gdLst/>
              <a:ahLst/>
              <a:cxnLst/>
              <a:rect l="l" t="t" r="r" b="b"/>
              <a:pathLst>
                <a:path w="1610360" h="221614">
                  <a:moveTo>
                    <a:pt x="21361" y="204343"/>
                  </a:moveTo>
                  <a:lnTo>
                    <a:pt x="16573" y="199542"/>
                  </a:lnTo>
                  <a:lnTo>
                    <a:pt x="4775" y="199542"/>
                  </a:lnTo>
                  <a:lnTo>
                    <a:pt x="0" y="204343"/>
                  </a:lnTo>
                  <a:lnTo>
                    <a:pt x="0" y="216242"/>
                  </a:lnTo>
                  <a:lnTo>
                    <a:pt x="4775" y="221081"/>
                  </a:lnTo>
                  <a:lnTo>
                    <a:pt x="16573" y="221081"/>
                  </a:lnTo>
                  <a:lnTo>
                    <a:pt x="21361" y="216242"/>
                  </a:lnTo>
                  <a:lnTo>
                    <a:pt x="21361" y="210299"/>
                  </a:lnTo>
                  <a:lnTo>
                    <a:pt x="21361" y="204343"/>
                  </a:lnTo>
                  <a:close/>
                </a:path>
                <a:path w="1610360" h="221614">
                  <a:moveTo>
                    <a:pt x="922921" y="70078"/>
                  </a:moveTo>
                  <a:lnTo>
                    <a:pt x="919975" y="67119"/>
                  </a:lnTo>
                  <a:lnTo>
                    <a:pt x="912736" y="67119"/>
                  </a:lnTo>
                  <a:lnTo>
                    <a:pt x="909777" y="70078"/>
                  </a:lnTo>
                  <a:lnTo>
                    <a:pt x="909777" y="77381"/>
                  </a:lnTo>
                  <a:lnTo>
                    <a:pt x="912736" y="80352"/>
                  </a:lnTo>
                  <a:lnTo>
                    <a:pt x="919975" y="80352"/>
                  </a:lnTo>
                  <a:lnTo>
                    <a:pt x="922921" y="77381"/>
                  </a:lnTo>
                  <a:lnTo>
                    <a:pt x="922921" y="73736"/>
                  </a:lnTo>
                  <a:lnTo>
                    <a:pt x="922921" y="70078"/>
                  </a:lnTo>
                  <a:close/>
                </a:path>
                <a:path w="1610360" h="221614">
                  <a:moveTo>
                    <a:pt x="1610334" y="2235"/>
                  </a:moveTo>
                  <a:lnTo>
                    <a:pt x="1608112" y="0"/>
                  </a:lnTo>
                  <a:lnTo>
                    <a:pt x="1602663" y="0"/>
                  </a:lnTo>
                  <a:lnTo>
                    <a:pt x="1600441" y="2235"/>
                  </a:lnTo>
                  <a:lnTo>
                    <a:pt x="1600441" y="7721"/>
                  </a:lnTo>
                  <a:lnTo>
                    <a:pt x="1602663" y="9969"/>
                  </a:lnTo>
                  <a:lnTo>
                    <a:pt x="1608112" y="9969"/>
                  </a:lnTo>
                  <a:lnTo>
                    <a:pt x="1610334" y="7721"/>
                  </a:lnTo>
                  <a:lnTo>
                    <a:pt x="1610334" y="4991"/>
                  </a:lnTo>
                  <a:lnTo>
                    <a:pt x="1610334" y="2235"/>
                  </a:lnTo>
                  <a:close/>
                </a:path>
              </a:pathLst>
            </a:custGeom>
            <a:solidFill>
              <a:srgbClr val="FFFFFF">
                <a:alpha val="39999"/>
              </a:srgbClr>
            </a:solidFill>
          </p:spPr>
          <p:txBody>
            <a:bodyPr wrap="square" lIns="0" tIns="0" rIns="0" bIns="0" rtlCol="0"/>
            <a:lstStyle/>
            <a:p>
              <a:endParaRPr/>
            </a:p>
          </p:txBody>
        </p:sp>
        <p:sp>
          <p:nvSpPr>
            <p:cNvPr id="28" name="object 28"/>
            <p:cNvSpPr/>
            <p:nvPr/>
          </p:nvSpPr>
          <p:spPr>
            <a:xfrm>
              <a:off x="2009246" y="4357291"/>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9" name="object 29"/>
            <p:cNvSpPr/>
            <p:nvPr/>
          </p:nvSpPr>
          <p:spPr>
            <a:xfrm>
              <a:off x="1610785" y="398090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30" name="object 30"/>
            <p:cNvSpPr/>
            <p:nvPr/>
          </p:nvSpPr>
          <p:spPr>
            <a:xfrm>
              <a:off x="1144892" y="3751344"/>
              <a:ext cx="1516380" cy="606425"/>
            </a:xfrm>
            <a:custGeom>
              <a:avLst/>
              <a:gdLst/>
              <a:ahLst/>
              <a:cxnLst/>
              <a:rect l="l" t="t" r="r" b="b"/>
              <a:pathLst>
                <a:path w="1516380" h="606425">
                  <a:moveTo>
                    <a:pt x="9880" y="108813"/>
                  </a:moveTo>
                  <a:lnTo>
                    <a:pt x="7658" y="106578"/>
                  </a:lnTo>
                  <a:lnTo>
                    <a:pt x="2209" y="106578"/>
                  </a:lnTo>
                  <a:lnTo>
                    <a:pt x="0" y="108813"/>
                  </a:lnTo>
                  <a:lnTo>
                    <a:pt x="0" y="114312"/>
                  </a:lnTo>
                  <a:lnTo>
                    <a:pt x="2209" y="116547"/>
                  </a:lnTo>
                  <a:lnTo>
                    <a:pt x="7658" y="116547"/>
                  </a:lnTo>
                  <a:lnTo>
                    <a:pt x="9880" y="114312"/>
                  </a:lnTo>
                  <a:lnTo>
                    <a:pt x="9880" y="111569"/>
                  </a:lnTo>
                  <a:lnTo>
                    <a:pt x="9880" y="108813"/>
                  </a:lnTo>
                  <a:close/>
                </a:path>
                <a:path w="1516380" h="606425">
                  <a:moveTo>
                    <a:pt x="120751" y="1841"/>
                  </a:moveTo>
                  <a:lnTo>
                    <a:pt x="118910" y="0"/>
                  </a:lnTo>
                  <a:lnTo>
                    <a:pt x="114401" y="0"/>
                  </a:lnTo>
                  <a:lnTo>
                    <a:pt x="112547" y="1841"/>
                  </a:lnTo>
                  <a:lnTo>
                    <a:pt x="112547" y="6413"/>
                  </a:lnTo>
                  <a:lnTo>
                    <a:pt x="114401" y="8255"/>
                  </a:lnTo>
                  <a:lnTo>
                    <a:pt x="118910" y="8255"/>
                  </a:lnTo>
                  <a:lnTo>
                    <a:pt x="120751" y="6413"/>
                  </a:lnTo>
                  <a:lnTo>
                    <a:pt x="120751" y="4127"/>
                  </a:lnTo>
                  <a:lnTo>
                    <a:pt x="120751" y="1841"/>
                  </a:lnTo>
                  <a:close/>
                </a:path>
                <a:path w="1516380" h="606425">
                  <a:moveTo>
                    <a:pt x="405968" y="588987"/>
                  </a:moveTo>
                  <a:lnTo>
                    <a:pt x="401142" y="584098"/>
                  </a:lnTo>
                  <a:lnTo>
                    <a:pt x="389178" y="584098"/>
                  </a:lnTo>
                  <a:lnTo>
                    <a:pt x="384327" y="588987"/>
                  </a:lnTo>
                  <a:lnTo>
                    <a:pt x="384327" y="601052"/>
                  </a:lnTo>
                  <a:lnTo>
                    <a:pt x="389178" y="605955"/>
                  </a:lnTo>
                  <a:lnTo>
                    <a:pt x="401142" y="605955"/>
                  </a:lnTo>
                  <a:lnTo>
                    <a:pt x="405968" y="601052"/>
                  </a:lnTo>
                  <a:lnTo>
                    <a:pt x="405968" y="595020"/>
                  </a:lnTo>
                  <a:lnTo>
                    <a:pt x="405968" y="588987"/>
                  </a:lnTo>
                  <a:close/>
                </a:path>
                <a:path w="1516380" h="606425">
                  <a:moveTo>
                    <a:pt x="1515884" y="254546"/>
                  </a:moveTo>
                  <a:lnTo>
                    <a:pt x="1513154" y="251777"/>
                  </a:lnTo>
                  <a:lnTo>
                    <a:pt x="1506410" y="251777"/>
                  </a:lnTo>
                  <a:lnTo>
                    <a:pt x="1503705" y="254546"/>
                  </a:lnTo>
                  <a:lnTo>
                    <a:pt x="1503705" y="261327"/>
                  </a:lnTo>
                  <a:lnTo>
                    <a:pt x="1506410" y="264096"/>
                  </a:lnTo>
                  <a:lnTo>
                    <a:pt x="1513154" y="264096"/>
                  </a:lnTo>
                  <a:lnTo>
                    <a:pt x="1515884" y="261327"/>
                  </a:lnTo>
                  <a:lnTo>
                    <a:pt x="1515884" y="257924"/>
                  </a:lnTo>
                  <a:lnTo>
                    <a:pt x="1515884" y="254546"/>
                  </a:lnTo>
                  <a:close/>
                </a:path>
              </a:pathLst>
            </a:custGeom>
            <a:solidFill>
              <a:srgbClr val="FFFFFF">
                <a:alpha val="39999"/>
              </a:srgbClr>
            </a:solidFill>
          </p:spPr>
          <p:txBody>
            <a:bodyPr wrap="square" lIns="0" tIns="0" rIns="0" bIns="0" rtlCol="0"/>
            <a:lstStyle/>
            <a:p>
              <a:endParaRPr/>
            </a:p>
          </p:txBody>
        </p:sp>
        <p:sp>
          <p:nvSpPr>
            <p:cNvPr id="31" name="object 31"/>
            <p:cNvSpPr/>
            <p:nvPr/>
          </p:nvSpPr>
          <p:spPr>
            <a:xfrm>
              <a:off x="367855" y="3204165"/>
              <a:ext cx="892810" cy="1421765"/>
            </a:xfrm>
            <a:custGeom>
              <a:avLst/>
              <a:gdLst/>
              <a:ahLst/>
              <a:cxnLst/>
              <a:rect l="l" t="t" r="r" b="b"/>
              <a:pathLst>
                <a:path w="892810" h="1421764">
                  <a:moveTo>
                    <a:pt x="12192" y="1412074"/>
                  </a:moveTo>
                  <a:lnTo>
                    <a:pt x="9461" y="1409306"/>
                  </a:lnTo>
                  <a:lnTo>
                    <a:pt x="2717" y="1409306"/>
                  </a:lnTo>
                  <a:lnTo>
                    <a:pt x="0" y="1412074"/>
                  </a:lnTo>
                  <a:lnTo>
                    <a:pt x="0" y="1418856"/>
                  </a:lnTo>
                  <a:lnTo>
                    <a:pt x="2717" y="1421625"/>
                  </a:lnTo>
                  <a:lnTo>
                    <a:pt x="9461" y="1421625"/>
                  </a:lnTo>
                  <a:lnTo>
                    <a:pt x="12192" y="1418856"/>
                  </a:lnTo>
                  <a:lnTo>
                    <a:pt x="12192" y="1415453"/>
                  </a:lnTo>
                  <a:lnTo>
                    <a:pt x="12192" y="1412074"/>
                  </a:lnTo>
                  <a:close/>
                </a:path>
                <a:path w="892810" h="1421764">
                  <a:moveTo>
                    <a:pt x="892632" y="6337"/>
                  </a:moveTo>
                  <a:lnTo>
                    <a:pt x="886345" y="0"/>
                  </a:lnTo>
                  <a:lnTo>
                    <a:pt x="870826" y="0"/>
                  </a:lnTo>
                  <a:lnTo>
                    <a:pt x="864514" y="6337"/>
                  </a:lnTo>
                  <a:lnTo>
                    <a:pt x="864514" y="22009"/>
                  </a:lnTo>
                  <a:lnTo>
                    <a:pt x="870826" y="28371"/>
                  </a:lnTo>
                  <a:lnTo>
                    <a:pt x="886345" y="28371"/>
                  </a:lnTo>
                  <a:lnTo>
                    <a:pt x="892632" y="22009"/>
                  </a:lnTo>
                  <a:lnTo>
                    <a:pt x="892632" y="14185"/>
                  </a:lnTo>
                  <a:lnTo>
                    <a:pt x="892632" y="6337"/>
                  </a:lnTo>
                  <a:close/>
                </a:path>
              </a:pathLst>
            </a:custGeom>
            <a:solidFill>
              <a:srgbClr val="6F4478">
                <a:alpha val="39999"/>
              </a:srgbClr>
            </a:solidFill>
          </p:spPr>
          <p:txBody>
            <a:bodyPr wrap="square" lIns="0" tIns="0" rIns="0" bIns="0" rtlCol="0"/>
            <a:lstStyle/>
            <a:p>
              <a:endParaRPr/>
            </a:p>
          </p:txBody>
        </p:sp>
        <p:sp>
          <p:nvSpPr>
            <p:cNvPr id="32" name="object 32"/>
            <p:cNvSpPr/>
            <p:nvPr/>
          </p:nvSpPr>
          <p:spPr>
            <a:xfrm>
              <a:off x="1227002" y="6781087"/>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33" name="object 33"/>
            <p:cNvSpPr/>
            <p:nvPr/>
          </p:nvSpPr>
          <p:spPr>
            <a:xfrm>
              <a:off x="2628491" y="3708163"/>
              <a:ext cx="10795" cy="10795"/>
            </a:xfrm>
            <a:custGeom>
              <a:avLst/>
              <a:gdLst/>
              <a:ahLst/>
              <a:cxnLst/>
              <a:rect l="l" t="t" r="r" b="b"/>
              <a:pathLst>
                <a:path w="10794" h="10795">
                  <a:moveTo>
                    <a:pt x="8031" y="0"/>
                  </a:moveTo>
                  <a:lnTo>
                    <a:pt x="2303" y="0"/>
                  </a:lnTo>
                  <a:lnTo>
                    <a:pt x="0" y="2355"/>
                  </a:lnTo>
                  <a:lnTo>
                    <a:pt x="0" y="8114"/>
                  </a:lnTo>
                  <a:lnTo>
                    <a:pt x="2303" y="10460"/>
                  </a:lnTo>
                  <a:lnTo>
                    <a:pt x="8031" y="10460"/>
                  </a:lnTo>
                  <a:lnTo>
                    <a:pt x="10366" y="8114"/>
                  </a:lnTo>
                  <a:lnTo>
                    <a:pt x="10366" y="5235"/>
                  </a:lnTo>
                  <a:lnTo>
                    <a:pt x="10366" y="2355"/>
                  </a:lnTo>
                  <a:lnTo>
                    <a:pt x="8031" y="0"/>
                  </a:lnTo>
                  <a:close/>
                </a:path>
              </a:pathLst>
            </a:custGeom>
            <a:solidFill>
              <a:srgbClr val="FFFFFF">
                <a:alpha val="23999"/>
              </a:srgbClr>
            </a:solidFill>
          </p:spPr>
          <p:txBody>
            <a:bodyPr wrap="square" lIns="0" tIns="0" rIns="0" bIns="0" rtlCol="0"/>
            <a:lstStyle/>
            <a:p>
              <a:endParaRPr/>
            </a:p>
          </p:txBody>
        </p:sp>
        <p:sp>
          <p:nvSpPr>
            <p:cNvPr id="34" name="object 34"/>
            <p:cNvSpPr/>
            <p:nvPr/>
          </p:nvSpPr>
          <p:spPr>
            <a:xfrm>
              <a:off x="1655479" y="5499501"/>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5" name="object 35"/>
            <p:cNvSpPr/>
            <p:nvPr/>
          </p:nvSpPr>
          <p:spPr>
            <a:xfrm>
              <a:off x="2806752" y="3623435"/>
              <a:ext cx="13335" cy="13335"/>
            </a:xfrm>
            <a:custGeom>
              <a:avLst/>
              <a:gdLst/>
              <a:ahLst/>
              <a:cxnLst/>
              <a:rect l="l" t="t" r="r" b="b"/>
              <a:pathLst>
                <a:path w="13335"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36" name="object 36"/>
            <p:cNvSpPr/>
            <p:nvPr/>
          </p:nvSpPr>
          <p:spPr>
            <a:xfrm>
              <a:off x="364236" y="4129296"/>
              <a:ext cx="1247775" cy="2341245"/>
            </a:xfrm>
            <a:custGeom>
              <a:avLst/>
              <a:gdLst/>
              <a:ahLst/>
              <a:cxnLst/>
              <a:rect l="l" t="t" r="r" b="b"/>
              <a:pathLst>
                <a:path w="1247775" h="2341245">
                  <a:moveTo>
                    <a:pt x="7239" y="1638"/>
                  </a:moveTo>
                  <a:lnTo>
                    <a:pt x="5600" y="0"/>
                  </a:lnTo>
                  <a:lnTo>
                    <a:pt x="1612" y="0"/>
                  </a:lnTo>
                  <a:lnTo>
                    <a:pt x="0" y="1638"/>
                  </a:lnTo>
                  <a:lnTo>
                    <a:pt x="0" y="5689"/>
                  </a:lnTo>
                  <a:lnTo>
                    <a:pt x="1612" y="7340"/>
                  </a:lnTo>
                  <a:lnTo>
                    <a:pt x="5600" y="7340"/>
                  </a:lnTo>
                  <a:lnTo>
                    <a:pt x="7239" y="5689"/>
                  </a:lnTo>
                  <a:lnTo>
                    <a:pt x="7239" y="3632"/>
                  </a:lnTo>
                  <a:lnTo>
                    <a:pt x="7239" y="1638"/>
                  </a:lnTo>
                  <a:close/>
                </a:path>
                <a:path w="1247775" h="2341245">
                  <a:moveTo>
                    <a:pt x="1247622" y="2336508"/>
                  </a:moveTo>
                  <a:lnTo>
                    <a:pt x="1246301" y="2335161"/>
                  </a:lnTo>
                  <a:lnTo>
                    <a:pt x="1243025" y="2335161"/>
                  </a:lnTo>
                  <a:lnTo>
                    <a:pt x="1241704" y="2336508"/>
                  </a:lnTo>
                  <a:lnTo>
                    <a:pt x="1241704" y="2339784"/>
                  </a:lnTo>
                  <a:lnTo>
                    <a:pt x="1243025" y="2341130"/>
                  </a:lnTo>
                  <a:lnTo>
                    <a:pt x="1246301" y="2341130"/>
                  </a:lnTo>
                  <a:lnTo>
                    <a:pt x="1247622" y="2339784"/>
                  </a:lnTo>
                  <a:lnTo>
                    <a:pt x="1247622" y="2338133"/>
                  </a:lnTo>
                  <a:lnTo>
                    <a:pt x="1247622" y="2336508"/>
                  </a:lnTo>
                  <a:close/>
                </a:path>
              </a:pathLst>
            </a:custGeom>
            <a:solidFill>
              <a:srgbClr val="FFFFFF">
                <a:alpha val="29998"/>
              </a:srgbClr>
            </a:solidFill>
          </p:spPr>
          <p:txBody>
            <a:bodyPr wrap="square" lIns="0" tIns="0" rIns="0" bIns="0" rtlCol="0"/>
            <a:lstStyle/>
            <a:p>
              <a:endParaRPr/>
            </a:p>
          </p:txBody>
        </p:sp>
        <p:sp>
          <p:nvSpPr>
            <p:cNvPr id="37" name="object 37"/>
            <p:cNvSpPr/>
            <p:nvPr/>
          </p:nvSpPr>
          <p:spPr>
            <a:xfrm>
              <a:off x="2840853" y="5504880"/>
              <a:ext cx="20320" cy="20320"/>
            </a:xfrm>
            <a:custGeom>
              <a:avLst/>
              <a:gdLst/>
              <a:ahLst/>
              <a:cxnLst/>
              <a:rect l="l" t="t" r="r" b="b"/>
              <a:pathLst>
                <a:path w="20319"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38" name="object 38"/>
            <p:cNvSpPr/>
            <p:nvPr/>
          </p:nvSpPr>
          <p:spPr>
            <a:xfrm>
              <a:off x="543661" y="3671614"/>
              <a:ext cx="848360" cy="1774825"/>
            </a:xfrm>
            <a:custGeom>
              <a:avLst/>
              <a:gdLst/>
              <a:ahLst/>
              <a:cxnLst/>
              <a:rect l="l" t="t" r="r" b="b"/>
              <a:pathLst>
                <a:path w="848360" h="1774825">
                  <a:moveTo>
                    <a:pt x="14338" y="1762988"/>
                  </a:moveTo>
                  <a:lnTo>
                    <a:pt x="11137" y="1759762"/>
                  </a:lnTo>
                  <a:lnTo>
                    <a:pt x="3175" y="1759762"/>
                  </a:lnTo>
                  <a:lnTo>
                    <a:pt x="0" y="1762988"/>
                  </a:lnTo>
                  <a:lnTo>
                    <a:pt x="0" y="1771002"/>
                  </a:lnTo>
                  <a:lnTo>
                    <a:pt x="3175" y="1774253"/>
                  </a:lnTo>
                  <a:lnTo>
                    <a:pt x="11137" y="1774253"/>
                  </a:lnTo>
                  <a:lnTo>
                    <a:pt x="14338" y="1771002"/>
                  </a:lnTo>
                  <a:lnTo>
                    <a:pt x="14338" y="1766989"/>
                  </a:lnTo>
                  <a:lnTo>
                    <a:pt x="14338" y="1762988"/>
                  </a:lnTo>
                  <a:close/>
                </a:path>
                <a:path w="848360" h="1774825">
                  <a:moveTo>
                    <a:pt x="585546" y="2946"/>
                  </a:moveTo>
                  <a:lnTo>
                    <a:pt x="582625" y="0"/>
                  </a:lnTo>
                  <a:lnTo>
                    <a:pt x="575424" y="0"/>
                  </a:lnTo>
                  <a:lnTo>
                    <a:pt x="572503" y="2946"/>
                  </a:lnTo>
                  <a:lnTo>
                    <a:pt x="572503" y="10210"/>
                  </a:lnTo>
                  <a:lnTo>
                    <a:pt x="575424" y="13157"/>
                  </a:lnTo>
                  <a:lnTo>
                    <a:pt x="582625" y="13157"/>
                  </a:lnTo>
                  <a:lnTo>
                    <a:pt x="585546" y="10210"/>
                  </a:lnTo>
                  <a:lnTo>
                    <a:pt x="585546" y="6578"/>
                  </a:lnTo>
                  <a:lnTo>
                    <a:pt x="585546" y="2946"/>
                  </a:lnTo>
                  <a:close/>
                </a:path>
                <a:path w="848360" h="1774825">
                  <a:moveTo>
                    <a:pt x="848233" y="1335849"/>
                  </a:moveTo>
                  <a:lnTo>
                    <a:pt x="844804" y="1332395"/>
                  </a:lnTo>
                  <a:lnTo>
                    <a:pt x="836320" y="1332395"/>
                  </a:lnTo>
                  <a:lnTo>
                    <a:pt x="832904" y="1335849"/>
                  </a:lnTo>
                  <a:lnTo>
                    <a:pt x="832904" y="1344434"/>
                  </a:lnTo>
                  <a:lnTo>
                    <a:pt x="836320" y="1347889"/>
                  </a:lnTo>
                  <a:lnTo>
                    <a:pt x="844804" y="1347889"/>
                  </a:lnTo>
                  <a:lnTo>
                    <a:pt x="848233" y="1344434"/>
                  </a:lnTo>
                  <a:lnTo>
                    <a:pt x="848233" y="1340154"/>
                  </a:lnTo>
                  <a:lnTo>
                    <a:pt x="848233" y="1335849"/>
                  </a:lnTo>
                  <a:close/>
                </a:path>
              </a:pathLst>
            </a:custGeom>
            <a:solidFill>
              <a:srgbClr val="FFFFFF">
                <a:alpha val="39999"/>
              </a:srgbClr>
            </a:solidFill>
          </p:spPr>
          <p:txBody>
            <a:bodyPr wrap="square" lIns="0" tIns="0" rIns="0" bIns="0" rtlCol="0"/>
            <a:lstStyle/>
            <a:p>
              <a:endParaRPr/>
            </a:p>
          </p:txBody>
        </p:sp>
        <p:sp>
          <p:nvSpPr>
            <p:cNvPr id="39" name="object 39"/>
            <p:cNvSpPr/>
            <p:nvPr/>
          </p:nvSpPr>
          <p:spPr>
            <a:xfrm>
              <a:off x="1313594" y="488262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0" name="object 40"/>
            <p:cNvSpPr/>
            <p:nvPr/>
          </p:nvSpPr>
          <p:spPr>
            <a:xfrm>
              <a:off x="3346679" y="4016273"/>
              <a:ext cx="21590" cy="21590"/>
            </a:xfrm>
            <a:custGeom>
              <a:avLst/>
              <a:gdLst/>
              <a:ahLst/>
              <a:cxnLst/>
              <a:rect l="l" t="t" r="r" b="b"/>
              <a:pathLst>
                <a:path w="21589"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41" name="object 41"/>
            <p:cNvSpPr/>
            <p:nvPr/>
          </p:nvSpPr>
          <p:spPr>
            <a:xfrm>
              <a:off x="3946506" y="5388872"/>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2" name="object 42"/>
            <p:cNvSpPr/>
            <p:nvPr/>
          </p:nvSpPr>
          <p:spPr>
            <a:xfrm>
              <a:off x="4172591" y="5942941"/>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43" name="object 43"/>
            <p:cNvSpPr/>
            <p:nvPr/>
          </p:nvSpPr>
          <p:spPr>
            <a:xfrm>
              <a:off x="2555461" y="6959352"/>
              <a:ext cx="24130" cy="24765"/>
            </a:xfrm>
            <a:custGeom>
              <a:avLst/>
              <a:gdLst/>
              <a:ahLst/>
              <a:cxnLst/>
              <a:rect l="l" t="t" r="r" b="b"/>
              <a:pathLst>
                <a:path w="24130" h="24765">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44" name="object 44"/>
            <p:cNvSpPr/>
            <p:nvPr/>
          </p:nvSpPr>
          <p:spPr>
            <a:xfrm>
              <a:off x="3865510" y="5197733"/>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5" name="object 45"/>
            <p:cNvSpPr/>
            <p:nvPr/>
          </p:nvSpPr>
          <p:spPr>
            <a:xfrm>
              <a:off x="4532550" y="5599660"/>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46" name="object 46"/>
            <p:cNvSpPr/>
            <p:nvPr/>
          </p:nvSpPr>
          <p:spPr>
            <a:xfrm>
              <a:off x="2291786" y="6224708"/>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7" name="object 47"/>
            <p:cNvSpPr/>
            <p:nvPr/>
          </p:nvSpPr>
          <p:spPr>
            <a:xfrm>
              <a:off x="3083407" y="6955156"/>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8" name="object 48"/>
            <p:cNvSpPr/>
            <p:nvPr/>
          </p:nvSpPr>
          <p:spPr>
            <a:xfrm>
              <a:off x="3550853" y="5451063"/>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49" name="object 49"/>
            <p:cNvSpPr/>
            <p:nvPr/>
          </p:nvSpPr>
          <p:spPr>
            <a:xfrm>
              <a:off x="2879153" y="4844548"/>
              <a:ext cx="636905" cy="1748789"/>
            </a:xfrm>
            <a:custGeom>
              <a:avLst/>
              <a:gdLst/>
              <a:ahLst/>
              <a:cxnLst/>
              <a:rect l="l" t="t" r="r" b="b"/>
              <a:pathLst>
                <a:path w="636904" h="1748790">
                  <a:moveTo>
                    <a:pt x="11493" y="1741805"/>
                  </a:moveTo>
                  <a:lnTo>
                    <a:pt x="9652" y="1739963"/>
                  </a:lnTo>
                  <a:lnTo>
                    <a:pt x="5143" y="1739963"/>
                  </a:lnTo>
                  <a:lnTo>
                    <a:pt x="3289" y="1741805"/>
                  </a:lnTo>
                  <a:lnTo>
                    <a:pt x="3289" y="1746377"/>
                  </a:lnTo>
                  <a:lnTo>
                    <a:pt x="5143" y="1748218"/>
                  </a:lnTo>
                  <a:lnTo>
                    <a:pt x="9652" y="1748218"/>
                  </a:lnTo>
                  <a:lnTo>
                    <a:pt x="11493" y="1746377"/>
                  </a:lnTo>
                  <a:lnTo>
                    <a:pt x="11493" y="1744091"/>
                  </a:lnTo>
                  <a:lnTo>
                    <a:pt x="11493" y="1741805"/>
                  </a:lnTo>
                  <a:close/>
                </a:path>
                <a:path w="636904" h="1748790">
                  <a:moveTo>
                    <a:pt x="22987" y="951090"/>
                  </a:moveTo>
                  <a:lnTo>
                    <a:pt x="17843" y="945896"/>
                  </a:lnTo>
                  <a:lnTo>
                    <a:pt x="5143" y="945896"/>
                  </a:lnTo>
                  <a:lnTo>
                    <a:pt x="0" y="951090"/>
                  </a:lnTo>
                  <a:lnTo>
                    <a:pt x="0" y="963866"/>
                  </a:lnTo>
                  <a:lnTo>
                    <a:pt x="5143" y="969073"/>
                  </a:lnTo>
                  <a:lnTo>
                    <a:pt x="17843" y="969073"/>
                  </a:lnTo>
                  <a:lnTo>
                    <a:pt x="22987" y="963866"/>
                  </a:lnTo>
                  <a:lnTo>
                    <a:pt x="22987" y="957491"/>
                  </a:lnTo>
                  <a:lnTo>
                    <a:pt x="22987" y="951090"/>
                  </a:lnTo>
                  <a:close/>
                </a:path>
                <a:path w="636904" h="1748790">
                  <a:moveTo>
                    <a:pt x="636765" y="2882"/>
                  </a:moveTo>
                  <a:lnTo>
                    <a:pt x="633907" y="0"/>
                  </a:lnTo>
                  <a:lnTo>
                    <a:pt x="626821" y="0"/>
                  </a:lnTo>
                  <a:lnTo>
                    <a:pt x="623963" y="2882"/>
                  </a:lnTo>
                  <a:lnTo>
                    <a:pt x="623963" y="9982"/>
                  </a:lnTo>
                  <a:lnTo>
                    <a:pt x="626821" y="12915"/>
                  </a:lnTo>
                  <a:lnTo>
                    <a:pt x="633907" y="12915"/>
                  </a:lnTo>
                  <a:lnTo>
                    <a:pt x="636765" y="9982"/>
                  </a:lnTo>
                  <a:lnTo>
                    <a:pt x="636765" y="6426"/>
                  </a:lnTo>
                  <a:lnTo>
                    <a:pt x="636765" y="2882"/>
                  </a:lnTo>
                  <a:close/>
                </a:path>
              </a:pathLst>
            </a:custGeom>
            <a:solidFill>
              <a:srgbClr val="FFFFFF">
                <a:alpha val="31198"/>
              </a:srgbClr>
            </a:solidFill>
          </p:spPr>
          <p:txBody>
            <a:bodyPr wrap="square" lIns="0" tIns="0" rIns="0" bIns="0" rtlCol="0"/>
            <a:lstStyle/>
            <a:p>
              <a:endParaRPr/>
            </a:p>
          </p:txBody>
        </p:sp>
        <p:sp>
          <p:nvSpPr>
            <p:cNvPr id="50" name="object 50"/>
            <p:cNvSpPr/>
            <p:nvPr/>
          </p:nvSpPr>
          <p:spPr>
            <a:xfrm>
              <a:off x="2524683" y="4333144"/>
              <a:ext cx="1718945" cy="1629410"/>
            </a:xfrm>
            <a:custGeom>
              <a:avLst/>
              <a:gdLst/>
              <a:ahLst/>
              <a:cxnLst/>
              <a:rect l="l" t="t" r="r" b="b"/>
              <a:pathLst>
                <a:path w="1718945" h="1629410">
                  <a:moveTo>
                    <a:pt x="13144" y="1618996"/>
                  </a:moveTo>
                  <a:lnTo>
                    <a:pt x="10185" y="1616049"/>
                  </a:lnTo>
                  <a:lnTo>
                    <a:pt x="2946" y="1616049"/>
                  </a:lnTo>
                  <a:lnTo>
                    <a:pt x="0" y="1618996"/>
                  </a:lnTo>
                  <a:lnTo>
                    <a:pt x="0" y="1626311"/>
                  </a:lnTo>
                  <a:lnTo>
                    <a:pt x="2946" y="1629283"/>
                  </a:lnTo>
                  <a:lnTo>
                    <a:pt x="10185" y="1629283"/>
                  </a:lnTo>
                  <a:lnTo>
                    <a:pt x="13144" y="1626311"/>
                  </a:lnTo>
                  <a:lnTo>
                    <a:pt x="13144" y="1622666"/>
                  </a:lnTo>
                  <a:lnTo>
                    <a:pt x="13144" y="1618996"/>
                  </a:lnTo>
                  <a:close/>
                </a:path>
                <a:path w="1718945" h="1629410">
                  <a:moveTo>
                    <a:pt x="973734" y="4813"/>
                  </a:moveTo>
                  <a:lnTo>
                    <a:pt x="968946" y="0"/>
                  </a:lnTo>
                  <a:lnTo>
                    <a:pt x="957173" y="0"/>
                  </a:lnTo>
                  <a:lnTo>
                    <a:pt x="952373" y="4813"/>
                  </a:lnTo>
                  <a:lnTo>
                    <a:pt x="952373" y="16713"/>
                  </a:lnTo>
                  <a:lnTo>
                    <a:pt x="957173" y="21539"/>
                  </a:lnTo>
                  <a:lnTo>
                    <a:pt x="968946" y="21539"/>
                  </a:lnTo>
                  <a:lnTo>
                    <a:pt x="973734" y="16713"/>
                  </a:lnTo>
                  <a:lnTo>
                    <a:pt x="973734" y="10782"/>
                  </a:lnTo>
                  <a:lnTo>
                    <a:pt x="973734" y="4813"/>
                  </a:lnTo>
                  <a:close/>
                </a:path>
                <a:path w="1718945" h="1629410">
                  <a:moveTo>
                    <a:pt x="1718576" y="873252"/>
                  </a:moveTo>
                  <a:lnTo>
                    <a:pt x="1716354" y="871016"/>
                  </a:lnTo>
                  <a:lnTo>
                    <a:pt x="1710905" y="871016"/>
                  </a:lnTo>
                  <a:lnTo>
                    <a:pt x="1708683" y="873252"/>
                  </a:lnTo>
                  <a:lnTo>
                    <a:pt x="1708683" y="878751"/>
                  </a:lnTo>
                  <a:lnTo>
                    <a:pt x="1710905" y="880999"/>
                  </a:lnTo>
                  <a:lnTo>
                    <a:pt x="1716354" y="880999"/>
                  </a:lnTo>
                  <a:lnTo>
                    <a:pt x="1718576" y="878751"/>
                  </a:lnTo>
                  <a:lnTo>
                    <a:pt x="1718576" y="876007"/>
                  </a:lnTo>
                  <a:lnTo>
                    <a:pt x="1718576" y="873252"/>
                  </a:lnTo>
                  <a:close/>
                </a:path>
              </a:pathLst>
            </a:custGeom>
            <a:solidFill>
              <a:srgbClr val="FFFFFF">
                <a:alpha val="39999"/>
              </a:srgbClr>
            </a:solidFill>
          </p:spPr>
          <p:txBody>
            <a:bodyPr wrap="square" lIns="0" tIns="0" rIns="0" bIns="0" rtlCol="0"/>
            <a:lstStyle/>
            <a:p>
              <a:endParaRPr/>
            </a:p>
          </p:txBody>
        </p:sp>
        <p:sp>
          <p:nvSpPr>
            <p:cNvPr id="51" name="object 51"/>
            <p:cNvSpPr/>
            <p:nvPr/>
          </p:nvSpPr>
          <p:spPr>
            <a:xfrm>
              <a:off x="2786573" y="5823879"/>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52" name="object 52"/>
            <p:cNvSpPr/>
            <p:nvPr/>
          </p:nvSpPr>
          <p:spPr>
            <a:xfrm>
              <a:off x="4250280" y="3699044"/>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53" name="object 53"/>
            <p:cNvSpPr/>
            <p:nvPr/>
          </p:nvSpPr>
          <p:spPr>
            <a:xfrm>
              <a:off x="2306536" y="3469493"/>
              <a:ext cx="2168525" cy="2354580"/>
            </a:xfrm>
            <a:custGeom>
              <a:avLst/>
              <a:gdLst/>
              <a:ahLst/>
              <a:cxnLst/>
              <a:rect l="l" t="t" r="r" b="b"/>
              <a:pathLst>
                <a:path w="2168525" h="2354579">
                  <a:moveTo>
                    <a:pt x="21653" y="2337435"/>
                  </a:moveTo>
                  <a:lnTo>
                    <a:pt x="16827" y="2332532"/>
                  </a:lnTo>
                  <a:lnTo>
                    <a:pt x="4864" y="2332532"/>
                  </a:lnTo>
                  <a:lnTo>
                    <a:pt x="0" y="2337435"/>
                  </a:lnTo>
                  <a:lnTo>
                    <a:pt x="0" y="2349500"/>
                  </a:lnTo>
                  <a:lnTo>
                    <a:pt x="4864" y="2354389"/>
                  </a:lnTo>
                  <a:lnTo>
                    <a:pt x="16827" y="2354389"/>
                  </a:lnTo>
                  <a:lnTo>
                    <a:pt x="21653" y="2349500"/>
                  </a:lnTo>
                  <a:lnTo>
                    <a:pt x="21653" y="2343454"/>
                  </a:lnTo>
                  <a:lnTo>
                    <a:pt x="21653" y="2337435"/>
                  </a:lnTo>
                  <a:close/>
                </a:path>
                <a:path w="2168525" h="2354579">
                  <a:moveTo>
                    <a:pt x="1487716" y="108813"/>
                  </a:moveTo>
                  <a:lnTo>
                    <a:pt x="1485506" y="106565"/>
                  </a:lnTo>
                  <a:lnTo>
                    <a:pt x="1480058" y="106565"/>
                  </a:lnTo>
                  <a:lnTo>
                    <a:pt x="1477835" y="108813"/>
                  </a:lnTo>
                  <a:lnTo>
                    <a:pt x="1477835" y="114300"/>
                  </a:lnTo>
                  <a:lnTo>
                    <a:pt x="1480058" y="116547"/>
                  </a:lnTo>
                  <a:lnTo>
                    <a:pt x="1485506" y="116547"/>
                  </a:lnTo>
                  <a:lnTo>
                    <a:pt x="1487716" y="114300"/>
                  </a:lnTo>
                  <a:lnTo>
                    <a:pt x="1487716" y="111556"/>
                  </a:lnTo>
                  <a:lnTo>
                    <a:pt x="1487716" y="108813"/>
                  </a:lnTo>
                  <a:close/>
                </a:path>
                <a:path w="2168525" h="2354579">
                  <a:moveTo>
                    <a:pt x="1598587" y="1841"/>
                  </a:moveTo>
                  <a:lnTo>
                    <a:pt x="1596758" y="0"/>
                  </a:lnTo>
                  <a:lnTo>
                    <a:pt x="1592249" y="0"/>
                  </a:lnTo>
                  <a:lnTo>
                    <a:pt x="1590395" y="1841"/>
                  </a:lnTo>
                  <a:lnTo>
                    <a:pt x="1590395" y="6400"/>
                  </a:lnTo>
                  <a:lnTo>
                    <a:pt x="1592249" y="8242"/>
                  </a:lnTo>
                  <a:lnTo>
                    <a:pt x="1596758" y="8242"/>
                  </a:lnTo>
                  <a:lnTo>
                    <a:pt x="1598587" y="6400"/>
                  </a:lnTo>
                  <a:lnTo>
                    <a:pt x="1598587" y="4114"/>
                  </a:lnTo>
                  <a:lnTo>
                    <a:pt x="1598587" y="1841"/>
                  </a:lnTo>
                  <a:close/>
                </a:path>
                <a:path w="2168525" h="2354579">
                  <a:moveTo>
                    <a:pt x="2167915" y="528485"/>
                  </a:moveTo>
                  <a:lnTo>
                    <a:pt x="2165185" y="525716"/>
                  </a:lnTo>
                  <a:lnTo>
                    <a:pt x="2158441" y="525716"/>
                  </a:lnTo>
                  <a:lnTo>
                    <a:pt x="2155723" y="528485"/>
                  </a:lnTo>
                  <a:lnTo>
                    <a:pt x="2155723" y="535266"/>
                  </a:lnTo>
                  <a:lnTo>
                    <a:pt x="2158441" y="538035"/>
                  </a:lnTo>
                  <a:lnTo>
                    <a:pt x="2165185" y="538035"/>
                  </a:lnTo>
                  <a:lnTo>
                    <a:pt x="2167915" y="535266"/>
                  </a:lnTo>
                  <a:lnTo>
                    <a:pt x="2167915" y="531863"/>
                  </a:lnTo>
                  <a:lnTo>
                    <a:pt x="2167915" y="528485"/>
                  </a:lnTo>
                  <a:close/>
                </a:path>
              </a:pathLst>
            </a:custGeom>
            <a:solidFill>
              <a:srgbClr val="FFFFFF">
                <a:alpha val="39999"/>
              </a:srgbClr>
            </a:solidFill>
          </p:spPr>
          <p:txBody>
            <a:bodyPr wrap="square" lIns="0" tIns="0" rIns="0" bIns="0" rtlCol="0"/>
            <a:lstStyle/>
            <a:p>
              <a:endParaRPr/>
            </a:p>
          </p:txBody>
        </p:sp>
        <p:sp>
          <p:nvSpPr>
            <p:cNvPr id="54" name="object 54"/>
            <p:cNvSpPr/>
            <p:nvPr/>
          </p:nvSpPr>
          <p:spPr>
            <a:xfrm>
              <a:off x="3871862" y="292229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5" name="object 55"/>
            <p:cNvSpPr/>
            <p:nvPr/>
          </p:nvSpPr>
          <p:spPr>
            <a:xfrm>
              <a:off x="2440799" y="6604060"/>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6" name="object 56"/>
            <p:cNvSpPr/>
            <p:nvPr/>
          </p:nvSpPr>
          <p:spPr>
            <a:xfrm>
              <a:off x="4636203" y="6293567"/>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57" name="object 57"/>
            <p:cNvSpPr/>
            <p:nvPr/>
          </p:nvSpPr>
          <p:spPr>
            <a:xfrm>
              <a:off x="3183153" y="4722145"/>
              <a:ext cx="848360" cy="441959"/>
            </a:xfrm>
            <a:custGeom>
              <a:avLst/>
              <a:gdLst/>
              <a:ahLst/>
              <a:cxnLst/>
              <a:rect l="l" t="t" r="r" b="b"/>
              <a:pathLst>
                <a:path w="848360" h="441960">
                  <a:moveTo>
                    <a:pt x="14325" y="430606"/>
                  </a:moveTo>
                  <a:lnTo>
                    <a:pt x="11125" y="427380"/>
                  </a:lnTo>
                  <a:lnTo>
                    <a:pt x="3162" y="427380"/>
                  </a:lnTo>
                  <a:lnTo>
                    <a:pt x="0" y="430606"/>
                  </a:lnTo>
                  <a:lnTo>
                    <a:pt x="0" y="438607"/>
                  </a:lnTo>
                  <a:lnTo>
                    <a:pt x="3162" y="441858"/>
                  </a:lnTo>
                  <a:lnTo>
                    <a:pt x="11125" y="441858"/>
                  </a:lnTo>
                  <a:lnTo>
                    <a:pt x="14325" y="438607"/>
                  </a:lnTo>
                  <a:lnTo>
                    <a:pt x="14325" y="434606"/>
                  </a:lnTo>
                  <a:lnTo>
                    <a:pt x="14325" y="430606"/>
                  </a:lnTo>
                  <a:close/>
                </a:path>
                <a:path w="848360" h="441960">
                  <a:moveTo>
                    <a:pt x="848220" y="3454"/>
                  </a:moveTo>
                  <a:lnTo>
                    <a:pt x="844804" y="0"/>
                  </a:lnTo>
                  <a:lnTo>
                    <a:pt x="836320" y="0"/>
                  </a:lnTo>
                  <a:lnTo>
                    <a:pt x="832891" y="3454"/>
                  </a:lnTo>
                  <a:lnTo>
                    <a:pt x="832891" y="12039"/>
                  </a:lnTo>
                  <a:lnTo>
                    <a:pt x="836320" y="15494"/>
                  </a:lnTo>
                  <a:lnTo>
                    <a:pt x="844804" y="15494"/>
                  </a:lnTo>
                  <a:lnTo>
                    <a:pt x="848220" y="12039"/>
                  </a:lnTo>
                  <a:lnTo>
                    <a:pt x="848220" y="7759"/>
                  </a:lnTo>
                  <a:lnTo>
                    <a:pt x="848220" y="3454"/>
                  </a:lnTo>
                  <a:close/>
                </a:path>
              </a:pathLst>
            </a:custGeom>
            <a:solidFill>
              <a:srgbClr val="FFFFFF">
                <a:alpha val="39999"/>
              </a:srgbClr>
            </a:solidFill>
          </p:spPr>
          <p:txBody>
            <a:bodyPr wrap="square" lIns="0" tIns="0" rIns="0" bIns="0" rtlCol="0"/>
            <a:lstStyle/>
            <a:p>
              <a:endParaRPr/>
            </a:p>
          </p:txBody>
        </p:sp>
        <p:sp>
          <p:nvSpPr>
            <p:cNvPr id="58" name="object 58"/>
            <p:cNvSpPr/>
            <p:nvPr/>
          </p:nvSpPr>
          <p:spPr>
            <a:xfrm>
              <a:off x="3953079" y="4600769"/>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9" name="object 59"/>
            <p:cNvSpPr/>
            <p:nvPr/>
          </p:nvSpPr>
          <p:spPr>
            <a:xfrm>
              <a:off x="4210373" y="3741376"/>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0" name="object 60"/>
            <p:cNvSpPr/>
            <p:nvPr/>
          </p:nvSpPr>
          <p:spPr>
            <a:xfrm>
              <a:off x="4815353" y="4000734"/>
              <a:ext cx="31750" cy="32384"/>
            </a:xfrm>
            <a:custGeom>
              <a:avLst/>
              <a:gdLst/>
              <a:ahLst/>
              <a:cxnLst/>
              <a:rect l="l" t="t" r="r" b="b"/>
              <a:pathLst>
                <a:path w="31750" h="32385">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1" name="object 61"/>
            <p:cNvSpPr/>
            <p:nvPr/>
          </p:nvSpPr>
          <p:spPr>
            <a:xfrm>
              <a:off x="4072944" y="6715799"/>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2" name="object 62"/>
            <p:cNvSpPr/>
            <p:nvPr/>
          </p:nvSpPr>
          <p:spPr>
            <a:xfrm>
              <a:off x="3623297" y="6351492"/>
              <a:ext cx="65405" cy="756920"/>
            </a:xfrm>
            <a:custGeom>
              <a:avLst/>
              <a:gdLst/>
              <a:ahLst/>
              <a:cxnLst/>
              <a:rect l="l" t="t" r="r" b="b"/>
              <a:pathLst>
                <a:path w="65404" h="756920">
                  <a:moveTo>
                    <a:pt x="10629" y="748322"/>
                  </a:moveTo>
                  <a:lnTo>
                    <a:pt x="8280" y="745896"/>
                  </a:lnTo>
                  <a:lnTo>
                    <a:pt x="2374" y="745896"/>
                  </a:lnTo>
                  <a:lnTo>
                    <a:pt x="0" y="748322"/>
                  </a:lnTo>
                  <a:lnTo>
                    <a:pt x="0" y="754227"/>
                  </a:lnTo>
                  <a:lnTo>
                    <a:pt x="2374" y="756653"/>
                  </a:lnTo>
                  <a:lnTo>
                    <a:pt x="8280" y="756653"/>
                  </a:lnTo>
                  <a:lnTo>
                    <a:pt x="10629" y="754227"/>
                  </a:lnTo>
                  <a:lnTo>
                    <a:pt x="10629" y="751281"/>
                  </a:lnTo>
                  <a:lnTo>
                    <a:pt x="10629" y="748322"/>
                  </a:lnTo>
                  <a:close/>
                </a:path>
                <a:path w="65404" h="756920">
                  <a:moveTo>
                    <a:pt x="64922" y="3467"/>
                  </a:moveTo>
                  <a:lnTo>
                    <a:pt x="61506" y="0"/>
                  </a:lnTo>
                  <a:lnTo>
                    <a:pt x="53022" y="0"/>
                  </a:lnTo>
                  <a:lnTo>
                    <a:pt x="49593" y="3467"/>
                  </a:lnTo>
                  <a:lnTo>
                    <a:pt x="49593" y="12052"/>
                  </a:lnTo>
                  <a:lnTo>
                    <a:pt x="53022" y="15494"/>
                  </a:lnTo>
                  <a:lnTo>
                    <a:pt x="61506" y="15494"/>
                  </a:lnTo>
                  <a:lnTo>
                    <a:pt x="64922" y="12052"/>
                  </a:lnTo>
                  <a:lnTo>
                    <a:pt x="64922" y="7759"/>
                  </a:lnTo>
                  <a:lnTo>
                    <a:pt x="64922" y="3467"/>
                  </a:lnTo>
                  <a:close/>
                </a:path>
              </a:pathLst>
            </a:custGeom>
            <a:solidFill>
              <a:srgbClr val="FFFFFF">
                <a:alpha val="39999"/>
              </a:srgbClr>
            </a:solidFill>
          </p:spPr>
          <p:txBody>
            <a:bodyPr wrap="square" lIns="0" tIns="0" rIns="0" bIns="0" rtlCol="0"/>
            <a:lstStyle/>
            <a:p>
              <a:endParaRPr/>
            </a:p>
          </p:txBody>
        </p:sp>
        <p:sp>
          <p:nvSpPr>
            <p:cNvPr id="63" name="object 63"/>
            <p:cNvSpPr/>
            <p:nvPr/>
          </p:nvSpPr>
          <p:spPr>
            <a:xfrm>
              <a:off x="3548570" y="1876316"/>
              <a:ext cx="744220" cy="4044950"/>
            </a:xfrm>
            <a:custGeom>
              <a:avLst/>
              <a:gdLst/>
              <a:ahLst/>
              <a:cxnLst/>
              <a:rect l="l" t="t" r="r" b="b"/>
              <a:pathLst>
                <a:path w="744220" h="4044950">
                  <a:moveTo>
                    <a:pt x="21450" y="4027894"/>
                  </a:moveTo>
                  <a:lnTo>
                    <a:pt x="16662" y="4023017"/>
                  </a:lnTo>
                  <a:lnTo>
                    <a:pt x="4787" y="4023017"/>
                  </a:lnTo>
                  <a:lnTo>
                    <a:pt x="0" y="4027894"/>
                  </a:lnTo>
                  <a:lnTo>
                    <a:pt x="0" y="4039832"/>
                  </a:lnTo>
                  <a:lnTo>
                    <a:pt x="4787" y="4044708"/>
                  </a:lnTo>
                  <a:lnTo>
                    <a:pt x="16662" y="4044708"/>
                  </a:lnTo>
                  <a:lnTo>
                    <a:pt x="21450" y="4039832"/>
                  </a:lnTo>
                  <a:lnTo>
                    <a:pt x="21450" y="4033850"/>
                  </a:lnTo>
                  <a:lnTo>
                    <a:pt x="21450" y="4027894"/>
                  </a:lnTo>
                  <a:close/>
                </a:path>
                <a:path w="744220" h="4044950">
                  <a:moveTo>
                    <a:pt x="743927" y="3479"/>
                  </a:moveTo>
                  <a:lnTo>
                    <a:pt x="740473" y="0"/>
                  </a:lnTo>
                  <a:lnTo>
                    <a:pt x="731951" y="0"/>
                  </a:lnTo>
                  <a:lnTo>
                    <a:pt x="728497" y="3479"/>
                  </a:lnTo>
                  <a:lnTo>
                    <a:pt x="728497" y="12090"/>
                  </a:lnTo>
                  <a:lnTo>
                    <a:pt x="731951" y="15557"/>
                  </a:lnTo>
                  <a:lnTo>
                    <a:pt x="740473" y="15557"/>
                  </a:lnTo>
                  <a:lnTo>
                    <a:pt x="743927" y="12090"/>
                  </a:lnTo>
                  <a:lnTo>
                    <a:pt x="743927" y="7785"/>
                  </a:lnTo>
                  <a:lnTo>
                    <a:pt x="743927" y="3479"/>
                  </a:lnTo>
                  <a:close/>
                </a:path>
              </a:pathLst>
            </a:custGeom>
            <a:solidFill>
              <a:srgbClr val="384746">
                <a:alpha val="39999"/>
              </a:srgbClr>
            </a:solidFill>
          </p:spPr>
          <p:txBody>
            <a:bodyPr wrap="square" lIns="0" tIns="0" rIns="0" bIns="0" rtlCol="0"/>
            <a:lstStyle/>
            <a:p>
              <a:endParaRPr/>
            </a:p>
          </p:txBody>
        </p:sp>
        <p:sp>
          <p:nvSpPr>
            <p:cNvPr id="64" name="object 64"/>
            <p:cNvSpPr/>
            <p:nvPr/>
          </p:nvSpPr>
          <p:spPr>
            <a:xfrm>
              <a:off x="2452573" y="2371832"/>
              <a:ext cx="843915" cy="1044575"/>
            </a:xfrm>
            <a:custGeom>
              <a:avLst/>
              <a:gdLst/>
              <a:ahLst/>
              <a:cxnLst/>
              <a:rect l="l" t="t" r="r" b="b"/>
              <a:pathLst>
                <a:path w="843914" h="1044575">
                  <a:moveTo>
                    <a:pt x="13144" y="1033754"/>
                  </a:moveTo>
                  <a:lnTo>
                    <a:pt x="10198" y="1030795"/>
                  </a:lnTo>
                  <a:lnTo>
                    <a:pt x="2959" y="1030795"/>
                  </a:lnTo>
                  <a:lnTo>
                    <a:pt x="0" y="1033754"/>
                  </a:lnTo>
                  <a:lnTo>
                    <a:pt x="0" y="1041057"/>
                  </a:lnTo>
                  <a:lnTo>
                    <a:pt x="2959" y="1044028"/>
                  </a:lnTo>
                  <a:lnTo>
                    <a:pt x="10198" y="1044028"/>
                  </a:lnTo>
                  <a:lnTo>
                    <a:pt x="13144" y="1041057"/>
                  </a:lnTo>
                  <a:lnTo>
                    <a:pt x="13144" y="1037412"/>
                  </a:lnTo>
                  <a:lnTo>
                    <a:pt x="13144" y="1033754"/>
                  </a:lnTo>
                  <a:close/>
                </a:path>
                <a:path w="843914" h="1044575">
                  <a:moveTo>
                    <a:pt x="843572" y="3771"/>
                  </a:moveTo>
                  <a:lnTo>
                    <a:pt x="839825" y="0"/>
                  </a:lnTo>
                  <a:lnTo>
                    <a:pt x="830580" y="0"/>
                  </a:lnTo>
                  <a:lnTo>
                    <a:pt x="826808" y="3771"/>
                  </a:lnTo>
                  <a:lnTo>
                    <a:pt x="826808" y="13119"/>
                  </a:lnTo>
                  <a:lnTo>
                    <a:pt x="830580" y="16891"/>
                  </a:lnTo>
                  <a:lnTo>
                    <a:pt x="839825" y="16891"/>
                  </a:lnTo>
                  <a:lnTo>
                    <a:pt x="843572" y="13119"/>
                  </a:lnTo>
                  <a:lnTo>
                    <a:pt x="843572" y="8445"/>
                  </a:lnTo>
                  <a:lnTo>
                    <a:pt x="843572" y="3771"/>
                  </a:lnTo>
                  <a:close/>
                </a:path>
              </a:pathLst>
            </a:custGeom>
            <a:solidFill>
              <a:srgbClr val="FFFFFF">
                <a:alpha val="39999"/>
              </a:srgbClr>
            </a:solidFill>
          </p:spPr>
          <p:txBody>
            <a:bodyPr wrap="square" lIns="0" tIns="0" rIns="0" bIns="0" rtlCol="0"/>
            <a:lstStyle/>
            <a:p>
              <a:endParaRPr/>
            </a:p>
          </p:txBody>
        </p:sp>
        <p:sp>
          <p:nvSpPr>
            <p:cNvPr id="65" name="object 65"/>
            <p:cNvSpPr/>
            <p:nvPr/>
          </p:nvSpPr>
          <p:spPr>
            <a:xfrm>
              <a:off x="2615189" y="2010236"/>
              <a:ext cx="15875" cy="15875"/>
            </a:xfrm>
            <a:custGeom>
              <a:avLst/>
              <a:gdLst/>
              <a:ahLst/>
              <a:cxnLst/>
              <a:rect l="l" t="t" r="r" b="b"/>
              <a:pathLst>
                <a:path w="15875" h="15875">
                  <a:moveTo>
                    <a:pt x="11873" y="0"/>
                  </a:moveTo>
                  <a:lnTo>
                    <a:pt x="3423" y="0"/>
                  </a:lnTo>
                  <a:lnTo>
                    <a:pt x="0" y="3476"/>
                  </a:lnTo>
                  <a:lnTo>
                    <a:pt x="0" y="11989"/>
                  </a:lnTo>
                  <a:lnTo>
                    <a:pt x="3423" y="15455"/>
                  </a:lnTo>
                  <a:lnTo>
                    <a:pt x="11873" y="15455"/>
                  </a:lnTo>
                  <a:lnTo>
                    <a:pt x="15308" y="11989"/>
                  </a:lnTo>
                  <a:lnTo>
                    <a:pt x="15308" y="7727"/>
                  </a:lnTo>
                  <a:lnTo>
                    <a:pt x="15308" y="3476"/>
                  </a:lnTo>
                  <a:lnTo>
                    <a:pt x="11873" y="0"/>
                  </a:lnTo>
                  <a:close/>
                </a:path>
              </a:pathLst>
            </a:custGeom>
            <a:solidFill>
              <a:srgbClr val="6F4478">
                <a:alpha val="39999"/>
              </a:srgbClr>
            </a:solidFill>
          </p:spPr>
          <p:txBody>
            <a:bodyPr wrap="square" lIns="0" tIns="0" rIns="0" bIns="0" rtlCol="0"/>
            <a:lstStyle/>
            <a:p>
              <a:endParaRPr/>
            </a:p>
          </p:txBody>
        </p:sp>
        <p:sp>
          <p:nvSpPr>
            <p:cNvPr id="66" name="object 66"/>
            <p:cNvSpPr/>
            <p:nvPr/>
          </p:nvSpPr>
          <p:spPr>
            <a:xfrm>
              <a:off x="2981599" y="2951926"/>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7" name="object 67"/>
            <p:cNvSpPr/>
            <p:nvPr/>
          </p:nvSpPr>
          <p:spPr>
            <a:xfrm>
              <a:off x="3555441" y="882071"/>
              <a:ext cx="680720" cy="966469"/>
            </a:xfrm>
            <a:custGeom>
              <a:avLst/>
              <a:gdLst/>
              <a:ahLst/>
              <a:cxnLst/>
              <a:rect l="l" t="t" r="r" b="b"/>
              <a:pathLst>
                <a:path w="680720" h="966469">
                  <a:moveTo>
                    <a:pt x="22148" y="4978"/>
                  </a:moveTo>
                  <a:lnTo>
                    <a:pt x="17208" y="0"/>
                  </a:lnTo>
                  <a:lnTo>
                    <a:pt x="4991" y="0"/>
                  </a:lnTo>
                  <a:lnTo>
                    <a:pt x="0" y="4978"/>
                  </a:lnTo>
                  <a:lnTo>
                    <a:pt x="0" y="17310"/>
                  </a:lnTo>
                  <a:lnTo>
                    <a:pt x="4991" y="22326"/>
                  </a:lnTo>
                  <a:lnTo>
                    <a:pt x="17208" y="22326"/>
                  </a:lnTo>
                  <a:lnTo>
                    <a:pt x="22148" y="17310"/>
                  </a:lnTo>
                  <a:lnTo>
                    <a:pt x="22148" y="11176"/>
                  </a:lnTo>
                  <a:lnTo>
                    <a:pt x="22148" y="4978"/>
                  </a:lnTo>
                  <a:close/>
                </a:path>
                <a:path w="680720" h="966469">
                  <a:moveTo>
                    <a:pt x="680491" y="951166"/>
                  </a:moveTo>
                  <a:lnTo>
                    <a:pt x="676262" y="946912"/>
                  </a:lnTo>
                  <a:lnTo>
                    <a:pt x="665822" y="946912"/>
                  </a:lnTo>
                  <a:lnTo>
                    <a:pt x="661581" y="951166"/>
                  </a:lnTo>
                  <a:lnTo>
                    <a:pt x="661581" y="961707"/>
                  </a:lnTo>
                  <a:lnTo>
                    <a:pt x="665822" y="965987"/>
                  </a:lnTo>
                  <a:lnTo>
                    <a:pt x="676262" y="965987"/>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68" name="object 68"/>
            <p:cNvSpPr/>
            <p:nvPr/>
          </p:nvSpPr>
          <p:spPr>
            <a:xfrm>
              <a:off x="3057565" y="3661982"/>
              <a:ext cx="31750" cy="32384"/>
            </a:xfrm>
            <a:custGeom>
              <a:avLst/>
              <a:gdLst/>
              <a:ahLst/>
              <a:cxnLst/>
              <a:rect l="l" t="t" r="r" b="b"/>
              <a:pathLst>
                <a:path w="31750" h="32385">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9" name="object 69"/>
            <p:cNvSpPr/>
            <p:nvPr/>
          </p:nvSpPr>
          <p:spPr>
            <a:xfrm>
              <a:off x="4262406" y="1530996"/>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0" name="object 70"/>
            <p:cNvSpPr/>
            <p:nvPr/>
          </p:nvSpPr>
          <p:spPr>
            <a:xfrm>
              <a:off x="4044281" y="2017965"/>
              <a:ext cx="26034" cy="26034"/>
            </a:xfrm>
            <a:custGeom>
              <a:avLst/>
              <a:gdLst/>
              <a:ahLst/>
              <a:cxnLst/>
              <a:rect l="l" t="t" r="r" b="b"/>
              <a:pathLst>
                <a:path w="26035"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71" name="object 71"/>
            <p:cNvSpPr/>
            <p:nvPr/>
          </p:nvSpPr>
          <p:spPr>
            <a:xfrm>
              <a:off x="4691843" y="3347079"/>
              <a:ext cx="27305" cy="27940"/>
            </a:xfrm>
            <a:custGeom>
              <a:avLst/>
              <a:gdLst/>
              <a:ahLst/>
              <a:cxnLst/>
              <a:rect l="l" t="t" r="r" b="b"/>
              <a:pathLst>
                <a:path w="27304"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72" name="object 72"/>
            <p:cNvSpPr/>
            <p:nvPr/>
          </p:nvSpPr>
          <p:spPr>
            <a:xfrm>
              <a:off x="4605337" y="3141922"/>
              <a:ext cx="130810" cy="1048385"/>
            </a:xfrm>
            <a:custGeom>
              <a:avLst/>
              <a:gdLst/>
              <a:ahLst/>
              <a:cxnLst/>
              <a:rect l="l" t="t" r="r" b="b"/>
              <a:pathLst>
                <a:path w="130810" h="1048385">
                  <a:moveTo>
                    <a:pt x="9880" y="1040333"/>
                  </a:moveTo>
                  <a:lnTo>
                    <a:pt x="7658" y="1038098"/>
                  </a:lnTo>
                  <a:lnTo>
                    <a:pt x="2222" y="1038098"/>
                  </a:lnTo>
                  <a:lnTo>
                    <a:pt x="0" y="1040333"/>
                  </a:lnTo>
                  <a:lnTo>
                    <a:pt x="0" y="1045819"/>
                  </a:lnTo>
                  <a:lnTo>
                    <a:pt x="2222" y="1048067"/>
                  </a:lnTo>
                  <a:lnTo>
                    <a:pt x="7658" y="1048067"/>
                  </a:lnTo>
                  <a:lnTo>
                    <a:pt x="9880" y="1045819"/>
                  </a:lnTo>
                  <a:lnTo>
                    <a:pt x="9880" y="1043089"/>
                  </a:lnTo>
                  <a:lnTo>
                    <a:pt x="9880" y="1040333"/>
                  </a:lnTo>
                  <a:close/>
                </a:path>
                <a:path w="130810" h="1048385">
                  <a:moveTo>
                    <a:pt x="120751" y="933373"/>
                  </a:moveTo>
                  <a:lnTo>
                    <a:pt x="118922" y="931532"/>
                  </a:lnTo>
                  <a:lnTo>
                    <a:pt x="114401" y="931532"/>
                  </a:lnTo>
                  <a:lnTo>
                    <a:pt x="112547" y="933373"/>
                  </a:lnTo>
                  <a:lnTo>
                    <a:pt x="112547" y="937933"/>
                  </a:lnTo>
                  <a:lnTo>
                    <a:pt x="114401" y="939774"/>
                  </a:lnTo>
                  <a:lnTo>
                    <a:pt x="118922" y="939774"/>
                  </a:lnTo>
                  <a:lnTo>
                    <a:pt x="120751" y="937933"/>
                  </a:lnTo>
                  <a:lnTo>
                    <a:pt x="120751" y="935647"/>
                  </a:lnTo>
                  <a:lnTo>
                    <a:pt x="120751" y="933373"/>
                  </a:lnTo>
                  <a:close/>
                </a:path>
                <a:path w="130810" h="1048385">
                  <a:moveTo>
                    <a:pt x="130810" y="1816"/>
                  </a:moveTo>
                  <a:lnTo>
                    <a:pt x="129057" y="0"/>
                  </a:lnTo>
                  <a:lnTo>
                    <a:pt x="124612" y="0"/>
                  </a:lnTo>
                  <a:lnTo>
                    <a:pt x="122821" y="1816"/>
                  </a:lnTo>
                  <a:lnTo>
                    <a:pt x="122821" y="6286"/>
                  </a:lnTo>
                  <a:lnTo>
                    <a:pt x="124612" y="8089"/>
                  </a:lnTo>
                  <a:lnTo>
                    <a:pt x="129057" y="8089"/>
                  </a:lnTo>
                  <a:lnTo>
                    <a:pt x="130810" y="6286"/>
                  </a:lnTo>
                  <a:lnTo>
                    <a:pt x="130810" y="4051"/>
                  </a:lnTo>
                  <a:lnTo>
                    <a:pt x="130810" y="1816"/>
                  </a:lnTo>
                  <a:close/>
                </a:path>
              </a:pathLst>
            </a:custGeom>
            <a:solidFill>
              <a:srgbClr val="FFFFFF">
                <a:alpha val="39999"/>
              </a:srgbClr>
            </a:solidFill>
          </p:spPr>
          <p:txBody>
            <a:bodyPr wrap="square" lIns="0" tIns="0" rIns="0" bIns="0" rtlCol="0"/>
            <a:lstStyle/>
            <a:p>
              <a:endParaRPr/>
            </a:p>
          </p:txBody>
        </p:sp>
        <p:sp>
          <p:nvSpPr>
            <p:cNvPr id="73" name="object 73"/>
            <p:cNvSpPr/>
            <p:nvPr/>
          </p:nvSpPr>
          <p:spPr>
            <a:xfrm>
              <a:off x="4237773" y="1511317"/>
              <a:ext cx="17145" cy="17145"/>
            </a:xfrm>
            <a:custGeom>
              <a:avLst/>
              <a:gdLst/>
              <a:ahLst/>
              <a:cxnLst/>
              <a:rect l="l" t="t" r="r" b="b"/>
              <a:pathLst>
                <a:path w="17145" h="17144">
                  <a:moveTo>
                    <a:pt x="13109" y="0"/>
                  </a:moveTo>
                  <a:lnTo>
                    <a:pt x="3738" y="0"/>
                  </a:lnTo>
                  <a:lnTo>
                    <a:pt x="0" y="3842"/>
                  </a:lnTo>
                  <a:lnTo>
                    <a:pt x="0" y="13256"/>
                  </a:lnTo>
                  <a:lnTo>
                    <a:pt x="3738" y="17088"/>
                  </a:lnTo>
                  <a:lnTo>
                    <a:pt x="13109" y="17088"/>
                  </a:lnTo>
                  <a:lnTo>
                    <a:pt x="16910" y="1325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74" name="object 74"/>
            <p:cNvSpPr/>
            <p:nvPr/>
          </p:nvSpPr>
          <p:spPr>
            <a:xfrm>
              <a:off x="3250679" y="904804"/>
              <a:ext cx="952500" cy="1953260"/>
            </a:xfrm>
            <a:custGeom>
              <a:avLst/>
              <a:gdLst/>
              <a:ahLst/>
              <a:cxnLst/>
              <a:rect l="l" t="t" r="r" b="b"/>
              <a:pathLst>
                <a:path w="952500" h="1953260">
                  <a:moveTo>
                    <a:pt x="8204" y="1946859"/>
                  </a:moveTo>
                  <a:lnTo>
                    <a:pt x="6375" y="1945017"/>
                  </a:lnTo>
                  <a:lnTo>
                    <a:pt x="1854" y="1945017"/>
                  </a:lnTo>
                  <a:lnTo>
                    <a:pt x="0" y="1946859"/>
                  </a:lnTo>
                  <a:lnTo>
                    <a:pt x="0" y="1951418"/>
                  </a:lnTo>
                  <a:lnTo>
                    <a:pt x="1854" y="1953260"/>
                  </a:lnTo>
                  <a:lnTo>
                    <a:pt x="6375" y="1953260"/>
                  </a:lnTo>
                  <a:lnTo>
                    <a:pt x="8204" y="1951418"/>
                  </a:lnTo>
                  <a:lnTo>
                    <a:pt x="8204" y="1949132"/>
                  </a:lnTo>
                  <a:lnTo>
                    <a:pt x="8204" y="1946859"/>
                  </a:lnTo>
                  <a:close/>
                </a:path>
                <a:path w="952500" h="1953260">
                  <a:moveTo>
                    <a:pt x="806437" y="222059"/>
                  </a:moveTo>
                  <a:lnTo>
                    <a:pt x="801306" y="216865"/>
                  </a:lnTo>
                  <a:lnTo>
                    <a:pt x="788606" y="216865"/>
                  </a:lnTo>
                  <a:lnTo>
                    <a:pt x="783463" y="222059"/>
                  </a:lnTo>
                  <a:lnTo>
                    <a:pt x="783463" y="234835"/>
                  </a:lnTo>
                  <a:lnTo>
                    <a:pt x="788606" y="240042"/>
                  </a:lnTo>
                  <a:lnTo>
                    <a:pt x="801306" y="240042"/>
                  </a:lnTo>
                  <a:lnTo>
                    <a:pt x="806437" y="234835"/>
                  </a:lnTo>
                  <a:lnTo>
                    <a:pt x="806437" y="228460"/>
                  </a:lnTo>
                  <a:lnTo>
                    <a:pt x="806437" y="222059"/>
                  </a:lnTo>
                  <a:close/>
                </a:path>
                <a:path w="952500" h="1953260">
                  <a:moveTo>
                    <a:pt x="952169" y="2882"/>
                  </a:moveTo>
                  <a:lnTo>
                    <a:pt x="949312" y="0"/>
                  </a:lnTo>
                  <a:lnTo>
                    <a:pt x="942225" y="0"/>
                  </a:lnTo>
                  <a:lnTo>
                    <a:pt x="939368" y="2882"/>
                  </a:lnTo>
                  <a:lnTo>
                    <a:pt x="939368" y="9982"/>
                  </a:lnTo>
                  <a:lnTo>
                    <a:pt x="942225" y="12903"/>
                  </a:lnTo>
                  <a:lnTo>
                    <a:pt x="949312" y="12903"/>
                  </a:lnTo>
                  <a:lnTo>
                    <a:pt x="952169" y="9982"/>
                  </a:lnTo>
                  <a:lnTo>
                    <a:pt x="952169" y="6426"/>
                  </a:lnTo>
                  <a:lnTo>
                    <a:pt x="952169" y="2882"/>
                  </a:lnTo>
                  <a:close/>
                </a:path>
              </a:pathLst>
            </a:custGeom>
            <a:solidFill>
              <a:srgbClr val="FFFFFF">
                <a:alpha val="31198"/>
              </a:srgbClr>
            </a:solidFill>
          </p:spPr>
          <p:txBody>
            <a:bodyPr wrap="square" lIns="0" tIns="0" rIns="0" bIns="0" rtlCol="0"/>
            <a:lstStyle/>
            <a:p>
              <a:endParaRPr/>
            </a:p>
          </p:txBody>
        </p:sp>
        <p:sp>
          <p:nvSpPr>
            <p:cNvPr id="75" name="object 75"/>
            <p:cNvSpPr/>
            <p:nvPr/>
          </p:nvSpPr>
          <p:spPr>
            <a:xfrm>
              <a:off x="3187353" y="1261981"/>
              <a:ext cx="10160" cy="10160"/>
            </a:xfrm>
            <a:custGeom>
              <a:avLst/>
              <a:gdLst/>
              <a:ahLst/>
              <a:cxnLst/>
              <a:rect l="l" t="t" r="r" b="b"/>
              <a:pathLst>
                <a:path w="10160"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6" name="object 76"/>
            <p:cNvSpPr/>
            <p:nvPr/>
          </p:nvSpPr>
          <p:spPr>
            <a:xfrm>
              <a:off x="4553416" y="2559483"/>
              <a:ext cx="10795" cy="11430"/>
            </a:xfrm>
            <a:custGeom>
              <a:avLst/>
              <a:gdLst/>
              <a:ahLst/>
              <a:cxnLst/>
              <a:rect l="l" t="t" r="r" b="b"/>
              <a:pathLst>
                <a:path w="10795"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77" name="object 77"/>
            <p:cNvSpPr/>
            <p:nvPr/>
          </p:nvSpPr>
          <p:spPr>
            <a:xfrm>
              <a:off x="2801041" y="3231391"/>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8" name="object 78"/>
            <p:cNvSpPr/>
            <p:nvPr/>
          </p:nvSpPr>
          <p:spPr>
            <a:xfrm>
              <a:off x="4371815" y="3203013"/>
              <a:ext cx="13335" cy="13335"/>
            </a:xfrm>
            <a:custGeom>
              <a:avLst/>
              <a:gdLst/>
              <a:ahLst/>
              <a:cxnLst/>
              <a:rect l="l" t="t" r="r" b="b"/>
              <a:pathLst>
                <a:path w="13335"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79" name="object 79"/>
            <p:cNvSpPr/>
            <p:nvPr/>
          </p:nvSpPr>
          <p:spPr>
            <a:xfrm>
              <a:off x="2751493" y="2072518"/>
              <a:ext cx="205740" cy="2130425"/>
            </a:xfrm>
            <a:custGeom>
              <a:avLst/>
              <a:gdLst/>
              <a:ahLst/>
              <a:cxnLst/>
              <a:rect l="l" t="t" r="r" b="b"/>
              <a:pathLst>
                <a:path w="205739" h="2130425">
                  <a:moveTo>
                    <a:pt x="5930" y="2125180"/>
                  </a:moveTo>
                  <a:lnTo>
                    <a:pt x="4610" y="2123821"/>
                  </a:lnTo>
                  <a:lnTo>
                    <a:pt x="1333" y="2123821"/>
                  </a:lnTo>
                  <a:lnTo>
                    <a:pt x="0" y="2125180"/>
                  </a:lnTo>
                  <a:lnTo>
                    <a:pt x="0" y="2128456"/>
                  </a:lnTo>
                  <a:lnTo>
                    <a:pt x="1333" y="2129802"/>
                  </a:lnTo>
                  <a:lnTo>
                    <a:pt x="4610" y="2129802"/>
                  </a:lnTo>
                  <a:lnTo>
                    <a:pt x="5930" y="2128456"/>
                  </a:lnTo>
                  <a:lnTo>
                    <a:pt x="5930" y="2126805"/>
                  </a:lnTo>
                  <a:lnTo>
                    <a:pt x="5930" y="2125180"/>
                  </a:lnTo>
                  <a:close/>
                </a:path>
                <a:path w="205739" h="2130425">
                  <a:moveTo>
                    <a:pt x="205435" y="1346"/>
                  </a:moveTo>
                  <a:lnTo>
                    <a:pt x="204152" y="0"/>
                  </a:lnTo>
                  <a:lnTo>
                    <a:pt x="200837" y="0"/>
                  </a:lnTo>
                  <a:lnTo>
                    <a:pt x="199555" y="1346"/>
                  </a:lnTo>
                  <a:lnTo>
                    <a:pt x="199555" y="4660"/>
                  </a:lnTo>
                  <a:lnTo>
                    <a:pt x="200837" y="5956"/>
                  </a:lnTo>
                  <a:lnTo>
                    <a:pt x="204152" y="5956"/>
                  </a:lnTo>
                  <a:lnTo>
                    <a:pt x="205435" y="4660"/>
                  </a:lnTo>
                  <a:lnTo>
                    <a:pt x="205435" y="2997"/>
                  </a:lnTo>
                  <a:lnTo>
                    <a:pt x="205435" y="1346"/>
                  </a:lnTo>
                  <a:close/>
                </a:path>
              </a:pathLst>
            </a:custGeom>
            <a:solidFill>
              <a:srgbClr val="FFFFFF">
                <a:alpha val="29998"/>
              </a:srgbClr>
            </a:solidFill>
          </p:spPr>
          <p:txBody>
            <a:bodyPr wrap="square" lIns="0" tIns="0" rIns="0" bIns="0" rtlCol="0"/>
            <a:lstStyle/>
            <a:p>
              <a:endParaRPr/>
            </a:p>
          </p:txBody>
        </p:sp>
        <p:sp>
          <p:nvSpPr>
            <p:cNvPr id="80" name="object 80"/>
            <p:cNvSpPr/>
            <p:nvPr/>
          </p:nvSpPr>
          <p:spPr>
            <a:xfrm>
              <a:off x="2867787" y="1657381"/>
              <a:ext cx="334010" cy="316865"/>
            </a:xfrm>
            <a:custGeom>
              <a:avLst/>
              <a:gdLst/>
              <a:ahLst/>
              <a:cxnLst/>
              <a:rect l="l" t="t" r="r" b="b"/>
              <a:pathLst>
                <a:path w="334010" h="316864">
                  <a:moveTo>
                    <a:pt x="25082" y="296748"/>
                  </a:moveTo>
                  <a:lnTo>
                    <a:pt x="19481" y="291096"/>
                  </a:lnTo>
                  <a:lnTo>
                    <a:pt x="5600" y="291096"/>
                  </a:lnTo>
                  <a:lnTo>
                    <a:pt x="0" y="296748"/>
                  </a:lnTo>
                  <a:lnTo>
                    <a:pt x="0" y="310718"/>
                  </a:lnTo>
                  <a:lnTo>
                    <a:pt x="5600" y="316395"/>
                  </a:lnTo>
                  <a:lnTo>
                    <a:pt x="19481" y="316395"/>
                  </a:lnTo>
                  <a:lnTo>
                    <a:pt x="25082" y="310718"/>
                  </a:lnTo>
                  <a:lnTo>
                    <a:pt x="25082" y="303733"/>
                  </a:lnTo>
                  <a:lnTo>
                    <a:pt x="25082" y="296748"/>
                  </a:lnTo>
                  <a:close/>
                </a:path>
                <a:path w="334010" h="316864">
                  <a:moveTo>
                    <a:pt x="43319" y="80784"/>
                  </a:moveTo>
                  <a:lnTo>
                    <a:pt x="42125" y="79590"/>
                  </a:lnTo>
                  <a:lnTo>
                    <a:pt x="39192" y="79590"/>
                  </a:lnTo>
                  <a:lnTo>
                    <a:pt x="38023" y="80784"/>
                  </a:lnTo>
                  <a:lnTo>
                    <a:pt x="38023" y="83731"/>
                  </a:lnTo>
                  <a:lnTo>
                    <a:pt x="39192" y="84912"/>
                  </a:lnTo>
                  <a:lnTo>
                    <a:pt x="42125" y="84912"/>
                  </a:lnTo>
                  <a:lnTo>
                    <a:pt x="43319" y="83731"/>
                  </a:lnTo>
                  <a:lnTo>
                    <a:pt x="43319" y="82270"/>
                  </a:lnTo>
                  <a:lnTo>
                    <a:pt x="43319" y="80784"/>
                  </a:lnTo>
                  <a:close/>
                </a:path>
                <a:path w="334010" h="316864">
                  <a:moveTo>
                    <a:pt x="333971" y="3086"/>
                  </a:moveTo>
                  <a:lnTo>
                    <a:pt x="329730" y="0"/>
                  </a:lnTo>
                  <a:lnTo>
                    <a:pt x="319290" y="0"/>
                  </a:lnTo>
                  <a:lnTo>
                    <a:pt x="315023" y="3086"/>
                  </a:lnTo>
                  <a:lnTo>
                    <a:pt x="315023" y="10642"/>
                  </a:lnTo>
                  <a:lnTo>
                    <a:pt x="319290" y="13728"/>
                  </a:lnTo>
                  <a:lnTo>
                    <a:pt x="329730" y="13728"/>
                  </a:lnTo>
                  <a:lnTo>
                    <a:pt x="333971" y="10642"/>
                  </a:lnTo>
                  <a:lnTo>
                    <a:pt x="333971" y="6858"/>
                  </a:lnTo>
                  <a:lnTo>
                    <a:pt x="333971" y="3086"/>
                  </a:lnTo>
                  <a:close/>
                </a:path>
              </a:pathLst>
            </a:custGeom>
            <a:solidFill>
              <a:srgbClr val="FFFFFF">
                <a:alpha val="39999"/>
              </a:srgbClr>
            </a:solidFill>
          </p:spPr>
          <p:txBody>
            <a:bodyPr wrap="square" lIns="0" tIns="0" rIns="0" bIns="0" rtlCol="0"/>
            <a:lstStyle/>
            <a:p>
              <a:endParaRPr/>
            </a:p>
          </p:txBody>
        </p:sp>
        <p:sp>
          <p:nvSpPr>
            <p:cNvPr id="81" name="object 81"/>
            <p:cNvSpPr/>
            <p:nvPr/>
          </p:nvSpPr>
          <p:spPr>
            <a:xfrm>
              <a:off x="2437628" y="1788494"/>
              <a:ext cx="19685" cy="19685"/>
            </a:xfrm>
            <a:custGeom>
              <a:avLst/>
              <a:gdLst/>
              <a:ahLst/>
              <a:cxnLst/>
              <a:rect l="l" t="t" r="r" b="b"/>
              <a:pathLst>
                <a:path w="19685" h="19685">
                  <a:moveTo>
                    <a:pt x="14868" y="0"/>
                  </a:moveTo>
                  <a:lnTo>
                    <a:pt x="4293" y="0"/>
                  </a:lnTo>
                  <a:lnTo>
                    <a:pt x="0" y="4334"/>
                  </a:lnTo>
                  <a:lnTo>
                    <a:pt x="0" y="15004"/>
                  </a:lnTo>
                  <a:lnTo>
                    <a:pt x="4293" y="19318"/>
                  </a:lnTo>
                  <a:lnTo>
                    <a:pt x="14868" y="1931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82" name="object 82"/>
            <p:cNvSpPr/>
            <p:nvPr/>
          </p:nvSpPr>
          <p:spPr>
            <a:xfrm>
              <a:off x="3507054" y="2977240"/>
              <a:ext cx="13335" cy="13335"/>
            </a:xfrm>
            <a:custGeom>
              <a:avLst/>
              <a:gdLst/>
              <a:ahLst/>
              <a:cxnLst/>
              <a:rect l="l" t="t" r="r" b="b"/>
              <a:pathLst>
                <a:path w="13335"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83" name="object 83"/>
            <p:cNvSpPr/>
            <p:nvPr/>
          </p:nvSpPr>
          <p:spPr>
            <a:xfrm>
              <a:off x="2442770" y="895957"/>
              <a:ext cx="8890" cy="9525"/>
            </a:xfrm>
            <a:custGeom>
              <a:avLst/>
              <a:gdLst/>
              <a:ahLst/>
              <a:cxnLst/>
              <a:rect l="l" t="t" r="r" b="b"/>
              <a:pathLst>
                <a:path w="8889"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84" name="object 84"/>
            <p:cNvSpPr/>
            <p:nvPr/>
          </p:nvSpPr>
          <p:spPr>
            <a:xfrm>
              <a:off x="3870084" y="1209769"/>
              <a:ext cx="14604" cy="14604"/>
            </a:xfrm>
            <a:custGeom>
              <a:avLst/>
              <a:gdLst/>
              <a:ahLst/>
              <a:cxnLst/>
              <a:rect l="l" t="t" r="r" b="b"/>
              <a:pathLst>
                <a:path w="14604" h="14605">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85" name="object 85"/>
            <p:cNvSpPr/>
            <p:nvPr/>
          </p:nvSpPr>
          <p:spPr>
            <a:xfrm>
              <a:off x="2412934" y="2778131"/>
              <a:ext cx="20320" cy="20955"/>
            </a:xfrm>
            <a:custGeom>
              <a:avLst/>
              <a:gdLst/>
              <a:ahLst/>
              <a:cxnLst/>
              <a:rect l="l" t="t" r="r" b="b"/>
              <a:pathLst>
                <a:path w="20319" h="20955">
                  <a:moveTo>
                    <a:pt x="15748" y="0"/>
                  </a:moveTo>
                  <a:lnTo>
                    <a:pt x="4554" y="0"/>
                  </a:lnTo>
                  <a:lnTo>
                    <a:pt x="0" y="4617"/>
                  </a:lnTo>
                  <a:lnTo>
                    <a:pt x="0" y="15884"/>
                  </a:lnTo>
                  <a:lnTo>
                    <a:pt x="4554"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86" name="object 86"/>
            <p:cNvSpPr/>
            <p:nvPr/>
          </p:nvSpPr>
          <p:spPr>
            <a:xfrm>
              <a:off x="2313880" y="407197"/>
              <a:ext cx="19050" cy="19050"/>
            </a:xfrm>
            <a:custGeom>
              <a:avLst/>
              <a:gdLst/>
              <a:ahLst/>
              <a:cxnLst/>
              <a:rect l="l" t="t" r="r" b="b"/>
              <a:pathLst>
                <a:path w="19050" h="19050">
                  <a:moveTo>
                    <a:pt x="14366" y="0"/>
                  </a:moveTo>
                  <a:lnTo>
                    <a:pt x="4156" y="0"/>
                  </a:lnTo>
                  <a:lnTo>
                    <a:pt x="0" y="4177"/>
                  </a:lnTo>
                  <a:lnTo>
                    <a:pt x="0" y="14481"/>
                  </a:lnTo>
                  <a:lnTo>
                    <a:pt x="415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87" name="object 87"/>
            <p:cNvSpPr/>
            <p:nvPr/>
          </p:nvSpPr>
          <p:spPr>
            <a:xfrm>
              <a:off x="754653" y="1150889"/>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8" name="object 88"/>
            <p:cNvSpPr/>
            <p:nvPr/>
          </p:nvSpPr>
          <p:spPr>
            <a:xfrm>
              <a:off x="2673842" y="6392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89" name="object 89"/>
            <p:cNvSpPr/>
            <p:nvPr/>
          </p:nvSpPr>
          <p:spPr>
            <a:xfrm>
              <a:off x="1701979" y="1049891"/>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90" name="object 90"/>
            <p:cNvSpPr/>
            <p:nvPr/>
          </p:nvSpPr>
          <p:spPr>
            <a:xfrm>
              <a:off x="1224698" y="141942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91" name="object 91"/>
            <p:cNvSpPr/>
            <p:nvPr/>
          </p:nvSpPr>
          <p:spPr>
            <a:xfrm>
              <a:off x="1023734" y="1048784"/>
              <a:ext cx="1113155" cy="2233295"/>
            </a:xfrm>
            <a:custGeom>
              <a:avLst/>
              <a:gdLst/>
              <a:ahLst/>
              <a:cxnLst/>
              <a:rect l="l" t="t" r="r" b="b"/>
              <a:pathLst>
                <a:path w="1113155" h="2233295">
                  <a:moveTo>
                    <a:pt x="8204" y="1841"/>
                  </a:moveTo>
                  <a:lnTo>
                    <a:pt x="6362" y="0"/>
                  </a:lnTo>
                  <a:lnTo>
                    <a:pt x="1854" y="0"/>
                  </a:lnTo>
                  <a:lnTo>
                    <a:pt x="0" y="1841"/>
                  </a:lnTo>
                  <a:lnTo>
                    <a:pt x="0" y="6400"/>
                  </a:lnTo>
                  <a:lnTo>
                    <a:pt x="1854" y="8242"/>
                  </a:lnTo>
                  <a:lnTo>
                    <a:pt x="6362" y="8242"/>
                  </a:lnTo>
                  <a:lnTo>
                    <a:pt x="8204" y="6400"/>
                  </a:lnTo>
                  <a:lnTo>
                    <a:pt x="8204" y="4114"/>
                  </a:lnTo>
                  <a:lnTo>
                    <a:pt x="8204" y="1841"/>
                  </a:lnTo>
                  <a:close/>
                </a:path>
                <a:path w="1113155" h="2233295">
                  <a:moveTo>
                    <a:pt x="1112570" y="2214664"/>
                  </a:moveTo>
                  <a:lnTo>
                    <a:pt x="1107427" y="2209482"/>
                  </a:lnTo>
                  <a:lnTo>
                    <a:pt x="1094727" y="2209482"/>
                  </a:lnTo>
                  <a:lnTo>
                    <a:pt x="1089583" y="2214664"/>
                  </a:lnTo>
                  <a:lnTo>
                    <a:pt x="1089583" y="2227453"/>
                  </a:lnTo>
                  <a:lnTo>
                    <a:pt x="1094727" y="2232672"/>
                  </a:lnTo>
                  <a:lnTo>
                    <a:pt x="1107427" y="2232672"/>
                  </a:lnTo>
                  <a:lnTo>
                    <a:pt x="1112570" y="2227453"/>
                  </a:lnTo>
                  <a:lnTo>
                    <a:pt x="1112570" y="2221090"/>
                  </a:lnTo>
                  <a:lnTo>
                    <a:pt x="1112570" y="2214664"/>
                  </a:lnTo>
                  <a:close/>
                </a:path>
              </a:pathLst>
            </a:custGeom>
            <a:solidFill>
              <a:srgbClr val="FFFFFF">
                <a:alpha val="31198"/>
              </a:srgbClr>
            </a:solidFill>
          </p:spPr>
          <p:txBody>
            <a:bodyPr wrap="square" lIns="0" tIns="0" rIns="0" bIns="0" rtlCol="0"/>
            <a:lstStyle/>
            <a:p>
              <a:endParaRPr/>
            </a:p>
          </p:txBody>
        </p:sp>
        <p:sp>
          <p:nvSpPr>
            <p:cNvPr id="92" name="object 92"/>
            <p:cNvSpPr/>
            <p:nvPr/>
          </p:nvSpPr>
          <p:spPr>
            <a:xfrm>
              <a:off x="665981" y="413447"/>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3" name="object 93"/>
            <p:cNvSpPr/>
            <p:nvPr/>
          </p:nvSpPr>
          <p:spPr>
            <a:xfrm>
              <a:off x="927853" y="28814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94" name="object 94"/>
            <p:cNvSpPr/>
            <p:nvPr/>
          </p:nvSpPr>
          <p:spPr>
            <a:xfrm>
              <a:off x="574090" y="1430356"/>
              <a:ext cx="2900045" cy="2125980"/>
            </a:xfrm>
            <a:custGeom>
              <a:avLst/>
              <a:gdLst/>
              <a:ahLst/>
              <a:cxnLst/>
              <a:rect l="l" t="t" r="r" b="b"/>
              <a:pathLst>
                <a:path w="2900045" h="2125979">
                  <a:moveTo>
                    <a:pt x="10642" y="2438"/>
                  </a:moveTo>
                  <a:lnTo>
                    <a:pt x="8267" y="0"/>
                  </a:lnTo>
                  <a:lnTo>
                    <a:pt x="2374" y="0"/>
                  </a:lnTo>
                  <a:lnTo>
                    <a:pt x="0" y="2438"/>
                  </a:lnTo>
                  <a:lnTo>
                    <a:pt x="0" y="8343"/>
                  </a:lnTo>
                  <a:lnTo>
                    <a:pt x="2374" y="10769"/>
                  </a:lnTo>
                  <a:lnTo>
                    <a:pt x="8267" y="10769"/>
                  </a:lnTo>
                  <a:lnTo>
                    <a:pt x="10642" y="8343"/>
                  </a:lnTo>
                  <a:lnTo>
                    <a:pt x="10642" y="5384"/>
                  </a:lnTo>
                  <a:lnTo>
                    <a:pt x="10642" y="2438"/>
                  </a:lnTo>
                  <a:close/>
                </a:path>
                <a:path w="2900045" h="2125979">
                  <a:moveTo>
                    <a:pt x="2899651" y="2108466"/>
                  </a:moveTo>
                  <a:lnTo>
                    <a:pt x="2894850" y="2103564"/>
                  </a:lnTo>
                  <a:lnTo>
                    <a:pt x="2882874" y="2103564"/>
                  </a:lnTo>
                  <a:lnTo>
                    <a:pt x="2878010" y="2108466"/>
                  </a:lnTo>
                  <a:lnTo>
                    <a:pt x="2878010" y="2120531"/>
                  </a:lnTo>
                  <a:lnTo>
                    <a:pt x="2882874" y="2125421"/>
                  </a:lnTo>
                  <a:lnTo>
                    <a:pt x="2894850" y="2125421"/>
                  </a:lnTo>
                  <a:lnTo>
                    <a:pt x="2899651" y="2120531"/>
                  </a:lnTo>
                  <a:lnTo>
                    <a:pt x="2899651" y="2114486"/>
                  </a:lnTo>
                  <a:lnTo>
                    <a:pt x="2899651" y="2108466"/>
                  </a:lnTo>
                  <a:close/>
                </a:path>
              </a:pathLst>
            </a:custGeom>
            <a:solidFill>
              <a:srgbClr val="FFFFFF">
                <a:alpha val="39999"/>
              </a:srgbClr>
            </a:solidFill>
          </p:spPr>
          <p:txBody>
            <a:bodyPr wrap="square" lIns="0" tIns="0" rIns="0" bIns="0" rtlCol="0"/>
            <a:lstStyle/>
            <a:p>
              <a:endParaRPr/>
            </a:p>
          </p:txBody>
        </p:sp>
        <p:sp>
          <p:nvSpPr>
            <p:cNvPr id="95" name="object 95"/>
            <p:cNvSpPr/>
            <p:nvPr/>
          </p:nvSpPr>
          <p:spPr>
            <a:xfrm>
              <a:off x="2777494" y="757833"/>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96" name="object 96"/>
            <p:cNvSpPr/>
            <p:nvPr/>
          </p:nvSpPr>
          <p:spPr>
            <a:xfrm>
              <a:off x="483781" y="252431"/>
              <a:ext cx="1041400" cy="2476500"/>
            </a:xfrm>
            <a:custGeom>
              <a:avLst/>
              <a:gdLst/>
              <a:ahLst/>
              <a:cxnLst/>
              <a:rect l="l" t="t" r="r" b="b"/>
              <a:pathLst>
                <a:path w="1041400" h="2476500">
                  <a:moveTo>
                    <a:pt x="14249" y="3187"/>
                  </a:moveTo>
                  <a:lnTo>
                    <a:pt x="11061" y="0"/>
                  </a:lnTo>
                  <a:lnTo>
                    <a:pt x="3149" y="0"/>
                  </a:lnTo>
                  <a:lnTo>
                    <a:pt x="0" y="3187"/>
                  </a:lnTo>
                  <a:lnTo>
                    <a:pt x="0" y="11125"/>
                  </a:lnTo>
                  <a:lnTo>
                    <a:pt x="3149" y="14338"/>
                  </a:lnTo>
                  <a:lnTo>
                    <a:pt x="11061" y="14338"/>
                  </a:lnTo>
                  <a:lnTo>
                    <a:pt x="14249" y="11125"/>
                  </a:lnTo>
                  <a:lnTo>
                    <a:pt x="14249" y="7150"/>
                  </a:lnTo>
                  <a:lnTo>
                    <a:pt x="14249" y="3187"/>
                  </a:lnTo>
                  <a:close/>
                </a:path>
                <a:path w="1041400" h="2476500">
                  <a:moveTo>
                    <a:pt x="1041184" y="2465832"/>
                  </a:moveTo>
                  <a:lnTo>
                    <a:pt x="1038237" y="2462885"/>
                  </a:lnTo>
                  <a:lnTo>
                    <a:pt x="1030998" y="2462885"/>
                  </a:lnTo>
                  <a:lnTo>
                    <a:pt x="1028052" y="2465832"/>
                  </a:lnTo>
                  <a:lnTo>
                    <a:pt x="1028052" y="2473147"/>
                  </a:lnTo>
                  <a:lnTo>
                    <a:pt x="1030998" y="2476119"/>
                  </a:lnTo>
                  <a:lnTo>
                    <a:pt x="1038237" y="2476119"/>
                  </a:lnTo>
                  <a:lnTo>
                    <a:pt x="1041184" y="2473147"/>
                  </a:lnTo>
                  <a:lnTo>
                    <a:pt x="1041184" y="2469502"/>
                  </a:lnTo>
                  <a:lnTo>
                    <a:pt x="1041184" y="2465832"/>
                  </a:lnTo>
                  <a:close/>
                </a:path>
              </a:pathLst>
            </a:custGeom>
            <a:solidFill>
              <a:srgbClr val="FFFFFF">
                <a:alpha val="39999"/>
              </a:srgbClr>
            </a:solidFill>
          </p:spPr>
          <p:txBody>
            <a:bodyPr wrap="square" lIns="0" tIns="0" rIns="0" bIns="0" rtlCol="0"/>
            <a:lstStyle/>
            <a:p>
              <a:endParaRPr/>
            </a:p>
          </p:txBody>
        </p:sp>
        <p:sp>
          <p:nvSpPr>
            <p:cNvPr id="97" name="object 97"/>
            <p:cNvSpPr/>
            <p:nvPr/>
          </p:nvSpPr>
          <p:spPr>
            <a:xfrm>
              <a:off x="1430837" y="2524166"/>
              <a:ext cx="13335" cy="13335"/>
            </a:xfrm>
            <a:custGeom>
              <a:avLst/>
              <a:gdLst/>
              <a:ahLst/>
              <a:cxnLst/>
              <a:rect l="l" t="t" r="r" b="b"/>
              <a:pathLst>
                <a:path w="13334" h="13335">
                  <a:moveTo>
                    <a:pt x="9853" y="0"/>
                  </a:moveTo>
                  <a:lnTo>
                    <a:pt x="2848" y="0"/>
                  </a:lnTo>
                  <a:lnTo>
                    <a:pt x="0" y="2889"/>
                  </a:lnTo>
                  <a:lnTo>
                    <a:pt x="0" y="9957"/>
                  </a:lnTo>
                  <a:lnTo>
                    <a:pt x="2848" y="12847"/>
                  </a:lnTo>
                  <a:lnTo>
                    <a:pt x="9853" y="12847"/>
                  </a:lnTo>
                  <a:lnTo>
                    <a:pt x="12711" y="9957"/>
                  </a:lnTo>
                  <a:lnTo>
                    <a:pt x="12711" y="6408"/>
                  </a:lnTo>
                  <a:lnTo>
                    <a:pt x="12711" y="2889"/>
                  </a:lnTo>
                  <a:lnTo>
                    <a:pt x="9853" y="0"/>
                  </a:lnTo>
                  <a:close/>
                </a:path>
              </a:pathLst>
            </a:custGeom>
            <a:solidFill>
              <a:srgbClr val="6F4478">
                <a:alpha val="39999"/>
              </a:srgbClr>
            </a:solidFill>
          </p:spPr>
          <p:txBody>
            <a:bodyPr wrap="square" lIns="0" tIns="0" rIns="0" bIns="0" rtlCol="0"/>
            <a:lstStyle/>
            <a:p>
              <a:endParaRPr/>
            </a:p>
          </p:txBody>
        </p:sp>
        <p:sp>
          <p:nvSpPr>
            <p:cNvPr id="98" name="object 98"/>
            <p:cNvSpPr/>
            <p:nvPr/>
          </p:nvSpPr>
          <p:spPr>
            <a:xfrm>
              <a:off x="2097877" y="292609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99" name="object 99"/>
            <p:cNvSpPr/>
            <p:nvPr/>
          </p:nvSpPr>
          <p:spPr>
            <a:xfrm>
              <a:off x="1116179" y="2777498"/>
              <a:ext cx="17145" cy="17145"/>
            </a:xfrm>
            <a:custGeom>
              <a:avLst/>
              <a:gdLst/>
              <a:ahLst/>
              <a:cxnLst/>
              <a:rect l="l" t="t" r="r" b="b"/>
              <a:pathLst>
                <a:path w="17144"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00" name="object 100"/>
            <p:cNvSpPr/>
            <p:nvPr/>
          </p:nvSpPr>
          <p:spPr>
            <a:xfrm>
              <a:off x="748474" y="1732882"/>
              <a:ext cx="1060450" cy="807720"/>
            </a:xfrm>
            <a:custGeom>
              <a:avLst/>
              <a:gdLst/>
              <a:ahLst/>
              <a:cxnLst/>
              <a:rect l="l" t="t" r="r" b="b"/>
              <a:pathLst>
                <a:path w="1060450" h="807719">
                  <a:moveTo>
                    <a:pt x="14338" y="746302"/>
                  </a:moveTo>
                  <a:lnTo>
                    <a:pt x="11137" y="743064"/>
                  </a:lnTo>
                  <a:lnTo>
                    <a:pt x="3175" y="743064"/>
                  </a:lnTo>
                  <a:lnTo>
                    <a:pt x="0" y="746302"/>
                  </a:lnTo>
                  <a:lnTo>
                    <a:pt x="0" y="754303"/>
                  </a:lnTo>
                  <a:lnTo>
                    <a:pt x="3175" y="757555"/>
                  </a:lnTo>
                  <a:lnTo>
                    <a:pt x="11137" y="757555"/>
                  </a:lnTo>
                  <a:lnTo>
                    <a:pt x="14338" y="754303"/>
                  </a:lnTo>
                  <a:lnTo>
                    <a:pt x="14338" y="750303"/>
                  </a:lnTo>
                  <a:lnTo>
                    <a:pt x="14338" y="746302"/>
                  </a:lnTo>
                  <a:close/>
                </a:path>
                <a:path w="1060450" h="807719">
                  <a:moveTo>
                    <a:pt x="680796" y="2959"/>
                  </a:moveTo>
                  <a:lnTo>
                    <a:pt x="677837" y="0"/>
                  </a:lnTo>
                  <a:lnTo>
                    <a:pt x="670598" y="0"/>
                  </a:lnTo>
                  <a:lnTo>
                    <a:pt x="667651" y="2959"/>
                  </a:lnTo>
                  <a:lnTo>
                    <a:pt x="667651" y="10261"/>
                  </a:lnTo>
                  <a:lnTo>
                    <a:pt x="670598" y="13233"/>
                  </a:lnTo>
                  <a:lnTo>
                    <a:pt x="677837" y="13233"/>
                  </a:lnTo>
                  <a:lnTo>
                    <a:pt x="680796" y="10261"/>
                  </a:lnTo>
                  <a:lnTo>
                    <a:pt x="680796" y="6616"/>
                  </a:lnTo>
                  <a:lnTo>
                    <a:pt x="680796" y="2959"/>
                  </a:lnTo>
                  <a:close/>
                </a:path>
                <a:path w="1060450" h="807719">
                  <a:moveTo>
                    <a:pt x="1060107" y="799960"/>
                  </a:moveTo>
                  <a:lnTo>
                    <a:pt x="1057884" y="797712"/>
                  </a:lnTo>
                  <a:lnTo>
                    <a:pt x="1052449" y="797712"/>
                  </a:lnTo>
                  <a:lnTo>
                    <a:pt x="1050226" y="799960"/>
                  </a:lnTo>
                  <a:lnTo>
                    <a:pt x="1050226" y="805446"/>
                  </a:lnTo>
                  <a:lnTo>
                    <a:pt x="1052449" y="807694"/>
                  </a:lnTo>
                  <a:lnTo>
                    <a:pt x="1057884" y="807694"/>
                  </a:lnTo>
                  <a:lnTo>
                    <a:pt x="1060107" y="805446"/>
                  </a:lnTo>
                  <a:lnTo>
                    <a:pt x="1060107" y="802703"/>
                  </a:lnTo>
                  <a:lnTo>
                    <a:pt x="1060107" y="799960"/>
                  </a:lnTo>
                  <a:close/>
                </a:path>
              </a:pathLst>
            </a:custGeom>
            <a:solidFill>
              <a:srgbClr val="FFFFFF">
                <a:alpha val="39999"/>
              </a:srgbClr>
            </a:solidFill>
          </p:spPr>
          <p:txBody>
            <a:bodyPr wrap="square" lIns="0" tIns="0" rIns="0" bIns="0" rtlCol="0"/>
            <a:lstStyle/>
            <a:p>
              <a:endParaRPr/>
            </a:p>
          </p:txBody>
        </p:sp>
        <p:sp>
          <p:nvSpPr>
            <p:cNvPr id="101" name="object 101"/>
            <p:cNvSpPr/>
            <p:nvPr/>
          </p:nvSpPr>
          <p:spPr>
            <a:xfrm>
              <a:off x="2021103" y="604284"/>
              <a:ext cx="966469" cy="1420495"/>
            </a:xfrm>
            <a:custGeom>
              <a:avLst/>
              <a:gdLst/>
              <a:ahLst/>
              <a:cxnLst/>
              <a:rect l="l" t="t" r="r" b="b"/>
              <a:pathLst>
                <a:path w="966469" h="1420495">
                  <a:moveTo>
                    <a:pt x="31673" y="1395120"/>
                  </a:moveTo>
                  <a:lnTo>
                    <a:pt x="24587" y="1387957"/>
                  </a:lnTo>
                  <a:lnTo>
                    <a:pt x="7061" y="1387957"/>
                  </a:lnTo>
                  <a:lnTo>
                    <a:pt x="0" y="1395120"/>
                  </a:lnTo>
                  <a:lnTo>
                    <a:pt x="0" y="1412748"/>
                  </a:lnTo>
                  <a:lnTo>
                    <a:pt x="7061" y="1419910"/>
                  </a:lnTo>
                  <a:lnTo>
                    <a:pt x="24587" y="1419910"/>
                  </a:lnTo>
                  <a:lnTo>
                    <a:pt x="31673" y="1412748"/>
                  </a:lnTo>
                  <a:lnTo>
                    <a:pt x="31673" y="1403921"/>
                  </a:lnTo>
                  <a:lnTo>
                    <a:pt x="31673" y="1395120"/>
                  </a:lnTo>
                  <a:close/>
                </a:path>
                <a:path w="966469" h="1420495">
                  <a:moveTo>
                    <a:pt x="966063" y="5422"/>
                  </a:moveTo>
                  <a:lnTo>
                    <a:pt x="960704" y="0"/>
                  </a:lnTo>
                  <a:lnTo>
                    <a:pt x="947445" y="0"/>
                  </a:lnTo>
                  <a:lnTo>
                    <a:pt x="942060" y="5422"/>
                  </a:lnTo>
                  <a:lnTo>
                    <a:pt x="942060" y="18808"/>
                  </a:lnTo>
                  <a:lnTo>
                    <a:pt x="947445" y="24231"/>
                  </a:lnTo>
                  <a:lnTo>
                    <a:pt x="960704" y="24231"/>
                  </a:lnTo>
                  <a:lnTo>
                    <a:pt x="966063" y="18808"/>
                  </a:lnTo>
                  <a:lnTo>
                    <a:pt x="966063" y="12103"/>
                  </a:lnTo>
                  <a:lnTo>
                    <a:pt x="966063" y="5422"/>
                  </a:lnTo>
                  <a:close/>
                </a:path>
              </a:pathLst>
            </a:custGeom>
            <a:solidFill>
              <a:srgbClr val="384746">
                <a:alpha val="39999"/>
              </a:srgbClr>
            </a:solidFill>
          </p:spPr>
          <p:txBody>
            <a:bodyPr wrap="square" lIns="0" tIns="0" rIns="0" bIns="0" rtlCol="0"/>
            <a:lstStyle/>
            <a:p>
              <a:endParaRPr/>
            </a:p>
          </p:txBody>
        </p:sp>
        <p:sp>
          <p:nvSpPr>
            <p:cNvPr id="102" name="object 102"/>
            <p:cNvSpPr/>
            <p:nvPr/>
          </p:nvSpPr>
          <p:spPr>
            <a:xfrm>
              <a:off x="2988358" y="351237"/>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03" name="object 103"/>
            <p:cNvSpPr/>
            <p:nvPr/>
          </p:nvSpPr>
          <p:spPr>
            <a:xfrm>
              <a:off x="2214232" y="1180064"/>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04" name="object 104"/>
            <p:cNvSpPr/>
            <p:nvPr/>
          </p:nvSpPr>
          <p:spPr>
            <a:xfrm>
              <a:off x="1764576" y="815764"/>
              <a:ext cx="65405" cy="756920"/>
            </a:xfrm>
            <a:custGeom>
              <a:avLst/>
              <a:gdLst/>
              <a:ahLst/>
              <a:cxnLst/>
              <a:rect l="l" t="t" r="r" b="b"/>
              <a:pathLst>
                <a:path w="65405" h="756919">
                  <a:moveTo>
                    <a:pt x="10642" y="748322"/>
                  </a:moveTo>
                  <a:lnTo>
                    <a:pt x="8293" y="745883"/>
                  </a:lnTo>
                  <a:lnTo>
                    <a:pt x="2387" y="745883"/>
                  </a:lnTo>
                  <a:lnTo>
                    <a:pt x="0" y="748322"/>
                  </a:lnTo>
                  <a:lnTo>
                    <a:pt x="0" y="754227"/>
                  </a:lnTo>
                  <a:lnTo>
                    <a:pt x="2387" y="756653"/>
                  </a:lnTo>
                  <a:lnTo>
                    <a:pt x="8293" y="756653"/>
                  </a:lnTo>
                  <a:lnTo>
                    <a:pt x="10642" y="754227"/>
                  </a:lnTo>
                  <a:lnTo>
                    <a:pt x="10642" y="751268"/>
                  </a:lnTo>
                  <a:lnTo>
                    <a:pt x="10642" y="748322"/>
                  </a:lnTo>
                  <a:close/>
                </a:path>
                <a:path w="65405" h="756919">
                  <a:moveTo>
                    <a:pt x="64935" y="3454"/>
                  </a:moveTo>
                  <a:lnTo>
                    <a:pt x="61518" y="0"/>
                  </a:lnTo>
                  <a:lnTo>
                    <a:pt x="53035" y="0"/>
                  </a:lnTo>
                  <a:lnTo>
                    <a:pt x="49606" y="3454"/>
                  </a:lnTo>
                  <a:lnTo>
                    <a:pt x="49606" y="12039"/>
                  </a:lnTo>
                  <a:lnTo>
                    <a:pt x="53035" y="15494"/>
                  </a:lnTo>
                  <a:lnTo>
                    <a:pt x="61518" y="15494"/>
                  </a:lnTo>
                  <a:lnTo>
                    <a:pt x="64935" y="12039"/>
                  </a:lnTo>
                  <a:lnTo>
                    <a:pt x="64935" y="7759"/>
                  </a:lnTo>
                  <a:lnTo>
                    <a:pt x="64935" y="3454"/>
                  </a:lnTo>
                  <a:close/>
                </a:path>
              </a:pathLst>
            </a:custGeom>
            <a:solidFill>
              <a:srgbClr val="FFFFFF">
                <a:alpha val="39999"/>
              </a:srgbClr>
            </a:solidFill>
          </p:spPr>
          <p:txBody>
            <a:bodyPr wrap="square" lIns="0" tIns="0" rIns="0" bIns="0" rtlCol="0"/>
            <a:lstStyle/>
            <a:p>
              <a:endParaRPr/>
            </a:p>
          </p:txBody>
        </p:sp>
        <p:sp>
          <p:nvSpPr>
            <p:cNvPr id="105" name="object 105"/>
            <p:cNvSpPr/>
            <p:nvPr/>
          </p:nvSpPr>
          <p:spPr>
            <a:xfrm>
              <a:off x="1031940" y="213936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06" name="object 106"/>
            <p:cNvSpPr/>
            <p:nvPr/>
          </p:nvSpPr>
          <p:spPr>
            <a:xfrm>
              <a:off x="251604" y="2801454"/>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07" name="object 107"/>
            <p:cNvSpPr/>
            <p:nvPr/>
          </p:nvSpPr>
          <p:spPr>
            <a:xfrm>
              <a:off x="477688" y="3355523"/>
              <a:ext cx="19050" cy="19050"/>
            </a:xfrm>
            <a:custGeom>
              <a:avLst/>
              <a:gdLst/>
              <a:ahLst/>
              <a:cxnLst/>
              <a:rect l="l" t="t" r="r" b="b"/>
              <a:pathLst>
                <a:path w="19050" h="19050">
                  <a:moveTo>
                    <a:pt x="14366" y="0"/>
                  </a:moveTo>
                  <a:lnTo>
                    <a:pt x="4146" y="0"/>
                  </a:lnTo>
                  <a:lnTo>
                    <a:pt x="0" y="4167"/>
                  </a:lnTo>
                  <a:lnTo>
                    <a:pt x="0" y="14470"/>
                  </a:lnTo>
                  <a:lnTo>
                    <a:pt x="4146" y="18669"/>
                  </a:lnTo>
                  <a:lnTo>
                    <a:pt x="14366" y="1866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108" name="object 108"/>
            <p:cNvSpPr/>
            <p:nvPr/>
          </p:nvSpPr>
          <p:spPr>
            <a:xfrm>
              <a:off x="170609" y="2610313"/>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09" name="object 109"/>
            <p:cNvSpPr/>
            <p:nvPr/>
          </p:nvSpPr>
          <p:spPr>
            <a:xfrm>
              <a:off x="89471" y="882071"/>
              <a:ext cx="121285" cy="116839"/>
            </a:xfrm>
            <a:custGeom>
              <a:avLst/>
              <a:gdLst/>
              <a:ahLst/>
              <a:cxnLst/>
              <a:rect l="l" t="t" r="r" b="b"/>
              <a:pathLst>
                <a:path w="121285" h="116840">
                  <a:moveTo>
                    <a:pt x="9880" y="108813"/>
                  </a:moveTo>
                  <a:lnTo>
                    <a:pt x="7658" y="106565"/>
                  </a:lnTo>
                  <a:lnTo>
                    <a:pt x="2222" y="106565"/>
                  </a:lnTo>
                  <a:lnTo>
                    <a:pt x="0" y="108813"/>
                  </a:lnTo>
                  <a:lnTo>
                    <a:pt x="0" y="114300"/>
                  </a:lnTo>
                  <a:lnTo>
                    <a:pt x="2222" y="116547"/>
                  </a:lnTo>
                  <a:lnTo>
                    <a:pt x="7658" y="116547"/>
                  </a:lnTo>
                  <a:lnTo>
                    <a:pt x="9880" y="114300"/>
                  </a:lnTo>
                  <a:lnTo>
                    <a:pt x="9880" y="111556"/>
                  </a:lnTo>
                  <a:lnTo>
                    <a:pt x="9880" y="108813"/>
                  </a:lnTo>
                  <a:close/>
                </a:path>
                <a:path w="121285" h="116840">
                  <a:moveTo>
                    <a:pt x="120751" y="1841"/>
                  </a:moveTo>
                  <a:lnTo>
                    <a:pt x="118922" y="0"/>
                  </a:lnTo>
                  <a:lnTo>
                    <a:pt x="114401" y="0"/>
                  </a:lnTo>
                  <a:lnTo>
                    <a:pt x="112547" y="1841"/>
                  </a:lnTo>
                  <a:lnTo>
                    <a:pt x="112547" y="6400"/>
                  </a:lnTo>
                  <a:lnTo>
                    <a:pt x="114401" y="8242"/>
                  </a:lnTo>
                  <a:lnTo>
                    <a:pt x="118922" y="8242"/>
                  </a:lnTo>
                  <a:lnTo>
                    <a:pt x="120751" y="6400"/>
                  </a:lnTo>
                  <a:lnTo>
                    <a:pt x="120751" y="4127"/>
                  </a:lnTo>
                  <a:lnTo>
                    <a:pt x="120751" y="1841"/>
                  </a:lnTo>
                  <a:close/>
                </a:path>
              </a:pathLst>
            </a:custGeom>
            <a:solidFill>
              <a:srgbClr val="FFFFFF">
                <a:alpha val="39999"/>
              </a:srgbClr>
            </a:solidFill>
          </p:spPr>
          <p:txBody>
            <a:bodyPr wrap="square" lIns="0" tIns="0" rIns="0" bIns="0" rtlCol="0"/>
            <a:lstStyle/>
            <a:p>
              <a:endParaRPr/>
            </a:p>
          </p:txBody>
        </p:sp>
        <p:sp>
          <p:nvSpPr>
            <p:cNvPr id="110" name="object 110"/>
            <p:cNvSpPr/>
            <p:nvPr/>
          </p:nvSpPr>
          <p:spPr>
            <a:xfrm>
              <a:off x="176960" y="33487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111" name="object 111"/>
            <p:cNvSpPr/>
            <p:nvPr/>
          </p:nvSpPr>
          <p:spPr>
            <a:xfrm>
              <a:off x="321154" y="2134719"/>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12" name="object 112"/>
            <p:cNvSpPr/>
            <p:nvPr/>
          </p:nvSpPr>
          <p:spPr>
            <a:xfrm>
              <a:off x="258178" y="2013349"/>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13" name="object 113"/>
            <p:cNvSpPr/>
            <p:nvPr/>
          </p:nvSpPr>
          <p:spPr>
            <a:xfrm>
              <a:off x="378042" y="412838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14" name="object 114"/>
            <p:cNvSpPr/>
            <p:nvPr/>
          </p:nvSpPr>
          <p:spPr>
            <a:xfrm>
              <a:off x="7148371" y="4298142"/>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115" name="object 115"/>
            <p:cNvSpPr/>
            <p:nvPr/>
          </p:nvSpPr>
          <p:spPr>
            <a:xfrm>
              <a:off x="7391833" y="6097915"/>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116" name="object 116"/>
            <p:cNvSpPr/>
            <p:nvPr/>
          </p:nvSpPr>
          <p:spPr>
            <a:xfrm>
              <a:off x="6394145" y="5670746"/>
              <a:ext cx="1367790" cy="939800"/>
            </a:xfrm>
            <a:custGeom>
              <a:avLst/>
              <a:gdLst/>
              <a:ahLst/>
              <a:cxnLst/>
              <a:rect l="l" t="t" r="r" b="b"/>
              <a:pathLst>
                <a:path w="1367790" h="939800">
                  <a:moveTo>
                    <a:pt x="16764" y="926465"/>
                  </a:moveTo>
                  <a:lnTo>
                    <a:pt x="13004" y="922693"/>
                  </a:lnTo>
                  <a:lnTo>
                    <a:pt x="3771" y="922693"/>
                  </a:lnTo>
                  <a:lnTo>
                    <a:pt x="0" y="926465"/>
                  </a:lnTo>
                  <a:lnTo>
                    <a:pt x="0" y="935812"/>
                  </a:lnTo>
                  <a:lnTo>
                    <a:pt x="3771" y="939596"/>
                  </a:lnTo>
                  <a:lnTo>
                    <a:pt x="13004" y="939596"/>
                  </a:lnTo>
                  <a:lnTo>
                    <a:pt x="16764" y="935812"/>
                  </a:lnTo>
                  <a:lnTo>
                    <a:pt x="16764" y="931138"/>
                  </a:lnTo>
                  <a:lnTo>
                    <a:pt x="16764" y="926465"/>
                  </a:lnTo>
                  <a:close/>
                </a:path>
                <a:path w="1367790" h="939800">
                  <a:moveTo>
                    <a:pt x="1367193" y="2946"/>
                  </a:moveTo>
                  <a:lnTo>
                    <a:pt x="1364234" y="0"/>
                  </a:lnTo>
                  <a:lnTo>
                    <a:pt x="1356995" y="0"/>
                  </a:lnTo>
                  <a:lnTo>
                    <a:pt x="1354048" y="2946"/>
                  </a:lnTo>
                  <a:lnTo>
                    <a:pt x="1354048" y="10248"/>
                  </a:lnTo>
                  <a:lnTo>
                    <a:pt x="1356995" y="13233"/>
                  </a:lnTo>
                  <a:lnTo>
                    <a:pt x="1364234" y="13233"/>
                  </a:lnTo>
                  <a:lnTo>
                    <a:pt x="1367193" y="10248"/>
                  </a:lnTo>
                  <a:lnTo>
                    <a:pt x="1367193" y="6616"/>
                  </a:lnTo>
                  <a:lnTo>
                    <a:pt x="1367193" y="2946"/>
                  </a:lnTo>
                  <a:close/>
                </a:path>
              </a:pathLst>
            </a:custGeom>
            <a:solidFill>
              <a:srgbClr val="FFFFFF">
                <a:alpha val="39999"/>
              </a:srgbClr>
            </a:solidFill>
          </p:spPr>
          <p:txBody>
            <a:bodyPr wrap="square" lIns="0" tIns="0" rIns="0" bIns="0" rtlCol="0"/>
            <a:lstStyle/>
            <a:p>
              <a:endParaRPr/>
            </a:p>
          </p:txBody>
        </p:sp>
        <p:sp>
          <p:nvSpPr>
            <p:cNvPr id="117" name="object 117"/>
            <p:cNvSpPr/>
            <p:nvPr/>
          </p:nvSpPr>
          <p:spPr>
            <a:xfrm>
              <a:off x="5729951" y="6231833"/>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118" name="object 118"/>
            <p:cNvSpPr/>
            <p:nvPr/>
          </p:nvSpPr>
          <p:spPr>
            <a:xfrm>
              <a:off x="8818417" y="5154252"/>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119" name="object 119"/>
            <p:cNvSpPr/>
            <p:nvPr/>
          </p:nvSpPr>
          <p:spPr>
            <a:xfrm>
              <a:off x="8277214" y="5220036"/>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20" name="object 120"/>
            <p:cNvSpPr/>
            <p:nvPr/>
          </p:nvSpPr>
          <p:spPr>
            <a:xfrm>
              <a:off x="6670205" y="5103678"/>
              <a:ext cx="680720" cy="966469"/>
            </a:xfrm>
            <a:custGeom>
              <a:avLst/>
              <a:gdLst/>
              <a:ahLst/>
              <a:cxnLst/>
              <a:rect l="l" t="t" r="r" b="b"/>
              <a:pathLst>
                <a:path w="680720" h="966470">
                  <a:moveTo>
                    <a:pt x="22148" y="4978"/>
                  </a:moveTo>
                  <a:lnTo>
                    <a:pt x="17208" y="0"/>
                  </a:lnTo>
                  <a:lnTo>
                    <a:pt x="4991" y="0"/>
                  </a:lnTo>
                  <a:lnTo>
                    <a:pt x="0" y="4978"/>
                  </a:lnTo>
                  <a:lnTo>
                    <a:pt x="0" y="17322"/>
                  </a:lnTo>
                  <a:lnTo>
                    <a:pt x="4991" y="22326"/>
                  </a:lnTo>
                  <a:lnTo>
                    <a:pt x="17208" y="22326"/>
                  </a:lnTo>
                  <a:lnTo>
                    <a:pt x="22148" y="17322"/>
                  </a:lnTo>
                  <a:lnTo>
                    <a:pt x="22148" y="11176"/>
                  </a:lnTo>
                  <a:lnTo>
                    <a:pt x="22148" y="4978"/>
                  </a:lnTo>
                  <a:close/>
                </a:path>
                <a:path w="680720" h="966470">
                  <a:moveTo>
                    <a:pt x="680491" y="951166"/>
                  </a:moveTo>
                  <a:lnTo>
                    <a:pt x="676262" y="946912"/>
                  </a:lnTo>
                  <a:lnTo>
                    <a:pt x="665810" y="946912"/>
                  </a:lnTo>
                  <a:lnTo>
                    <a:pt x="661581" y="951166"/>
                  </a:lnTo>
                  <a:lnTo>
                    <a:pt x="661581" y="961707"/>
                  </a:lnTo>
                  <a:lnTo>
                    <a:pt x="665810" y="965987"/>
                  </a:lnTo>
                  <a:lnTo>
                    <a:pt x="676262" y="965987"/>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121" name="object 121"/>
            <p:cNvSpPr/>
            <p:nvPr/>
          </p:nvSpPr>
          <p:spPr>
            <a:xfrm>
              <a:off x="8353180" y="5930091"/>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122" name="object 122"/>
            <p:cNvSpPr/>
            <p:nvPr/>
          </p:nvSpPr>
          <p:spPr>
            <a:xfrm>
              <a:off x="7377169" y="5752602"/>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23" name="object 123"/>
            <p:cNvSpPr/>
            <p:nvPr/>
          </p:nvSpPr>
          <p:spPr>
            <a:xfrm>
              <a:off x="5480000" y="6786508"/>
              <a:ext cx="20320" cy="20320"/>
            </a:xfrm>
            <a:custGeom>
              <a:avLst/>
              <a:gdLst/>
              <a:ahLst/>
              <a:cxnLst/>
              <a:rect l="l" t="t" r="r" b="b"/>
              <a:pathLst>
                <a:path w="20320"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124" name="object 124"/>
            <p:cNvSpPr/>
            <p:nvPr/>
          </p:nvSpPr>
          <p:spPr>
            <a:xfrm>
              <a:off x="7159046" y="6239572"/>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125" name="object 125"/>
            <p:cNvSpPr/>
            <p:nvPr/>
          </p:nvSpPr>
          <p:spPr>
            <a:xfrm>
              <a:off x="9178380" y="4810982"/>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1198"/>
              </a:srgbClr>
            </a:solidFill>
          </p:spPr>
          <p:txBody>
            <a:bodyPr wrap="square" lIns="0" tIns="0" rIns="0" bIns="0" rtlCol="0"/>
            <a:lstStyle/>
            <a:p>
              <a:endParaRPr/>
            </a:p>
          </p:txBody>
        </p:sp>
        <p:sp>
          <p:nvSpPr>
            <p:cNvPr id="126" name="object 126"/>
            <p:cNvSpPr/>
            <p:nvPr/>
          </p:nvSpPr>
          <p:spPr>
            <a:xfrm>
              <a:off x="8302402" y="4966992"/>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27" name="object 127"/>
            <p:cNvSpPr/>
            <p:nvPr/>
          </p:nvSpPr>
          <p:spPr>
            <a:xfrm>
              <a:off x="8266391" y="6675694"/>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28" name="object 128"/>
            <p:cNvSpPr/>
            <p:nvPr/>
          </p:nvSpPr>
          <p:spPr>
            <a:xfrm>
              <a:off x="8742151" y="4041449"/>
              <a:ext cx="27305" cy="27940"/>
            </a:xfrm>
            <a:custGeom>
              <a:avLst/>
              <a:gdLst/>
              <a:ahLst/>
              <a:cxnLst/>
              <a:rect l="l" t="t" r="r" b="b"/>
              <a:pathLst>
                <a:path w="27304" h="27939">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129" name="object 129"/>
            <p:cNvSpPr/>
            <p:nvPr/>
          </p:nvSpPr>
          <p:spPr>
            <a:xfrm>
              <a:off x="8778462" y="3836286"/>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30" name="object 130"/>
            <p:cNvSpPr/>
            <p:nvPr/>
          </p:nvSpPr>
          <p:spPr>
            <a:xfrm>
              <a:off x="7352545" y="5732922"/>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31" name="object 131"/>
            <p:cNvSpPr/>
            <p:nvPr/>
          </p:nvSpPr>
          <p:spPr>
            <a:xfrm>
              <a:off x="5208442" y="5647263"/>
              <a:ext cx="12065" cy="12065"/>
            </a:xfrm>
            <a:custGeom>
              <a:avLst/>
              <a:gdLst/>
              <a:ahLst/>
              <a:cxnLst/>
              <a:rect l="l" t="t" r="r" b="b"/>
              <a:pathLst>
                <a:path w="12064" h="12064">
                  <a:moveTo>
                    <a:pt x="9277" y="0"/>
                  </a:moveTo>
                  <a:lnTo>
                    <a:pt x="2701" y="0"/>
                  </a:lnTo>
                  <a:lnTo>
                    <a:pt x="0" y="2701"/>
                  </a:lnTo>
                  <a:lnTo>
                    <a:pt x="0" y="9329"/>
                  </a:lnTo>
                  <a:lnTo>
                    <a:pt x="2701" y="12041"/>
                  </a:lnTo>
                  <a:lnTo>
                    <a:pt x="9277" y="1204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132" name="object 132"/>
            <p:cNvSpPr/>
            <p:nvPr/>
          </p:nvSpPr>
          <p:spPr>
            <a:xfrm>
              <a:off x="6232911" y="4541657"/>
              <a:ext cx="19050" cy="19050"/>
            </a:xfrm>
            <a:custGeom>
              <a:avLst/>
              <a:gdLst/>
              <a:ahLst/>
              <a:cxnLst/>
              <a:rect l="l" t="t" r="r" b="b"/>
              <a:pathLst>
                <a:path w="19050" h="19050">
                  <a:moveTo>
                    <a:pt x="14512" y="0"/>
                  </a:moveTo>
                  <a:lnTo>
                    <a:pt x="4177" y="0"/>
                  </a:lnTo>
                  <a:lnTo>
                    <a:pt x="0" y="4219"/>
                  </a:lnTo>
                  <a:lnTo>
                    <a:pt x="0" y="14638"/>
                  </a:lnTo>
                  <a:lnTo>
                    <a:pt x="417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133" name="object 133"/>
            <p:cNvSpPr/>
            <p:nvPr/>
          </p:nvSpPr>
          <p:spPr>
            <a:xfrm>
              <a:off x="7148906" y="5117928"/>
              <a:ext cx="1405890" cy="248920"/>
            </a:xfrm>
            <a:custGeom>
              <a:avLst/>
              <a:gdLst/>
              <a:ahLst/>
              <a:cxnLst/>
              <a:rect l="l" t="t" r="r" b="b"/>
              <a:pathLst>
                <a:path w="1405890" h="248920">
                  <a:moveTo>
                    <a:pt x="22974" y="230530"/>
                  </a:moveTo>
                  <a:lnTo>
                    <a:pt x="17843" y="225348"/>
                  </a:lnTo>
                  <a:lnTo>
                    <a:pt x="5130" y="225348"/>
                  </a:lnTo>
                  <a:lnTo>
                    <a:pt x="0" y="230530"/>
                  </a:lnTo>
                  <a:lnTo>
                    <a:pt x="0" y="243319"/>
                  </a:lnTo>
                  <a:lnTo>
                    <a:pt x="5130" y="248526"/>
                  </a:lnTo>
                  <a:lnTo>
                    <a:pt x="17843" y="248526"/>
                  </a:lnTo>
                  <a:lnTo>
                    <a:pt x="22974" y="243319"/>
                  </a:lnTo>
                  <a:lnTo>
                    <a:pt x="22974" y="236943"/>
                  </a:lnTo>
                  <a:lnTo>
                    <a:pt x="22974" y="230530"/>
                  </a:lnTo>
                  <a:close/>
                </a:path>
                <a:path w="1405890" h="248920">
                  <a:moveTo>
                    <a:pt x="168706" y="11366"/>
                  </a:moveTo>
                  <a:lnTo>
                    <a:pt x="165849" y="8483"/>
                  </a:lnTo>
                  <a:lnTo>
                    <a:pt x="158750" y="8483"/>
                  </a:lnTo>
                  <a:lnTo>
                    <a:pt x="155905" y="11366"/>
                  </a:lnTo>
                  <a:lnTo>
                    <a:pt x="155905" y="18465"/>
                  </a:lnTo>
                  <a:lnTo>
                    <a:pt x="158750" y="21386"/>
                  </a:lnTo>
                  <a:lnTo>
                    <a:pt x="165849" y="21386"/>
                  </a:lnTo>
                  <a:lnTo>
                    <a:pt x="168706" y="18465"/>
                  </a:lnTo>
                  <a:lnTo>
                    <a:pt x="168706" y="14909"/>
                  </a:lnTo>
                  <a:lnTo>
                    <a:pt x="168706" y="11366"/>
                  </a:lnTo>
                  <a:close/>
                </a:path>
                <a:path w="1405890" h="248920">
                  <a:moveTo>
                    <a:pt x="1405585" y="1841"/>
                  </a:moveTo>
                  <a:lnTo>
                    <a:pt x="1403756" y="0"/>
                  </a:lnTo>
                  <a:lnTo>
                    <a:pt x="1399247" y="0"/>
                  </a:lnTo>
                  <a:lnTo>
                    <a:pt x="1397393" y="1841"/>
                  </a:lnTo>
                  <a:lnTo>
                    <a:pt x="1397393" y="6400"/>
                  </a:lnTo>
                  <a:lnTo>
                    <a:pt x="1399247" y="8255"/>
                  </a:lnTo>
                  <a:lnTo>
                    <a:pt x="1403756" y="8255"/>
                  </a:lnTo>
                  <a:lnTo>
                    <a:pt x="1405585" y="6400"/>
                  </a:lnTo>
                  <a:lnTo>
                    <a:pt x="1405585" y="4127"/>
                  </a:lnTo>
                  <a:lnTo>
                    <a:pt x="1405585" y="1841"/>
                  </a:lnTo>
                  <a:close/>
                </a:path>
              </a:pathLst>
            </a:custGeom>
            <a:solidFill>
              <a:srgbClr val="FFFFFF">
                <a:alpha val="31198"/>
              </a:srgbClr>
            </a:solidFill>
          </p:spPr>
          <p:txBody>
            <a:bodyPr wrap="square" lIns="0" tIns="0" rIns="0" bIns="0" rtlCol="0"/>
            <a:lstStyle/>
            <a:p>
              <a:endParaRPr/>
            </a:p>
          </p:txBody>
        </p:sp>
        <p:sp>
          <p:nvSpPr>
            <p:cNvPr id="134" name="object 134"/>
            <p:cNvSpPr/>
            <p:nvPr/>
          </p:nvSpPr>
          <p:spPr>
            <a:xfrm>
              <a:off x="7278751" y="4415478"/>
              <a:ext cx="1610360" cy="221615"/>
            </a:xfrm>
            <a:custGeom>
              <a:avLst/>
              <a:gdLst/>
              <a:ahLst/>
              <a:cxnLst/>
              <a:rect l="l" t="t" r="r" b="b"/>
              <a:pathLst>
                <a:path w="1610359" h="221614">
                  <a:moveTo>
                    <a:pt x="21361" y="204343"/>
                  </a:moveTo>
                  <a:lnTo>
                    <a:pt x="16573" y="199542"/>
                  </a:lnTo>
                  <a:lnTo>
                    <a:pt x="4787" y="199542"/>
                  </a:lnTo>
                  <a:lnTo>
                    <a:pt x="0" y="204343"/>
                  </a:lnTo>
                  <a:lnTo>
                    <a:pt x="0" y="216242"/>
                  </a:lnTo>
                  <a:lnTo>
                    <a:pt x="4787" y="221081"/>
                  </a:lnTo>
                  <a:lnTo>
                    <a:pt x="16573" y="221081"/>
                  </a:lnTo>
                  <a:lnTo>
                    <a:pt x="21361" y="216242"/>
                  </a:lnTo>
                  <a:lnTo>
                    <a:pt x="21361" y="210299"/>
                  </a:lnTo>
                  <a:lnTo>
                    <a:pt x="21361" y="204343"/>
                  </a:lnTo>
                  <a:close/>
                </a:path>
                <a:path w="1610359" h="221614">
                  <a:moveTo>
                    <a:pt x="922934" y="70078"/>
                  </a:moveTo>
                  <a:lnTo>
                    <a:pt x="919975" y="67119"/>
                  </a:lnTo>
                  <a:lnTo>
                    <a:pt x="912736" y="67119"/>
                  </a:lnTo>
                  <a:lnTo>
                    <a:pt x="909789" y="70078"/>
                  </a:lnTo>
                  <a:lnTo>
                    <a:pt x="909789" y="77381"/>
                  </a:lnTo>
                  <a:lnTo>
                    <a:pt x="912736" y="80352"/>
                  </a:lnTo>
                  <a:lnTo>
                    <a:pt x="919975" y="80352"/>
                  </a:lnTo>
                  <a:lnTo>
                    <a:pt x="922934" y="77381"/>
                  </a:lnTo>
                  <a:lnTo>
                    <a:pt x="922934" y="73736"/>
                  </a:lnTo>
                  <a:lnTo>
                    <a:pt x="922934" y="70078"/>
                  </a:lnTo>
                  <a:close/>
                </a:path>
                <a:path w="1610359" h="221614">
                  <a:moveTo>
                    <a:pt x="1610334" y="2235"/>
                  </a:moveTo>
                  <a:lnTo>
                    <a:pt x="1608112" y="0"/>
                  </a:lnTo>
                  <a:lnTo>
                    <a:pt x="1602663" y="0"/>
                  </a:lnTo>
                  <a:lnTo>
                    <a:pt x="1600454" y="2235"/>
                  </a:lnTo>
                  <a:lnTo>
                    <a:pt x="1600454" y="7721"/>
                  </a:lnTo>
                  <a:lnTo>
                    <a:pt x="1602663" y="9969"/>
                  </a:lnTo>
                  <a:lnTo>
                    <a:pt x="1608112" y="9969"/>
                  </a:lnTo>
                  <a:lnTo>
                    <a:pt x="1610334" y="7721"/>
                  </a:lnTo>
                  <a:lnTo>
                    <a:pt x="1610334" y="4991"/>
                  </a:lnTo>
                  <a:lnTo>
                    <a:pt x="1610334" y="2235"/>
                  </a:lnTo>
                  <a:close/>
                </a:path>
              </a:pathLst>
            </a:custGeom>
            <a:solidFill>
              <a:srgbClr val="FFFFFF">
                <a:alpha val="39999"/>
              </a:srgbClr>
            </a:solidFill>
          </p:spPr>
          <p:txBody>
            <a:bodyPr wrap="square" lIns="0" tIns="0" rIns="0" bIns="0" rtlCol="0"/>
            <a:lstStyle/>
            <a:p>
              <a:endParaRPr/>
            </a:p>
          </p:txBody>
        </p:sp>
        <p:sp>
          <p:nvSpPr>
            <p:cNvPr id="135" name="object 135"/>
            <p:cNvSpPr/>
            <p:nvPr/>
          </p:nvSpPr>
          <p:spPr>
            <a:xfrm>
              <a:off x="8450426" y="4357291"/>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36" name="object 136"/>
            <p:cNvSpPr/>
            <p:nvPr/>
          </p:nvSpPr>
          <p:spPr>
            <a:xfrm>
              <a:off x="8051962" y="398090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137" name="object 137"/>
            <p:cNvSpPr/>
            <p:nvPr/>
          </p:nvSpPr>
          <p:spPr>
            <a:xfrm>
              <a:off x="7586065" y="3751344"/>
              <a:ext cx="1516380" cy="606425"/>
            </a:xfrm>
            <a:custGeom>
              <a:avLst/>
              <a:gdLst/>
              <a:ahLst/>
              <a:cxnLst/>
              <a:rect l="l" t="t" r="r" b="b"/>
              <a:pathLst>
                <a:path w="1516379" h="606425">
                  <a:moveTo>
                    <a:pt x="9880" y="108813"/>
                  </a:moveTo>
                  <a:lnTo>
                    <a:pt x="7658" y="106578"/>
                  </a:lnTo>
                  <a:lnTo>
                    <a:pt x="2222" y="106578"/>
                  </a:lnTo>
                  <a:lnTo>
                    <a:pt x="0" y="108813"/>
                  </a:lnTo>
                  <a:lnTo>
                    <a:pt x="0" y="114312"/>
                  </a:lnTo>
                  <a:lnTo>
                    <a:pt x="2222" y="116547"/>
                  </a:lnTo>
                  <a:lnTo>
                    <a:pt x="7658" y="116547"/>
                  </a:lnTo>
                  <a:lnTo>
                    <a:pt x="9880" y="114312"/>
                  </a:lnTo>
                  <a:lnTo>
                    <a:pt x="9880" y="111569"/>
                  </a:lnTo>
                  <a:lnTo>
                    <a:pt x="9880" y="108813"/>
                  </a:lnTo>
                  <a:close/>
                </a:path>
                <a:path w="1516379" h="606425">
                  <a:moveTo>
                    <a:pt x="120751" y="1841"/>
                  </a:moveTo>
                  <a:lnTo>
                    <a:pt x="118922" y="0"/>
                  </a:lnTo>
                  <a:lnTo>
                    <a:pt x="114401" y="0"/>
                  </a:lnTo>
                  <a:lnTo>
                    <a:pt x="112547" y="1841"/>
                  </a:lnTo>
                  <a:lnTo>
                    <a:pt x="112547" y="6413"/>
                  </a:lnTo>
                  <a:lnTo>
                    <a:pt x="114401" y="8255"/>
                  </a:lnTo>
                  <a:lnTo>
                    <a:pt x="118922" y="8255"/>
                  </a:lnTo>
                  <a:lnTo>
                    <a:pt x="120751" y="6413"/>
                  </a:lnTo>
                  <a:lnTo>
                    <a:pt x="120751" y="4127"/>
                  </a:lnTo>
                  <a:lnTo>
                    <a:pt x="120751" y="1841"/>
                  </a:lnTo>
                  <a:close/>
                </a:path>
                <a:path w="1516379" h="606425">
                  <a:moveTo>
                    <a:pt x="405968" y="588987"/>
                  </a:moveTo>
                  <a:lnTo>
                    <a:pt x="401154" y="584098"/>
                  </a:lnTo>
                  <a:lnTo>
                    <a:pt x="389178" y="584098"/>
                  </a:lnTo>
                  <a:lnTo>
                    <a:pt x="384327" y="588987"/>
                  </a:lnTo>
                  <a:lnTo>
                    <a:pt x="384327" y="601052"/>
                  </a:lnTo>
                  <a:lnTo>
                    <a:pt x="389178" y="605955"/>
                  </a:lnTo>
                  <a:lnTo>
                    <a:pt x="401154" y="605955"/>
                  </a:lnTo>
                  <a:lnTo>
                    <a:pt x="405968" y="601052"/>
                  </a:lnTo>
                  <a:lnTo>
                    <a:pt x="405968" y="595020"/>
                  </a:lnTo>
                  <a:lnTo>
                    <a:pt x="405968" y="588987"/>
                  </a:lnTo>
                  <a:close/>
                </a:path>
                <a:path w="1516379" h="606425">
                  <a:moveTo>
                    <a:pt x="1515897" y="254546"/>
                  </a:moveTo>
                  <a:lnTo>
                    <a:pt x="1513154" y="251777"/>
                  </a:lnTo>
                  <a:lnTo>
                    <a:pt x="1506410" y="251777"/>
                  </a:lnTo>
                  <a:lnTo>
                    <a:pt x="1503705" y="254546"/>
                  </a:lnTo>
                  <a:lnTo>
                    <a:pt x="1503705" y="261327"/>
                  </a:lnTo>
                  <a:lnTo>
                    <a:pt x="1506410" y="264096"/>
                  </a:lnTo>
                  <a:lnTo>
                    <a:pt x="1513154" y="264096"/>
                  </a:lnTo>
                  <a:lnTo>
                    <a:pt x="1515897" y="261327"/>
                  </a:lnTo>
                  <a:lnTo>
                    <a:pt x="1515897" y="257924"/>
                  </a:lnTo>
                  <a:lnTo>
                    <a:pt x="1515897" y="254546"/>
                  </a:lnTo>
                  <a:close/>
                </a:path>
              </a:pathLst>
            </a:custGeom>
            <a:solidFill>
              <a:srgbClr val="FFFFFF">
                <a:alpha val="39999"/>
              </a:srgbClr>
            </a:solidFill>
          </p:spPr>
          <p:txBody>
            <a:bodyPr wrap="square" lIns="0" tIns="0" rIns="0" bIns="0" rtlCol="0"/>
            <a:lstStyle/>
            <a:p>
              <a:endParaRPr/>
            </a:p>
          </p:txBody>
        </p:sp>
        <p:sp>
          <p:nvSpPr>
            <p:cNvPr id="138" name="object 138"/>
            <p:cNvSpPr/>
            <p:nvPr/>
          </p:nvSpPr>
          <p:spPr>
            <a:xfrm>
              <a:off x="6809041" y="3204165"/>
              <a:ext cx="892810" cy="1421765"/>
            </a:xfrm>
            <a:custGeom>
              <a:avLst/>
              <a:gdLst/>
              <a:ahLst/>
              <a:cxnLst/>
              <a:rect l="l" t="t" r="r" b="b"/>
              <a:pathLst>
                <a:path w="892809" h="1421764">
                  <a:moveTo>
                    <a:pt x="12179" y="1412074"/>
                  </a:moveTo>
                  <a:lnTo>
                    <a:pt x="9448" y="1409306"/>
                  </a:lnTo>
                  <a:lnTo>
                    <a:pt x="2705" y="1409306"/>
                  </a:lnTo>
                  <a:lnTo>
                    <a:pt x="0" y="1412074"/>
                  </a:lnTo>
                  <a:lnTo>
                    <a:pt x="0" y="1418856"/>
                  </a:lnTo>
                  <a:lnTo>
                    <a:pt x="2705" y="1421625"/>
                  </a:lnTo>
                  <a:lnTo>
                    <a:pt x="9448" y="1421625"/>
                  </a:lnTo>
                  <a:lnTo>
                    <a:pt x="12179" y="1418856"/>
                  </a:lnTo>
                  <a:lnTo>
                    <a:pt x="12179" y="1415453"/>
                  </a:lnTo>
                  <a:lnTo>
                    <a:pt x="12179" y="1412074"/>
                  </a:lnTo>
                  <a:close/>
                </a:path>
                <a:path w="892809" h="1421764">
                  <a:moveTo>
                    <a:pt x="892632" y="6337"/>
                  </a:moveTo>
                  <a:lnTo>
                    <a:pt x="886333" y="0"/>
                  </a:lnTo>
                  <a:lnTo>
                    <a:pt x="870813" y="0"/>
                  </a:lnTo>
                  <a:lnTo>
                    <a:pt x="864514" y="6337"/>
                  </a:lnTo>
                  <a:lnTo>
                    <a:pt x="864514" y="22009"/>
                  </a:lnTo>
                  <a:lnTo>
                    <a:pt x="870813" y="28371"/>
                  </a:lnTo>
                  <a:lnTo>
                    <a:pt x="886333" y="28371"/>
                  </a:lnTo>
                  <a:lnTo>
                    <a:pt x="892632" y="22009"/>
                  </a:lnTo>
                  <a:lnTo>
                    <a:pt x="892632" y="14185"/>
                  </a:lnTo>
                  <a:lnTo>
                    <a:pt x="892632" y="6337"/>
                  </a:lnTo>
                  <a:close/>
                </a:path>
              </a:pathLst>
            </a:custGeom>
            <a:solidFill>
              <a:srgbClr val="6F4478">
                <a:alpha val="39999"/>
              </a:srgbClr>
            </a:solidFill>
          </p:spPr>
          <p:txBody>
            <a:bodyPr wrap="square" lIns="0" tIns="0" rIns="0" bIns="0" rtlCol="0"/>
            <a:lstStyle/>
            <a:p>
              <a:endParaRPr/>
            </a:p>
          </p:txBody>
        </p:sp>
        <p:sp>
          <p:nvSpPr>
            <p:cNvPr id="139" name="object 139"/>
            <p:cNvSpPr/>
            <p:nvPr/>
          </p:nvSpPr>
          <p:spPr>
            <a:xfrm>
              <a:off x="5605323" y="4287056"/>
              <a:ext cx="706755" cy="1207135"/>
            </a:xfrm>
            <a:custGeom>
              <a:avLst/>
              <a:gdLst/>
              <a:ahLst/>
              <a:cxnLst/>
              <a:rect l="l" t="t" r="r" b="b"/>
              <a:pathLst>
                <a:path w="706754" h="1207135">
                  <a:moveTo>
                    <a:pt x="14122" y="321487"/>
                  </a:moveTo>
                  <a:lnTo>
                    <a:pt x="10960" y="318312"/>
                  </a:lnTo>
                  <a:lnTo>
                    <a:pt x="3162" y="318312"/>
                  </a:lnTo>
                  <a:lnTo>
                    <a:pt x="0" y="321487"/>
                  </a:lnTo>
                  <a:lnTo>
                    <a:pt x="0" y="329361"/>
                  </a:lnTo>
                  <a:lnTo>
                    <a:pt x="3162" y="332562"/>
                  </a:lnTo>
                  <a:lnTo>
                    <a:pt x="10960" y="332562"/>
                  </a:lnTo>
                  <a:lnTo>
                    <a:pt x="14122" y="329361"/>
                  </a:lnTo>
                  <a:lnTo>
                    <a:pt x="14122" y="325437"/>
                  </a:lnTo>
                  <a:lnTo>
                    <a:pt x="14122" y="321487"/>
                  </a:lnTo>
                  <a:close/>
                </a:path>
                <a:path w="706754" h="1207135">
                  <a:moveTo>
                    <a:pt x="271119" y="4902"/>
                  </a:moveTo>
                  <a:lnTo>
                    <a:pt x="266306" y="0"/>
                  </a:lnTo>
                  <a:lnTo>
                    <a:pt x="254330" y="0"/>
                  </a:lnTo>
                  <a:lnTo>
                    <a:pt x="249478" y="4902"/>
                  </a:lnTo>
                  <a:lnTo>
                    <a:pt x="249478" y="16954"/>
                  </a:lnTo>
                  <a:lnTo>
                    <a:pt x="254330" y="21856"/>
                  </a:lnTo>
                  <a:lnTo>
                    <a:pt x="266306" y="21856"/>
                  </a:lnTo>
                  <a:lnTo>
                    <a:pt x="271119" y="16954"/>
                  </a:lnTo>
                  <a:lnTo>
                    <a:pt x="271119" y="10922"/>
                  </a:lnTo>
                  <a:lnTo>
                    <a:pt x="271119" y="4902"/>
                  </a:lnTo>
                  <a:close/>
                </a:path>
                <a:path w="706754" h="1207135">
                  <a:moveTo>
                    <a:pt x="345732" y="677672"/>
                  </a:moveTo>
                  <a:lnTo>
                    <a:pt x="343903" y="675817"/>
                  </a:lnTo>
                  <a:lnTo>
                    <a:pt x="339394" y="675817"/>
                  </a:lnTo>
                  <a:lnTo>
                    <a:pt x="337540" y="677672"/>
                  </a:lnTo>
                  <a:lnTo>
                    <a:pt x="337540" y="682218"/>
                  </a:lnTo>
                  <a:lnTo>
                    <a:pt x="339394" y="684072"/>
                  </a:lnTo>
                  <a:lnTo>
                    <a:pt x="343903" y="684072"/>
                  </a:lnTo>
                  <a:lnTo>
                    <a:pt x="345732" y="682218"/>
                  </a:lnTo>
                  <a:lnTo>
                    <a:pt x="345732" y="679945"/>
                  </a:lnTo>
                  <a:lnTo>
                    <a:pt x="345732" y="677672"/>
                  </a:lnTo>
                  <a:close/>
                </a:path>
                <a:path w="706754" h="1207135">
                  <a:moveTo>
                    <a:pt x="706666" y="1198778"/>
                  </a:moveTo>
                  <a:lnTo>
                    <a:pt x="704456" y="1196543"/>
                  </a:lnTo>
                  <a:lnTo>
                    <a:pt x="699008" y="1196543"/>
                  </a:lnTo>
                  <a:lnTo>
                    <a:pt x="696785" y="1198778"/>
                  </a:lnTo>
                  <a:lnTo>
                    <a:pt x="696785" y="1204264"/>
                  </a:lnTo>
                  <a:lnTo>
                    <a:pt x="699008" y="1206512"/>
                  </a:lnTo>
                  <a:lnTo>
                    <a:pt x="704456" y="1206512"/>
                  </a:lnTo>
                  <a:lnTo>
                    <a:pt x="706666" y="1204264"/>
                  </a:lnTo>
                  <a:lnTo>
                    <a:pt x="706666" y="1201534"/>
                  </a:lnTo>
                  <a:lnTo>
                    <a:pt x="706666" y="1198778"/>
                  </a:lnTo>
                  <a:close/>
                </a:path>
              </a:pathLst>
            </a:custGeom>
            <a:solidFill>
              <a:srgbClr val="FFFFFF">
                <a:alpha val="39999"/>
              </a:srgbClr>
            </a:solidFill>
          </p:spPr>
          <p:txBody>
            <a:bodyPr wrap="square" lIns="0" tIns="0" rIns="0" bIns="0" rtlCol="0"/>
            <a:lstStyle/>
            <a:p>
              <a:endParaRPr/>
            </a:p>
          </p:txBody>
        </p:sp>
        <p:sp>
          <p:nvSpPr>
            <p:cNvPr id="140" name="object 140"/>
            <p:cNvSpPr/>
            <p:nvPr/>
          </p:nvSpPr>
          <p:spPr>
            <a:xfrm>
              <a:off x="7668180" y="6781087"/>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141" name="object 141"/>
            <p:cNvSpPr/>
            <p:nvPr/>
          </p:nvSpPr>
          <p:spPr>
            <a:xfrm>
              <a:off x="9069670" y="3708163"/>
              <a:ext cx="10795" cy="10795"/>
            </a:xfrm>
            <a:custGeom>
              <a:avLst/>
              <a:gdLst/>
              <a:ahLst/>
              <a:cxnLst/>
              <a:rect l="l" t="t" r="r" b="b"/>
              <a:pathLst>
                <a:path w="10795" h="10795">
                  <a:moveTo>
                    <a:pt x="8041" y="0"/>
                  </a:moveTo>
                  <a:lnTo>
                    <a:pt x="2303" y="0"/>
                  </a:lnTo>
                  <a:lnTo>
                    <a:pt x="0" y="2355"/>
                  </a:lnTo>
                  <a:lnTo>
                    <a:pt x="0" y="8114"/>
                  </a:lnTo>
                  <a:lnTo>
                    <a:pt x="2303" y="10460"/>
                  </a:lnTo>
                  <a:lnTo>
                    <a:pt x="8041" y="10460"/>
                  </a:lnTo>
                  <a:lnTo>
                    <a:pt x="10366" y="8114"/>
                  </a:lnTo>
                  <a:lnTo>
                    <a:pt x="10366" y="5235"/>
                  </a:lnTo>
                  <a:lnTo>
                    <a:pt x="10366" y="2355"/>
                  </a:lnTo>
                  <a:lnTo>
                    <a:pt x="8041" y="0"/>
                  </a:lnTo>
                  <a:close/>
                </a:path>
              </a:pathLst>
            </a:custGeom>
            <a:solidFill>
              <a:srgbClr val="FFFFFF">
                <a:alpha val="23999"/>
              </a:srgbClr>
            </a:solidFill>
          </p:spPr>
          <p:txBody>
            <a:bodyPr wrap="square" lIns="0" tIns="0" rIns="0" bIns="0" rtlCol="0"/>
            <a:lstStyle/>
            <a:p>
              <a:endParaRPr/>
            </a:p>
          </p:txBody>
        </p:sp>
        <p:sp>
          <p:nvSpPr>
            <p:cNvPr id="142" name="object 142"/>
            <p:cNvSpPr/>
            <p:nvPr/>
          </p:nvSpPr>
          <p:spPr>
            <a:xfrm>
              <a:off x="8096657" y="5499501"/>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43" name="object 143"/>
            <p:cNvSpPr/>
            <p:nvPr/>
          </p:nvSpPr>
          <p:spPr>
            <a:xfrm>
              <a:off x="9247919" y="3623435"/>
              <a:ext cx="13335" cy="13335"/>
            </a:xfrm>
            <a:custGeom>
              <a:avLst/>
              <a:gdLst/>
              <a:ahLst/>
              <a:cxnLst/>
              <a:rect l="l" t="t" r="r" b="b"/>
              <a:pathLst>
                <a:path w="13334" h="13335">
                  <a:moveTo>
                    <a:pt x="10125" y="0"/>
                  </a:moveTo>
                  <a:lnTo>
                    <a:pt x="2910" y="0"/>
                  </a:lnTo>
                  <a:lnTo>
                    <a:pt x="0" y="2952"/>
                  </a:lnTo>
                  <a:lnTo>
                    <a:pt x="0" y="10188"/>
                  </a:lnTo>
                  <a:lnTo>
                    <a:pt x="291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144" name="object 144"/>
            <p:cNvSpPr/>
            <p:nvPr/>
          </p:nvSpPr>
          <p:spPr>
            <a:xfrm>
              <a:off x="6805409" y="4129296"/>
              <a:ext cx="1247775" cy="2341245"/>
            </a:xfrm>
            <a:custGeom>
              <a:avLst/>
              <a:gdLst/>
              <a:ahLst/>
              <a:cxnLst/>
              <a:rect l="l" t="t" r="r" b="b"/>
              <a:pathLst>
                <a:path w="1247775" h="2341245">
                  <a:moveTo>
                    <a:pt x="7251" y="1638"/>
                  </a:moveTo>
                  <a:lnTo>
                    <a:pt x="5600" y="0"/>
                  </a:lnTo>
                  <a:lnTo>
                    <a:pt x="1612" y="0"/>
                  </a:lnTo>
                  <a:lnTo>
                    <a:pt x="0" y="1638"/>
                  </a:lnTo>
                  <a:lnTo>
                    <a:pt x="0" y="5689"/>
                  </a:lnTo>
                  <a:lnTo>
                    <a:pt x="1612" y="7340"/>
                  </a:lnTo>
                  <a:lnTo>
                    <a:pt x="5600" y="7340"/>
                  </a:lnTo>
                  <a:lnTo>
                    <a:pt x="7251" y="5689"/>
                  </a:lnTo>
                  <a:lnTo>
                    <a:pt x="7251" y="3632"/>
                  </a:lnTo>
                  <a:lnTo>
                    <a:pt x="7251" y="1638"/>
                  </a:lnTo>
                  <a:close/>
                </a:path>
                <a:path w="1247775" h="2341245">
                  <a:moveTo>
                    <a:pt x="1247635" y="2336508"/>
                  </a:moveTo>
                  <a:lnTo>
                    <a:pt x="1246314" y="2335161"/>
                  </a:lnTo>
                  <a:lnTo>
                    <a:pt x="1243037" y="2335161"/>
                  </a:lnTo>
                  <a:lnTo>
                    <a:pt x="1241704" y="2336508"/>
                  </a:lnTo>
                  <a:lnTo>
                    <a:pt x="1241704" y="2339784"/>
                  </a:lnTo>
                  <a:lnTo>
                    <a:pt x="1243037" y="2341130"/>
                  </a:lnTo>
                  <a:lnTo>
                    <a:pt x="1246314" y="2341130"/>
                  </a:lnTo>
                  <a:lnTo>
                    <a:pt x="1247635" y="2339784"/>
                  </a:lnTo>
                  <a:lnTo>
                    <a:pt x="1247635" y="2338133"/>
                  </a:lnTo>
                  <a:lnTo>
                    <a:pt x="1247635" y="2336508"/>
                  </a:lnTo>
                  <a:close/>
                </a:path>
              </a:pathLst>
            </a:custGeom>
            <a:solidFill>
              <a:srgbClr val="FFFFFF">
                <a:alpha val="29998"/>
              </a:srgbClr>
            </a:solidFill>
          </p:spPr>
          <p:txBody>
            <a:bodyPr wrap="square" lIns="0" tIns="0" rIns="0" bIns="0" rtlCol="0"/>
            <a:lstStyle/>
            <a:p>
              <a:endParaRPr/>
            </a:p>
          </p:txBody>
        </p:sp>
        <p:sp>
          <p:nvSpPr>
            <p:cNvPr id="145" name="object 145"/>
            <p:cNvSpPr/>
            <p:nvPr/>
          </p:nvSpPr>
          <p:spPr>
            <a:xfrm>
              <a:off x="9282034" y="5504880"/>
              <a:ext cx="20320" cy="20320"/>
            </a:xfrm>
            <a:custGeom>
              <a:avLst/>
              <a:gdLst/>
              <a:ahLst/>
              <a:cxnLst/>
              <a:rect l="l" t="t" r="r" b="b"/>
              <a:pathLst>
                <a:path w="20320"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146" name="object 146"/>
            <p:cNvSpPr/>
            <p:nvPr/>
          </p:nvSpPr>
          <p:spPr>
            <a:xfrm>
              <a:off x="5933375" y="3269855"/>
              <a:ext cx="27305" cy="27940"/>
            </a:xfrm>
            <a:custGeom>
              <a:avLst/>
              <a:gdLst/>
              <a:ahLst/>
              <a:cxnLst/>
              <a:rect l="l" t="t" r="r" b="b"/>
              <a:pathLst>
                <a:path w="27304" h="27939">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147" name="object 147"/>
            <p:cNvSpPr/>
            <p:nvPr/>
          </p:nvSpPr>
          <p:spPr>
            <a:xfrm>
              <a:off x="6274331" y="4087078"/>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48" name="object 148"/>
            <p:cNvSpPr/>
            <p:nvPr/>
          </p:nvSpPr>
          <p:spPr>
            <a:xfrm>
              <a:off x="6065814" y="6294125"/>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149" name="object 149"/>
            <p:cNvSpPr/>
            <p:nvPr/>
          </p:nvSpPr>
          <p:spPr>
            <a:xfrm>
              <a:off x="5982551" y="5878988"/>
              <a:ext cx="334010" cy="316865"/>
            </a:xfrm>
            <a:custGeom>
              <a:avLst/>
              <a:gdLst/>
              <a:ahLst/>
              <a:cxnLst/>
              <a:rect l="l" t="t" r="r" b="b"/>
              <a:pathLst>
                <a:path w="334010" h="316864">
                  <a:moveTo>
                    <a:pt x="25082" y="296748"/>
                  </a:moveTo>
                  <a:lnTo>
                    <a:pt x="19481" y="291096"/>
                  </a:lnTo>
                  <a:lnTo>
                    <a:pt x="5600" y="291096"/>
                  </a:lnTo>
                  <a:lnTo>
                    <a:pt x="0" y="296748"/>
                  </a:lnTo>
                  <a:lnTo>
                    <a:pt x="0" y="310718"/>
                  </a:lnTo>
                  <a:lnTo>
                    <a:pt x="5600" y="316407"/>
                  </a:lnTo>
                  <a:lnTo>
                    <a:pt x="19481" y="316407"/>
                  </a:lnTo>
                  <a:lnTo>
                    <a:pt x="25082" y="310718"/>
                  </a:lnTo>
                  <a:lnTo>
                    <a:pt x="25082" y="303733"/>
                  </a:lnTo>
                  <a:lnTo>
                    <a:pt x="25082" y="296748"/>
                  </a:lnTo>
                  <a:close/>
                </a:path>
                <a:path w="334010" h="316864">
                  <a:moveTo>
                    <a:pt x="43319" y="80784"/>
                  </a:moveTo>
                  <a:lnTo>
                    <a:pt x="42125" y="79590"/>
                  </a:lnTo>
                  <a:lnTo>
                    <a:pt x="39192" y="79590"/>
                  </a:lnTo>
                  <a:lnTo>
                    <a:pt x="38023" y="80784"/>
                  </a:lnTo>
                  <a:lnTo>
                    <a:pt x="38023" y="83731"/>
                  </a:lnTo>
                  <a:lnTo>
                    <a:pt x="39192" y="84912"/>
                  </a:lnTo>
                  <a:lnTo>
                    <a:pt x="42125" y="84912"/>
                  </a:lnTo>
                  <a:lnTo>
                    <a:pt x="43319" y="83731"/>
                  </a:lnTo>
                  <a:lnTo>
                    <a:pt x="43319" y="82270"/>
                  </a:lnTo>
                  <a:lnTo>
                    <a:pt x="43319" y="80784"/>
                  </a:lnTo>
                  <a:close/>
                </a:path>
                <a:path w="334010" h="316864">
                  <a:moveTo>
                    <a:pt x="333971" y="3086"/>
                  </a:moveTo>
                  <a:lnTo>
                    <a:pt x="329730" y="0"/>
                  </a:lnTo>
                  <a:lnTo>
                    <a:pt x="319290" y="0"/>
                  </a:lnTo>
                  <a:lnTo>
                    <a:pt x="315023" y="3086"/>
                  </a:lnTo>
                  <a:lnTo>
                    <a:pt x="315023" y="10642"/>
                  </a:lnTo>
                  <a:lnTo>
                    <a:pt x="319290" y="13728"/>
                  </a:lnTo>
                  <a:lnTo>
                    <a:pt x="329730" y="13728"/>
                  </a:lnTo>
                  <a:lnTo>
                    <a:pt x="333971" y="10642"/>
                  </a:lnTo>
                  <a:lnTo>
                    <a:pt x="333971" y="6858"/>
                  </a:lnTo>
                  <a:lnTo>
                    <a:pt x="333971" y="3086"/>
                  </a:lnTo>
                  <a:close/>
                </a:path>
              </a:pathLst>
            </a:custGeom>
            <a:solidFill>
              <a:srgbClr val="FFFFFF">
                <a:alpha val="39999"/>
              </a:srgbClr>
            </a:solidFill>
          </p:spPr>
          <p:txBody>
            <a:bodyPr wrap="square" lIns="0" tIns="0" rIns="0" bIns="0" rtlCol="0"/>
            <a:lstStyle/>
            <a:p>
              <a:endParaRPr/>
            </a:p>
          </p:txBody>
        </p:sp>
        <p:sp>
          <p:nvSpPr>
            <p:cNvPr id="150" name="object 150"/>
            <p:cNvSpPr/>
            <p:nvPr/>
          </p:nvSpPr>
          <p:spPr>
            <a:xfrm>
              <a:off x="5552391" y="6010101"/>
              <a:ext cx="19685" cy="19685"/>
            </a:xfrm>
            <a:custGeom>
              <a:avLst/>
              <a:gdLst/>
              <a:ahLst/>
              <a:cxnLst/>
              <a:rect l="l" t="t" r="r" b="b"/>
              <a:pathLst>
                <a:path w="19685"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151" name="object 151"/>
            <p:cNvSpPr/>
            <p:nvPr/>
          </p:nvSpPr>
          <p:spPr>
            <a:xfrm>
              <a:off x="7557351" y="3671610"/>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152" name="object 152"/>
            <p:cNvSpPr/>
            <p:nvPr/>
          </p:nvSpPr>
          <p:spPr>
            <a:xfrm>
              <a:off x="5557534" y="5117554"/>
              <a:ext cx="8890" cy="9525"/>
            </a:xfrm>
            <a:custGeom>
              <a:avLst/>
              <a:gdLst/>
              <a:ahLst/>
              <a:cxnLst/>
              <a:rect l="l" t="t" r="r" b="b"/>
              <a:pathLst>
                <a:path w="8889" h="9525">
                  <a:moveTo>
                    <a:pt x="6889" y="0"/>
                  </a:moveTo>
                  <a:lnTo>
                    <a:pt x="1989" y="0"/>
                  </a:lnTo>
                  <a:lnTo>
                    <a:pt x="0" y="2031"/>
                  </a:lnTo>
                  <a:lnTo>
                    <a:pt x="0" y="6973"/>
                  </a:lnTo>
                  <a:lnTo>
                    <a:pt x="1989" y="8973"/>
                  </a:lnTo>
                  <a:lnTo>
                    <a:pt x="6889" y="8973"/>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153" name="object 153"/>
            <p:cNvSpPr/>
            <p:nvPr/>
          </p:nvSpPr>
          <p:spPr>
            <a:xfrm>
              <a:off x="6984834" y="5004009"/>
              <a:ext cx="848360" cy="441959"/>
            </a:xfrm>
            <a:custGeom>
              <a:avLst/>
              <a:gdLst/>
              <a:ahLst/>
              <a:cxnLst/>
              <a:rect l="l" t="t" r="r" b="b"/>
              <a:pathLst>
                <a:path w="848359" h="441960">
                  <a:moveTo>
                    <a:pt x="14338" y="430593"/>
                  </a:moveTo>
                  <a:lnTo>
                    <a:pt x="11137" y="427367"/>
                  </a:lnTo>
                  <a:lnTo>
                    <a:pt x="3175" y="427367"/>
                  </a:lnTo>
                  <a:lnTo>
                    <a:pt x="0" y="430593"/>
                  </a:lnTo>
                  <a:lnTo>
                    <a:pt x="0" y="438607"/>
                  </a:lnTo>
                  <a:lnTo>
                    <a:pt x="3175" y="441858"/>
                  </a:lnTo>
                  <a:lnTo>
                    <a:pt x="11137" y="441858"/>
                  </a:lnTo>
                  <a:lnTo>
                    <a:pt x="14338" y="438607"/>
                  </a:lnTo>
                  <a:lnTo>
                    <a:pt x="14338" y="434594"/>
                  </a:lnTo>
                  <a:lnTo>
                    <a:pt x="14338" y="430593"/>
                  </a:lnTo>
                  <a:close/>
                </a:path>
                <a:path w="848359" h="441960">
                  <a:moveTo>
                    <a:pt x="848233" y="3454"/>
                  </a:moveTo>
                  <a:lnTo>
                    <a:pt x="844816" y="0"/>
                  </a:lnTo>
                  <a:lnTo>
                    <a:pt x="836333" y="0"/>
                  </a:lnTo>
                  <a:lnTo>
                    <a:pt x="832904" y="3454"/>
                  </a:lnTo>
                  <a:lnTo>
                    <a:pt x="832904" y="12039"/>
                  </a:lnTo>
                  <a:lnTo>
                    <a:pt x="836333" y="15494"/>
                  </a:lnTo>
                  <a:lnTo>
                    <a:pt x="844816" y="15494"/>
                  </a:lnTo>
                  <a:lnTo>
                    <a:pt x="848233" y="12039"/>
                  </a:lnTo>
                  <a:lnTo>
                    <a:pt x="848233" y="7759"/>
                  </a:lnTo>
                  <a:lnTo>
                    <a:pt x="848233" y="3454"/>
                  </a:lnTo>
                  <a:close/>
                </a:path>
              </a:pathLst>
            </a:custGeom>
            <a:solidFill>
              <a:srgbClr val="FFFFFF">
                <a:alpha val="39999"/>
              </a:srgbClr>
            </a:solidFill>
          </p:spPr>
          <p:txBody>
            <a:bodyPr wrap="square" lIns="0" tIns="0" rIns="0" bIns="0" rtlCol="0"/>
            <a:lstStyle/>
            <a:p>
              <a:endParaRPr/>
            </a:p>
          </p:txBody>
        </p:sp>
        <p:sp>
          <p:nvSpPr>
            <p:cNvPr id="154" name="object 154"/>
            <p:cNvSpPr/>
            <p:nvPr/>
          </p:nvSpPr>
          <p:spPr>
            <a:xfrm>
              <a:off x="5312535" y="6068242"/>
              <a:ext cx="17145" cy="17780"/>
            </a:xfrm>
            <a:custGeom>
              <a:avLst/>
              <a:gdLst/>
              <a:ahLst/>
              <a:cxnLst/>
              <a:rect l="l" t="t" r="r" b="b"/>
              <a:pathLst>
                <a:path w="17145" h="17779">
                  <a:moveTo>
                    <a:pt x="13224" y="0"/>
                  </a:moveTo>
                  <a:lnTo>
                    <a:pt x="3821" y="0"/>
                  </a:lnTo>
                  <a:lnTo>
                    <a:pt x="0" y="3874"/>
                  </a:lnTo>
                  <a:lnTo>
                    <a:pt x="0" y="13381"/>
                  </a:lnTo>
                  <a:lnTo>
                    <a:pt x="3821" y="17235"/>
                  </a:lnTo>
                  <a:lnTo>
                    <a:pt x="13224" y="17235"/>
                  </a:lnTo>
                  <a:lnTo>
                    <a:pt x="17088" y="13381"/>
                  </a:lnTo>
                  <a:lnTo>
                    <a:pt x="17088" y="8607"/>
                  </a:lnTo>
                  <a:lnTo>
                    <a:pt x="17088" y="3874"/>
                  </a:lnTo>
                  <a:lnTo>
                    <a:pt x="13224" y="0"/>
                  </a:lnTo>
                  <a:close/>
                </a:path>
              </a:pathLst>
            </a:custGeom>
            <a:solidFill>
              <a:srgbClr val="FFFFFF">
                <a:alpha val="31198"/>
              </a:srgbClr>
            </a:solidFill>
          </p:spPr>
          <p:txBody>
            <a:bodyPr wrap="square" lIns="0" tIns="0" rIns="0" bIns="0" rtlCol="0"/>
            <a:lstStyle/>
            <a:p>
              <a:endParaRPr/>
            </a:p>
          </p:txBody>
        </p:sp>
        <p:sp>
          <p:nvSpPr>
            <p:cNvPr id="155" name="object 155"/>
            <p:cNvSpPr/>
            <p:nvPr/>
          </p:nvSpPr>
          <p:spPr>
            <a:xfrm>
              <a:off x="5527687" y="4882635"/>
              <a:ext cx="2248535" cy="2138045"/>
            </a:xfrm>
            <a:custGeom>
              <a:avLst/>
              <a:gdLst/>
              <a:ahLst/>
              <a:cxnLst/>
              <a:rect l="l" t="t" r="r" b="b"/>
              <a:pathLst>
                <a:path w="2248534" h="2138045">
                  <a:moveTo>
                    <a:pt x="20269" y="2121725"/>
                  </a:moveTo>
                  <a:lnTo>
                    <a:pt x="15748" y="2117115"/>
                  </a:lnTo>
                  <a:lnTo>
                    <a:pt x="4572" y="2117115"/>
                  </a:lnTo>
                  <a:lnTo>
                    <a:pt x="0" y="2121725"/>
                  </a:lnTo>
                  <a:lnTo>
                    <a:pt x="0" y="2132990"/>
                  </a:lnTo>
                  <a:lnTo>
                    <a:pt x="4572" y="2137587"/>
                  </a:lnTo>
                  <a:lnTo>
                    <a:pt x="15748" y="2137587"/>
                  </a:lnTo>
                  <a:lnTo>
                    <a:pt x="20269" y="2132990"/>
                  </a:lnTo>
                  <a:lnTo>
                    <a:pt x="20269" y="2127364"/>
                  </a:lnTo>
                  <a:lnTo>
                    <a:pt x="20269" y="2121725"/>
                  </a:lnTo>
                  <a:close/>
                </a:path>
                <a:path w="2248534" h="2138045">
                  <a:moveTo>
                    <a:pt x="2248535" y="4876"/>
                  </a:moveTo>
                  <a:lnTo>
                    <a:pt x="2243747" y="0"/>
                  </a:lnTo>
                  <a:lnTo>
                    <a:pt x="2231860" y="0"/>
                  </a:lnTo>
                  <a:lnTo>
                    <a:pt x="2227072" y="4876"/>
                  </a:lnTo>
                  <a:lnTo>
                    <a:pt x="2227072" y="16814"/>
                  </a:lnTo>
                  <a:lnTo>
                    <a:pt x="2231860" y="21691"/>
                  </a:lnTo>
                  <a:lnTo>
                    <a:pt x="2243747" y="21691"/>
                  </a:lnTo>
                  <a:lnTo>
                    <a:pt x="2248535" y="16814"/>
                  </a:lnTo>
                  <a:lnTo>
                    <a:pt x="2248535" y="10833"/>
                  </a:lnTo>
                  <a:lnTo>
                    <a:pt x="2248535" y="4876"/>
                  </a:lnTo>
                  <a:close/>
                </a:path>
              </a:pathLst>
            </a:custGeom>
            <a:solidFill>
              <a:srgbClr val="384746">
                <a:alpha val="39999"/>
              </a:srgbClr>
            </a:solidFill>
          </p:spPr>
          <p:txBody>
            <a:bodyPr wrap="square" lIns="0" tIns="0" rIns="0" bIns="0" rtlCol="0"/>
            <a:lstStyle/>
            <a:p>
              <a:endParaRPr/>
            </a:p>
          </p:txBody>
        </p:sp>
        <p:sp>
          <p:nvSpPr>
            <p:cNvPr id="156" name="object 156"/>
            <p:cNvSpPr/>
            <p:nvPr/>
          </p:nvSpPr>
          <p:spPr>
            <a:xfrm>
              <a:off x="9787856" y="4016273"/>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157" name="object 157"/>
            <p:cNvSpPr/>
            <p:nvPr/>
          </p:nvSpPr>
          <p:spPr>
            <a:xfrm>
              <a:off x="10387686" y="5388872"/>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58" name="object 158"/>
            <p:cNvSpPr/>
            <p:nvPr/>
          </p:nvSpPr>
          <p:spPr>
            <a:xfrm>
              <a:off x="9054539" y="6686623"/>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59" name="object 159"/>
            <p:cNvSpPr/>
            <p:nvPr/>
          </p:nvSpPr>
          <p:spPr>
            <a:xfrm>
              <a:off x="10306690" y="5197733"/>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60" name="object 160"/>
            <p:cNvSpPr/>
            <p:nvPr/>
          </p:nvSpPr>
          <p:spPr>
            <a:xfrm>
              <a:off x="5014024" y="421122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61" name="object 161"/>
            <p:cNvSpPr/>
            <p:nvPr/>
          </p:nvSpPr>
          <p:spPr>
            <a:xfrm>
              <a:off x="9079729" y="6433582"/>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62" name="object 162"/>
            <p:cNvSpPr/>
            <p:nvPr/>
          </p:nvSpPr>
          <p:spPr>
            <a:xfrm>
              <a:off x="9524588" y="6955156"/>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63" name="object 163"/>
            <p:cNvSpPr/>
            <p:nvPr/>
          </p:nvSpPr>
          <p:spPr>
            <a:xfrm>
              <a:off x="9992030" y="5451063"/>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64" name="object 164"/>
            <p:cNvSpPr/>
            <p:nvPr/>
          </p:nvSpPr>
          <p:spPr>
            <a:xfrm>
              <a:off x="9320327" y="4844548"/>
              <a:ext cx="636905" cy="1748789"/>
            </a:xfrm>
            <a:custGeom>
              <a:avLst/>
              <a:gdLst/>
              <a:ahLst/>
              <a:cxnLst/>
              <a:rect l="l" t="t" r="r" b="b"/>
              <a:pathLst>
                <a:path w="636904" h="1748790">
                  <a:moveTo>
                    <a:pt x="11493" y="1741805"/>
                  </a:moveTo>
                  <a:lnTo>
                    <a:pt x="9664" y="1739963"/>
                  </a:lnTo>
                  <a:lnTo>
                    <a:pt x="5143" y="1739963"/>
                  </a:lnTo>
                  <a:lnTo>
                    <a:pt x="3289" y="1741805"/>
                  </a:lnTo>
                  <a:lnTo>
                    <a:pt x="3289" y="1746377"/>
                  </a:lnTo>
                  <a:lnTo>
                    <a:pt x="5143" y="1748218"/>
                  </a:lnTo>
                  <a:lnTo>
                    <a:pt x="9664" y="1748218"/>
                  </a:lnTo>
                  <a:lnTo>
                    <a:pt x="11493" y="1746377"/>
                  </a:lnTo>
                  <a:lnTo>
                    <a:pt x="11493" y="1744091"/>
                  </a:lnTo>
                  <a:lnTo>
                    <a:pt x="11493" y="1741805"/>
                  </a:lnTo>
                  <a:close/>
                </a:path>
                <a:path w="636904" h="1748790">
                  <a:moveTo>
                    <a:pt x="22987" y="951090"/>
                  </a:moveTo>
                  <a:lnTo>
                    <a:pt x="17843" y="945896"/>
                  </a:lnTo>
                  <a:lnTo>
                    <a:pt x="5156" y="945896"/>
                  </a:lnTo>
                  <a:lnTo>
                    <a:pt x="0" y="951090"/>
                  </a:lnTo>
                  <a:lnTo>
                    <a:pt x="0" y="963866"/>
                  </a:lnTo>
                  <a:lnTo>
                    <a:pt x="5156" y="969073"/>
                  </a:lnTo>
                  <a:lnTo>
                    <a:pt x="17843" y="969073"/>
                  </a:lnTo>
                  <a:lnTo>
                    <a:pt x="22987" y="963866"/>
                  </a:lnTo>
                  <a:lnTo>
                    <a:pt x="22987" y="957491"/>
                  </a:lnTo>
                  <a:lnTo>
                    <a:pt x="22987" y="951090"/>
                  </a:lnTo>
                  <a:close/>
                </a:path>
                <a:path w="636904" h="1748790">
                  <a:moveTo>
                    <a:pt x="636765" y="2882"/>
                  </a:moveTo>
                  <a:lnTo>
                    <a:pt x="633907" y="0"/>
                  </a:lnTo>
                  <a:lnTo>
                    <a:pt x="626821" y="0"/>
                  </a:lnTo>
                  <a:lnTo>
                    <a:pt x="623963" y="2882"/>
                  </a:lnTo>
                  <a:lnTo>
                    <a:pt x="623963" y="9982"/>
                  </a:lnTo>
                  <a:lnTo>
                    <a:pt x="626821" y="12915"/>
                  </a:lnTo>
                  <a:lnTo>
                    <a:pt x="633907" y="12915"/>
                  </a:lnTo>
                  <a:lnTo>
                    <a:pt x="636765" y="9982"/>
                  </a:lnTo>
                  <a:lnTo>
                    <a:pt x="636765" y="6426"/>
                  </a:lnTo>
                  <a:lnTo>
                    <a:pt x="636765" y="2882"/>
                  </a:lnTo>
                  <a:close/>
                </a:path>
              </a:pathLst>
            </a:custGeom>
            <a:solidFill>
              <a:srgbClr val="FFFFFF">
                <a:alpha val="31198"/>
              </a:srgbClr>
            </a:solidFill>
          </p:spPr>
          <p:txBody>
            <a:bodyPr wrap="square" lIns="0" tIns="0" rIns="0" bIns="0" rtlCol="0"/>
            <a:lstStyle/>
            <a:p>
              <a:endParaRPr/>
            </a:p>
          </p:txBody>
        </p:sp>
        <p:sp>
          <p:nvSpPr>
            <p:cNvPr id="165" name="object 165"/>
            <p:cNvSpPr/>
            <p:nvPr/>
          </p:nvSpPr>
          <p:spPr>
            <a:xfrm>
              <a:off x="4714837" y="3815720"/>
              <a:ext cx="5224780" cy="2146935"/>
            </a:xfrm>
            <a:custGeom>
              <a:avLst/>
              <a:gdLst/>
              <a:ahLst/>
              <a:cxnLst/>
              <a:rect l="l" t="t" r="r" b="b"/>
              <a:pathLst>
                <a:path w="5224780" h="2146935">
                  <a:moveTo>
                    <a:pt x="9893" y="2247"/>
                  </a:moveTo>
                  <a:lnTo>
                    <a:pt x="7670" y="0"/>
                  </a:lnTo>
                  <a:lnTo>
                    <a:pt x="2235" y="0"/>
                  </a:lnTo>
                  <a:lnTo>
                    <a:pt x="0" y="2247"/>
                  </a:lnTo>
                  <a:lnTo>
                    <a:pt x="0" y="7734"/>
                  </a:lnTo>
                  <a:lnTo>
                    <a:pt x="2235" y="9969"/>
                  </a:lnTo>
                  <a:lnTo>
                    <a:pt x="7670" y="9969"/>
                  </a:lnTo>
                  <a:lnTo>
                    <a:pt x="9893" y="7734"/>
                  </a:lnTo>
                  <a:lnTo>
                    <a:pt x="9893" y="5003"/>
                  </a:lnTo>
                  <a:lnTo>
                    <a:pt x="9893" y="2247"/>
                  </a:lnTo>
                  <a:close/>
                </a:path>
                <a:path w="5224780" h="2146935">
                  <a:moveTo>
                    <a:pt x="4264164" y="2136419"/>
                  </a:moveTo>
                  <a:lnTo>
                    <a:pt x="4261218" y="2133473"/>
                  </a:lnTo>
                  <a:lnTo>
                    <a:pt x="4253979" y="2133473"/>
                  </a:lnTo>
                  <a:lnTo>
                    <a:pt x="4251033" y="2136419"/>
                  </a:lnTo>
                  <a:lnTo>
                    <a:pt x="4251033" y="2143734"/>
                  </a:lnTo>
                  <a:lnTo>
                    <a:pt x="4253979" y="2146706"/>
                  </a:lnTo>
                  <a:lnTo>
                    <a:pt x="4261218" y="2146706"/>
                  </a:lnTo>
                  <a:lnTo>
                    <a:pt x="4264164" y="2143734"/>
                  </a:lnTo>
                  <a:lnTo>
                    <a:pt x="4264164" y="2140089"/>
                  </a:lnTo>
                  <a:lnTo>
                    <a:pt x="4264164" y="2136419"/>
                  </a:lnTo>
                  <a:close/>
                </a:path>
                <a:path w="5224780" h="2146935">
                  <a:moveTo>
                    <a:pt x="5224767" y="522236"/>
                  </a:moveTo>
                  <a:lnTo>
                    <a:pt x="5219979" y="517423"/>
                  </a:lnTo>
                  <a:lnTo>
                    <a:pt x="5208181" y="517423"/>
                  </a:lnTo>
                  <a:lnTo>
                    <a:pt x="5203406" y="522236"/>
                  </a:lnTo>
                  <a:lnTo>
                    <a:pt x="5203406" y="534136"/>
                  </a:lnTo>
                  <a:lnTo>
                    <a:pt x="5208181" y="538962"/>
                  </a:lnTo>
                  <a:lnTo>
                    <a:pt x="5219979" y="538962"/>
                  </a:lnTo>
                  <a:lnTo>
                    <a:pt x="5224767" y="534136"/>
                  </a:lnTo>
                  <a:lnTo>
                    <a:pt x="5224767" y="528205"/>
                  </a:lnTo>
                  <a:lnTo>
                    <a:pt x="5224767" y="522236"/>
                  </a:lnTo>
                  <a:close/>
                </a:path>
              </a:pathLst>
            </a:custGeom>
            <a:solidFill>
              <a:srgbClr val="FFFFFF">
                <a:alpha val="39999"/>
              </a:srgbClr>
            </a:solidFill>
          </p:spPr>
          <p:txBody>
            <a:bodyPr wrap="square" lIns="0" tIns="0" rIns="0" bIns="0" rtlCol="0"/>
            <a:lstStyle/>
            <a:p>
              <a:endParaRPr/>
            </a:p>
          </p:txBody>
        </p:sp>
        <p:sp>
          <p:nvSpPr>
            <p:cNvPr id="166" name="object 166"/>
            <p:cNvSpPr/>
            <p:nvPr/>
          </p:nvSpPr>
          <p:spPr>
            <a:xfrm>
              <a:off x="9227753" y="5823879"/>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67" name="object 167"/>
            <p:cNvSpPr/>
            <p:nvPr/>
          </p:nvSpPr>
          <p:spPr>
            <a:xfrm>
              <a:off x="4731754" y="2310605"/>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168" name="object 168"/>
            <p:cNvSpPr/>
            <p:nvPr/>
          </p:nvSpPr>
          <p:spPr>
            <a:xfrm>
              <a:off x="4943741" y="2606769"/>
              <a:ext cx="5402580" cy="3217545"/>
            </a:xfrm>
            <a:custGeom>
              <a:avLst/>
              <a:gdLst/>
              <a:ahLst/>
              <a:cxnLst/>
              <a:rect l="l" t="t" r="r" b="b"/>
              <a:pathLst>
                <a:path w="5402580" h="3217545">
                  <a:moveTo>
                    <a:pt x="12179" y="2768"/>
                  </a:moveTo>
                  <a:lnTo>
                    <a:pt x="9448" y="0"/>
                  </a:lnTo>
                  <a:lnTo>
                    <a:pt x="2705" y="0"/>
                  </a:lnTo>
                  <a:lnTo>
                    <a:pt x="0" y="2768"/>
                  </a:lnTo>
                  <a:lnTo>
                    <a:pt x="0" y="9550"/>
                  </a:lnTo>
                  <a:lnTo>
                    <a:pt x="2705" y="12319"/>
                  </a:lnTo>
                  <a:lnTo>
                    <a:pt x="9448" y="12319"/>
                  </a:lnTo>
                  <a:lnTo>
                    <a:pt x="12179" y="9550"/>
                  </a:lnTo>
                  <a:lnTo>
                    <a:pt x="12179" y="6146"/>
                  </a:lnTo>
                  <a:lnTo>
                    <a:pt x="12179" y="2768"/>
                  </a:lnTo>
                  <a:close/>
                </a:path>
                <a:path w="5402580" h="3217545">
                  <a:moveTo>
                    <a:pt x="3825621" y="3200158"/>
                  </a:moveTo>
                  <a:lnTo>
                    <a:pt x="3820807" y="3195256"/>
                  </a:lnTo>
                  <a:lnTo>
                    <a:pt x="3808831" y="3195256"/>
                  </a:lnTo>
                  <a:lnTo>
                    <a:pt x="3803980" y="3200158"/>
                  </a:lnTo>
                  <a:lnTo>
                    <a:pt x="3803980" y="3212223"/>
                  </a:lnTo>
                  <a:lnTo>
                    <a:pt x="3808831" y="3217113"/>
                  </a:lnTo>
                  <a:lnTo>
                    <a:pt x="3820807" y="3217113"/>
                  </a:lnTo>
                  <a:lnTo>
                    <a:pt x="3825621" y="3212223"/>
                  </a:lnTo>
                  <a:lnTo>
                    <a:pt x="3825621" y="3206178"/>
                  </a:lnTo>
                  <a:lnTo>
                    <a:pt x="3825621" y="3200158"/>
                  </a:lnTo>
                  <a:close/>
                </a:path>
                <a:path w="5402580" h="3217545">
                  <a:moveTo>
                    <a:pt x="5291696" y="971537"/>
                  </a:moveTo>
                  <a:lnTo>
                    <a:pt x="5289474" y="969289"/>
                  </a:lnTo>
                  <a:lnTo>
                    <a:pt x="5284025" y="969289"/>
                  </a:lnTo>
                  <a:lnTo>
                    <a:pt x="5281815" y="971537"/>
                  </a:lnTo>
                  <a:lnTo>
                    <a:pt x="5281815" y="977023"/>
                  </a:lnTo>
                  <a:lnTo>
                    <a:pt x="5284025" y="979271"/>
                  </a:lnTo>
                  <a:lnTo>
                    <a:pt x="5289474" y="979271"/>
                  </a:lnTo>
                  <a:lnTo>
                    <a:pt x="5291696" y="977023"/>
                  </a:lnTo>
                  <a:lnTo>
                    <a:pt x="5291696" y="974280"/>
                  </a:lnTo>
                  <a:lnTo>
                    <a:pt x="5291696" y="971537"/>
                  </a:lnTo>
                  <a:close/>
                </a:path>
                <a:path w="5402580" h="3217545">
                  <a:moveTo>
                    <a:pt x="5402567" y="864565"/>
                  </a:moveTo>
                  <a:lnTo>
                    <a:pt x="5400726" y="862723"/>
                  </a:lnTo>
                  <a:lnTo>
                    <a:pt x="5396217" y="862723"/>
                  </a:lnTo>
                  <a:lnTo>
                    <a:pt x="5394363" y="864565"/>
                  </a:lnTo>
                  <a:lnTo>
                    <a:pt x="5394363" y="869124"/>
                  </a:lnTo>
                  <a:lnTo>
                    <a:pt x="5396217" y="870966"/>
                  </a:lnTo>
                  <a:lnTo>
                    <a:pt x="5400726" y="870966"/>
                  </a:lnTo>
                  <a:lnTo>
                    <a:pt x="5402567" y="869124"/>
                  </a:lnTo>
                  <a:lnTo>
                    <a:pt x="5402567" y="866838"/>
                  </a:lnTo>
                  <a:lnTo>
                    <a:pt x="5402567" y="864565"/>
                  </a:lnTo>
                  <a:close/>
                </a:path>
              </a:pathLst>
            </a:custGeom>
            <a:solidFill>
              <a:srgbClr val="FFFFFF">
                <a:alpha val="39999"/>
              </a:srgbClr>
            </a:solidFill>
          </p:spPr>
          <p:txBody>
            <a:bodyPr wrap="square" lIns="0" tIns="0" rIns="0" bIns="0" rtlCol="0"/>
            <a:lstStyle/>
            <a:p>
              <a:endParaRPr/>
            </a:p>
          </p:txBody>
        </p:sp>
        <p:sp>
          <p:nvSpPr>
            <p:cNvPr id="169" name="object 169"/>
            <p:cNvSpPr/>
            <p:nvPr/>
          </p:nvSpPr>
          <p:spPr>
            <a:xfrm>
              <a:off x="10313048" y="2922295"/>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70" name="object 170"/>
            <p:cNvSpPr/>
            <p:nvPr/>
          </p:nvSpPr>
          <p:spPr>
            <a:xfrm>
              <a:off x="8873984" y="6966089"/>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71" name="object 171"/>
            <p:cNvSpPr/>
            <p:nvPr/>
          </p:nvSpPr>
          <p:spPr>
            <a:xfrm>
              <a:off x="5117678" y="4905131"/>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172" name="object 172"/>
            <p:cNvSpPr/>
            <p:nvPr/>
          </p:nvSpPr>
          <p:spPr>
            <a:xfrm>
              <a:off x="9624327" y="4722145"/>
              <a:ext cx="848360" cy="441959"/>
            </a:xfrm>
            <a:custGeom>
              <a:avLst/>
              <a:gdLst/>
              <a:ahLst/>
              <a:cxnLst/>
              <a:rect l="l" t="t" r="r" b="b"/>
              <a:pathLst>
                <a:path w="848359" h="441960">
                  <a:moveTo>
                    <a:pt x="14338" y="430606"/>
                  </a:moveTo>
                  <a:lnTo>
                    <a:pt x="11125" y="427380"/>
                  </a:lnTo>
                  <a:lnTo>
                    <a:pt x="3175" y="427380"/>
                  </a:lnTo>
                  <a:lnTo>
                    <a:pt x="0" y="430606"/>
                  </a:lnTo>
                  <a:lnTo>
                    <a:pt x="0" y="438607"/>
                  </a:lnTo>
                  <a:lnTo>
                    <a:pt x="3175" y="441858"/>
                  </a:lnTo>
                  <a:lnTo>
                    <a:pt x="11125" y="441858"/>
                  </a:lnTo>
                  <a:lnTo>
                    <a:pt x="14338" y="438607"/>
                  </a:lnTo>
                  <a:lnTo>
                    <a:pt x="14338" y="434606"/>
                  </a:lnTo>
                  <a:lnTo>
                    <a:pt x="14338" y="430606"/>
                  </a:lnTo>
                  <a:close/>
                </a:path>
                <a:path w="848359" h="441960">
                  <a:moveTo>
                    <a:pt x="848233" y="3454"/>
                  </a:moveTo>
                  <a:lnTo>
                    <a:pt x="844804" y="0"/>
                  </a:lnTo>
                  <a:lnTo>
                    <a:pt x="836320" y="0"/>
                  </a:lnTo>
                  <a:lnTo>
                    <a:pt x="832904" y="3454"/>
                  </a:lnTo>
                  <a:lnTo>
                    <a:pt x="832904" y="12039"/>
                  </a:lnTo>
                  <a:lnTo>
                    <a:pt x="836320" y="15494"/>
                  </a:lnTo>
                  <a:lnTo>
                    <a:pt x="844804" y="15494"/>
                  </a:lnTo>
                  <a:lnTo>
                    <a:pt x="848233" y="12039"/>
                  </a:lnTo>
                  <a:lnTo>
                    <a:pt x="848233" y="7759"/>
                  </a:lnTo>
                  <a:lnTo>
                    <a:pt x="848233" y="3454"/>
                  </a:lnTo>
                  <a:close/>
                </a:path>
              </a:pathLst>
            </a:custGeom>
            <a:solidFill>
              <a:srgbClr val="FFFFFF">
                <a:alpha val="39999"/>
              </a:srgbClr>
            </a:solidFill>
          </p:spPr>
          <p:txBody>
            <a:bodyPr wrap="square" lIns="0" tIns="0" rIns="0" bIns="0" rtlCol="0"/>
            <a:lstStyle/>
            <a:p>
              <a:endParaRPr/>
            </a:p>
          </p:txBody>
        </p:sp>
        <p:sp>
          <p:nvSpPr>
            <p:cNvPr id="173" name="object 173"/>
            <p:cNvSpPr/>
            <p:nvPr/>
          </p:nvSpPr>
          <p:spPr>
            <a:xfrm>
              <a:off x="10394257" y="458991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74" name="object 174"/>
            <p:cNvSpPr/>
            <p:nvPr/>
          </p:nvSpPr>
          <p:spPr>
            <a:xfrm>
              <a:off x="4691846" y="2352936"/>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75" name="object 175"/>
            <p:cNvSpPr/>
            <p:nvPr/>
          </p:nvSpPr>
          <p:spPr>
            <a:xfrm>
              <a:off x="5229047" y="1200028"/>
              <a:ext cx="99695" cy="1444625"/>
            </a:xfrm>
            <a:custGeom>
              <a:avLst/>
              <a:gdLst/>
              <a:ahLst/>
              <a:cxnLst/>
              <a:rect l="l" t="t" r="r" b="b"/>
              <a:pathLst>
                <a:path w="99695" h="1444625">
                  <a:moveTo>
                    <a:pt x="24003" y="5422"/>
                  </a:moveTo>
                  <a:lnTo>
                    <a:pt x="18643" y="0"/>
                  </a:lnTo>
                  <a:lnTo>
                    <a:pt x="5384" y="0"/>
                  </a:lnTo>
                  <a:lnTo>
                    <a:pt x="0" y="5422"/>
                  </a:lnTo>
                  <a:lnTo>
                    <a:pt x="0" y="18808"/>
                  </a:lnTo>
                  <a:lnTo>
                    <a:pt x="5384" y="24231"/>
                  </a:lnTo>
                  <a:lnTo>
                    <a:pt x="18643" y="24231"/>
                  </a:lnTo>
                  <a:lnTo>
                    <a:pt x="24003" y="18808"/>
                  </a:lnTo>
                  <a:lnTo>
                    <a:pt x="24003" y="12103"/>
                  </a:lnTo>
                  <a:lnTo>
                    <a:pt x="24003" y="5422"/>
                  </a:lnTo>
                  <a:close/>
                </a:path>
                <a:path w="99695" h="1444625">
                  <a:moveTo>
                    <a:pt x="99453" y="1419428"/>
                  </a:moveTo>
                  <a:lnTo>
                    <a:pt x="92354" y="1412278"/>
                  </a:lnTo>
                  <a:lnTo>
                    <a:pt x="74828" y="1412278"/>
                  </a:lnTo>
                  <a:lnTo>
                    <a:pt x="67779" y="1419428"/>
                  </a:lnTo>
                  <a:lnTo>
                    <a:pt x="67779" y="1437055"/>
                  </a:lnTo>
                  <a:lnTo>
                    <a:pt x="74828" y="1444231"/>
                  </a:lnTo>
                  <a:lnTo>
                    <a:pt x="92354" y="1444231"/>
                  </a:lnTo>
                  <a:lnTo>
                    <a:pt x="99453" y="1437055"/>
                  </a:lnTo>
                  <a:lnTo>
                    <a:pt x="99453" y="1428242"/>
                  </a:lnTo>
                  <a:lnTo>
                    <a:pt x="99453" y="1419428"/>
                  </a:lnTo>
                  <a:close/>
                </a:path>
              </a:pathLst>
            </a:custGeom>
            <a:solidFill>
              <a:srgbClr val="384746">
                <a:alpha val="39999"/>
              </a:srgbClr>
            </a:solidFill>
          </p:spPr>
          <p:txBody>
            <a:bodyPr wrap="square" lIns="0" tIns="0" rIns="0" bIns="0" rtlCol="0"/>
            <a:lstStyle/>
            <a:p>
              <a:endParaRPr/>
            </a:p>
          </p:txBody>
        </p:sp>
        <p:sp>
          <p:nvSpPr>
            <p:cNvPr id="176" name="object 176"/>
            <p:cNvSpPr/>
            <p:nvPr/>
          </p:nvSpPr>
          <p:spPr>
            <a:xfrm>
              <a:off x="5254236" y="946982"/>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77" name="object 177"/>
            <p:cNvSpPr/>
            <p:nvPr/>
          </p:nvSpPr>
          <p:spPr>
            <a:xfrm>
              <a:off x="10064471" y="6351492"/>
              <a:ext cx="65405" cy="756920"/>
            </a:xfrm>
            <a:custGeom>
              <a:avLst/>
              <a:gdLst/>
              <a:ahLst/>
              <a:cxnLst/>
              <a:rect l="l" t="t" r="r" b="b"/>
              <a:pathLst>
                <a:path w="65404" h="756920">
                  <a:moveTo>
                    <a:pt x="10642" y="748322"/>
                  </a:moveTo>
                  <a:lnTo>
                    <a:pt x="8267" y="745896"/>
                  </a:lnTo>
                  <a:lnTo>
                    <a:pt x="2374" y="745896"/>
                  </a:lnTo>
                  <a:lnTo>
                    <a:pt x="0" y="748322"/>
                  </a:lnTo>
                  <a:lnTo>
                    <a:pt x="0" y="754227"/>
                  </a:lnTo>
                  <a:lnTo>
                    <a:pt x="2374" y="756653"/>
                  </a:lnTo>
                  <a:lnTo>
                    <a:pt x="8267" y="756653"/>
                  </a:lnTo>
                  <a:lnTo>
                    <a:pt x="10642" y="754227"/>
                  </a:lnTo>
                  <a:lnTo>
                    <a:pt x="10642" y="751281"/>
                  </a:lnTo>
                  <a:lnTo>
                    <a:pt x="10642" y="748322"/>
                  </a:lnTo>
                  <a:close/>
                </a:path>
                <a:path w="65404" h="756920">
                  <a:moveTo>
                    <a:pt x="64935" y="3467"/>
                  </a:moveTo>
                  <a:lnTo>
                    <a:pt x="61506" y="0"/>
                  </a:lnTo>
                  <a:lnTo>
                    <a:pt x="53035" y="0"/>
                  </a:lnTo>
                  <a:lnTo>
                    <a:pt x="49606" y="3467"/>
                  </a:lnTo>
                  <a:lnTo>
                    <a:pt x="49606" y="12052"/>
                  </a:lnTo>
                  <a:lnTo>
                    <a:pt x="53035" y="15494"/>
                  </a:lnTo>
                  <a:lnTo>
                    <a:pt x="61506" y="15494"/>
                  </a:lnTo>
                  <a:lnTo>
                    <a:pt x="64935" y="12052"/>
                  </a:lnTo>
                  <a:lnTo>
                    <a:pt x="64935" y="7759"/>
                  </a:lnTo>
                  <a:lnTo>
                    <a:pt x="64935" y="3467"/>
                  </a:lnTo>
                  <a:close/>
                </a:path>
              </a:pathLst>
            </a:custGeom>
            <a:solidFill>
              <a:srgbClr val="FFFFFF">
                <a:alpha val="39999"/>
              </a:srgbClr>
            </a:solidFill>
          </p:spPr>
          <p:txBody>
            <a:bodyPr wrap="square" lIns="0" tIns="0" rIns="0" bIns="0" rtlCol="0"/>
            <a:lstStyle/>
            <a:p>
              <a:endParaRPr/>
            </a:p>
          </p:txBody>
        </p:sp>
        <p:sp>
          <p:nvSpPr>
            <p:cNvPr id="178" name="object 178"/>
            <p:cNvSpPr/>
            <p:nvPr/>
          </p:nvSpPr>
          <p:spPr>
            <a:xfrm>
              <a:off x="4758537" y="487876"/>
              <a:ext cx="5252720" cy="5433695"/>
            </a:xfrm>
            <a:custGeom>
              <a:avLst/>
              <a:gdLst/>
              <a:ahLst/>
              <a:cxnLst/>
              <a:rect l="l" t="t" r="r" b="b"/>
              <a:pathLst>
                <a:path w="5252720" h="5433695">
                  <a:moveTo>
                    <a:pt x="15430" y="3479"/>
                  </a:moveTo>
                  <a:lnTo>
                    <a:pt x="11976" y="0"/>
                  </a:lnTo>
                  <a:lnTo>
                    <a:pt x="3454" y="0"/>
                  </a:lnTo>
                  <a:lnTo>
                    <a:pt x="0" y="3479"/>
                  </a:lnTo>
                  <a:lnTo>
                    <a:pt x="0" y="12090"/>
                  </a:lnTo>
                  <a:lnTo>
                    <a:pt x="3454" y="15557"/>
                  </a:lnTo>
                  <a:lnTo>
                    <a:pt x="11976" y="15557"/>
                  </a:lnTo>
                  <a:lnTo>
                    <a:pt x="15430" y="12090"/>
                  </a:lnTo>
                  <a:lnTo>
                    <a:pt x="15430" y="7785"/>
                  </a:lnTo>
                  <a:lnTo>
                    <a:pt x="15430" y="3479"/>
                  </a:lnTo>
                  <a:close/>
                </a:path>
                <a:path w="5252720" h="5433695">
                  <a:moveTo>
                    <a:pt x="5252669" y="5416334"/>
                  </a:moveTo>
                  <a:lnTo>
                    <a:pt x="5247881" y="5411457"/>
                  </a:lnTo>
                  <a:lnTo>
                    <a:pt x="5235994" y="5411457"/>
                  </a:lnTo>
                  <a:lnTo>
                    <a:pt x="5231206" y="5416334"/>
                  </a:lnTo>
                  <a:lnTo>
                    <a:pt x="5231206" y="5428272"/>
                  </a:lnTo>
                  <a:lnTo>
                    <a:pt x="5235994" y="5433149"/>
                  </a:lnTo>
                  <a:lnTo>
                    <a:pt x="5247881" y="5433149"/>
                  </a:lnTo>
                  <a:lnTo>
                    <a:pt x="5252669" y="5428272"/>
                  </a:lnTo>
                  <a:lnTo>
                    <a:pt x="5252669" y="5422290"/>
                  </a:lnTo>
                  <a:lnTo>
                    <a:pt x="5252669" y="5416334"/>
                  </a:lnTo>
                  <a:close/>
                </a:path>
              </a:pathLst>
            </a:custGeom>
            <a:solidFill>
              <a:srgbClr val="384746">
                <a:alpha val="39999"/>
              </a:srgbClr>
            </a:solidFill>
          </p:spPr>
          <p:txBody>
            <a:bodyPr wrap="square" lIns="0" tIns="0" rIns="0" bIns="0" rtlCol="0"/>
            <a:lstStyle/>
            <a:p>
              <a:endParaRPr/>
            </a:p>
          </p:txBody>
        </p:sp>
        <p:sp>
          <p:nvSpPr>
            <p:cNvPr id="179" name="object 179"/>
            <p:cNvSpPr/>
            <p:nvPr/>
          </p:nvSpPr>
          <p:spPr>
            <a:xfrm>
              <a:off x="8893759" y="2371832"/>
              <a:ext cx="843915" cy="1044575"/>
            </a:xfrm>
            <a:custGeom>
              <a:avLst/>
              <a:gdLst/>
              <a:ahLst/>
              <a:cxnLst/>
              <a:rect l="l" t="t" r="r" b="b"/>
              <a:pathLst>
                <a:path w="843915" h="1044575">
                  <a:moveTo>
                    <a:pt x="13144" y="1033754"/>
                  </a:moveTo>
                  <a:lnTo>
                    <a:pt x="10185" y="1030795"/>
                  </a:lnTo>
                  <a:lnTo>
                    <a:pt x="2946" y="1030795"/>
                  </a:lnTo>
                  <a:lnTo>
                    <a:pt x="0" y="1033754"/>
                  </a:lnTo>
                  <a:lnTo>
                    <a:pt x="0" y="1041057"/>
                  </a:lnTo>
                  <a:lnTo>
                    <a:pt x="2946" y="1044028"/>
                  </a:lnTo>
                  <a:lnTo>
                    <a:pt x="10185" y="1044028"/>
                  </a:lnTo>
                  <a:lnTo>
                    <a:pt x="13144" y="1041057"/>
                  </a:lnTo>
                  <a:lnTo>
                    <a:pt x="13144" y="1037412"/>
                  </a:lnTo>
                  <a:lnTo>
                    <a:pt x="13144" y="1033754"/>
                  </a:lnTo>
                  <a:close/>
                </a:path>
                <a:path w="843915" h="1044575">
                  <a:moveTo>
                    <a:pt x="843572" y="3771"/>
                  </a:moveTo>
                  <a:lnTo>
                    <a:pt x="839825" y="0"/>
                  </a:lnTo>
                  <a:lnTo>
                    <a:pt x="830580" y="0"/>
                  </a:lnTo>
                  <a:lnTo>
                    <a:pt x="826808" y="3771"/>
                  </a:lnTo>
                  <a:lnTo>
                    <a:pt x="826808" y="13119"/>
                  </a:lnTo>
                  <a:lnTo>
                    <a:pt x="830580" y="16891"/>
                  </a:lnTo>
                  <a:lnTo>
                    <a:pt x="839825" y="16891"/>
                  </a:lnTo>
                  <a:lnTo>
                    <a:pt x="843572" y="13119"/>
                  </a:lnTo>
                  <a:lnTo>
                    <a:pt x="843572" y="8445"/>
                  </a:lnTo>
                  <a:lnTo>
                    <a:pt x="843572" y="3771"/>
                  </a:lnTo>
                  <a:close/>
                </a:path>
              </a:pathLst>
            </a:custGeom>
            <a:solidFill>
              <a:srgbClr val="FFFFFF">
                <a:alpha val="39999"/>
              </a:srgbClr>
            </a:solidFill>
          </p:spPr>
          <p:txBody>
            <a:bodyPr wrap="square" lIns="0" tIns="0" rIns="0" bIns="0" rtlCol="0"/>
            <a:lstStyle/>
            <a:p>
              <a:endParaRPr/>
            </a:p>
          </p:txBody>
        </p:sp>
        <p:sp>
          <p:nvSpPr>
            <p:cNvPr id="180" name="object 180"/>
            <p:cNvSpPr/>
            <p:nvPr/>
          </p:nvSpPr>
          <p:spPr>
            <a:xfrm>
              <a:off x="9056369" y="2010236"/>
              <a:ext cx="15875" cy="15875"/>
            </a:xfrm>
            <a:custGeom>
              <a:avLst/>
              <a:gdLst/>
              <a:ahLst/>
              <a:cxnLst/>
              <a:rect l="l" t="t" r="r" b="b"/>
              <a:pathLst>
                <a:path w="15875" h="15875">
                  <a:moveTo>
                    <a:pt x="11873" y="0"/>
                  </a:moveTo>
                  <a:lnTo>
                    <a:pt x="3413" y="0"/>
                  </a:lnTo>
                  <a:lnTo>
                    <a:pt x="0" y="3476"/>
                  </a:lnTo>
                  <a:lnTo>
                    <a:pt x="0" y="11989"/>
                  </a:lnTo>
                  <a:lnTo>
                    <a:pt x="3413" y="15455"/>
                  </a:lnTo>
                  <a:lnTo>
                    <a:pt x="11873" y="15455"/>
                  </a:lnTo>
                  <a:lnTo>
                    <a:pt x="15308" y="11989"/>
                  </a:lnTo>
                  <a:lnTo>
                    <a:pt x="15308" y="7727"/>
                  </a:lnTo>
                  <a:lnTo>
                    <a:pt x="15308" y="3476"/>
                  </a:lnTo>
                  <a:lnTo>
                    <a:pt x="11873" y="0"/>
                  </a:lnTo>
                  <a:close/>
                </a:path>
              </a:pathLst>
            </a:custGeom>
            <a:solidFill>
              <a:srgbClr val="6F4478">
                <a:alpha val="39999"/>
              </a:srgbClr>
            </a:solidFill>
          </p:spPr>
          <p:txBody>
            <a:bodyPr wrap="square" lIns="0" tIns="0" rIns="0" bIns="0" rtlCol="0"/>
            <a:lstStyle/>
            <a:p>
              <a:endParaRPr/>
            </a:p>
          </p:txBody>
        </p:sp>
        <p:sp>
          <p:nvSpPr>
            <p:cNvPr id="181" name="object 181"/>
            <p:cNvSpPr/>
            <p:nvPr/>
          </p:nvSpPr>
          <p:spPr>
            <a:xfrm>
              <a:off x="6123964" y="257111"/>
              <a:ext cx="18415" cy="19050"/>
            </a:xfrm>
            <a:custGeom>
              <a:avLst/>
              <a:gdLst/>
              <a:ahLst/>
              <a:cxnLst/>
              <a:rect l="l" t="t" r="r" b="b"/>
              <a:pathLst>
                <a:path w="18414"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182" name="object 182"/>
            <p:cNvSpPr/>
            <p:nvPr/>
          </p:nvSpPr>
          <p:spPr>
            <a:xfrm>
              <a:off x="9422776" y="2951926"/>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83" name="object 183"/>
            <p:cNvSpPr/>
            <p:nvPr/>
          </p:nvSpPr>
          <p:spPr>
            <a:xfrm>
              <a:off x="4698517" y="440543"/>
              <a:ext cx="5320665" cy="464184"/>
            </a:xfrm>
            <a:custGeom>
              <a:avLst/>
              <a:gdLst/>
              <a:ahLst/>
              <a:cxnLst/>
              <a:rect l="l" t="t" r="r" b="b"/>
              <a:pathLst>
                <a:path w="5320665" h="464184">
                  <a:moveTo>
                    <a:pt x="18897" y="4254"/>
                  </a:moveTo>
                  <a:lnTo>
                    <a:pt x="14655" y="0"/>
                  </a:lnTo>
                  <a:lnTo>
                    <a:pt x="4216" y="0"/>
                  </a:lnTo>
                  <a:lnTo>
                    <a:pt x="0" y="4254"/>
                  </a:lnTo>
                  <a:lnTo>
                    <a:pt x="0" y="14795"/>
                  </a:lnTo>
                  <a:lnTo>
                    <a:pt x="4216" y="19088"/>
                  </a:lnTo>
                  <a:lnTo>
                    <a:pt x="14655" y="19088"/>
                  </a:lnTo>
                  <a:lnTo>
                    <a:pt x="18897" y="14795"/>
                  </a:lnTo>
                  <a:lnTo>
                    <a:pt x="18897" y="9537"/>
                  </a:lnTo>
                  <a:lnTo>
                    <a:pt x="18897" y="4254"/>
                  </a:lnTo>
                  <a:close/>
                </a:path>
                <a:path w="5320665" h="464184">
                  <a:moveTo>
                    <a:pt x="5320258" y="446506"/>
                  </a:moveTo>
                  <a:lnTo>
                    <a:pt x="5315318" y="441528"/>
                  </a:lnTo>
                  <a:lnTo>
                    <a:pt x="5303088" y="441528"/>
                  </a:lnTo>
                  <a:lnTo>
                    <a:pt x="5298110" y="446506"/>
                  </a:lnTo>
                  <a:lnTo>
                    <a:pt x="5298110" y="458838"/>
                  </a:lnTo>
                  <a:lnTo>
                    <a:pt x="5303088" y="463854"/>
                  </a:lnTo>
                  <a:lnTo>
                    <a:pt x="5315318" y="463854"/>
                  </a:lnTo>
                  <a:lnTo>
                    <a:pt x="5320258" y="458838"/>
                  </a:lnTo>
                  <a:lnTo>
                    <a:pt x="5320258" y="452704"/>
                  </a:lnTo>
                  <a:lnTo>
                    <a:pt x="5320258" y="446506"/>
                  </a:lnTo>
                  <a:close/>
                </a:path>
              </a:pathLst>
            </a:custGeom>
            <a:solidFill>
              <a:srgbClr val="FFFFFF">
                <a:alpha val="39999"/>
              </a:srgbClr>
            </a:solidFill>
          </p:spPr>
          <p:txBody>
            <a:bodyPr wrap="square" lIns="0" tIns="0" rIns="0" bIns="0" rtlCol="0"/>
            <a:lstStyle/>
            <a:p>
              <a:endParaRPr/>
            </a:p>
          </p:txBody>
        </p:sp>
        <p:sp>
          <p:nvSpPr>
            <p:cNvPr id="184" name="object 184"/>
            <p:cNvSpPr/>
            <p:nvPr/>
          </p:nvSpPr>
          <p:spPr>
            <a:xfrm>
              <a:off x="9498745" y="3661982"/>
              <a:ext cx="31750" cy="32384"/>
            </a:xfrm>
            <a:custGeom>
              <a:avLst/>
              <a:gdLst/>
              <a:ahLst/>
              <a:cxnLst/>
              <a:rect l="l" t="t" r="r" b="b"/>
              <a:pathLst>
                <a:path w="31750" h="32385">
                  <a:moveTo>
                    <a:pt x="24575" y="0"/>
                  </a:moveTo>
                  <a:lnTo>
                    <a:pt x="7057" y="0"/>
                  </a:lnTo>
                  <a:lnTo>
                    <a:pt x="0" y="7162"/>
                  </a:lnTo>
                  <a:lnTo>
                    <a:pt x="0" y="24784"/>
                  </a:lnTo>
                  <a:lnTo>
                    <a:pt x="7057" y="31957"/>
                  </a:lnTo>
                  <a:lnTo>
                    <a:pt x="24575" y="3195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185" name="object 185"/>
            <p:cNvSpPr/>
            <p:nvPr/>
          </p:nvSpPr>
          <p:spPr>
            <a:xfrm>
              <a:off x="4743879" y="142556"/>
              <a:ext cx="13335" cy="13335"/>
            </a:xfrm>
            <a:custGeom>
              <a:avLst/>
              <a:gdLst/>
              <a:ahLst/>
              <a:cxnLst/>
              <a:rect l="l" t="t" r="r" b="b"/>
              <a:pathLst>
                <a:path w="13335" h="13335">
                  <a:moveTo>
                    <a:pt x="9853" y="0"/>
                  </a:moveTo>
                  <a:lnTo>
                    <a:pt x="2848" y="0"/>
                  </a:lnTo>
                  <a:lnTo>
                    <a:pt x="0" y="2889"/>
                  </a:lnTo>
                  <a:lnTo>
                    <a:pt x="0" y="9957"/>
                  </a:lnTo>
                  <a:lnTo>
                    <a:pt x="2848" y="12847"/>
                  </a:lnTo>
                  <a:lnTo>
                    <a:pt x="9853" y="12847"/>
                  </a:lnTo>
                  <a:lnTo>
                    <a:pt x="12711" y="9957"/>
                  </a:lnTo>
                  <a:lnTo>
                    <a:pt x="12711" y="6408"/>
                  </a:lnTo>
                  <a:lnTo>
                    <a:pt x="12711" y="2889"/>
                  </a:lnTo>
                  <a:lnTo>
                    <a:pt x="9853" y="0"/>
                  </a:lnTo>
                  <a:close/>
                </a:path>
              </a:pathLst>
            </a:custGeom>
            <a:solidFill>
              <a:srgbClr val="6F4478">
                <a:alpha val="39999"/>
              </a:srgbClr>
            </a:solidFill>
          </p:spPr>
          <p:txBody>
            <a:bodyPr wrap="square" lIns="0" tIns="0" rIns="0" bIns="0" rtlCol="0"/>
            <a:lstStyle/>
            <a:p>
              <a:endParaRPr/>
            </a:p>
          </p:txBody>
        </p:sp>
        <p:sp>
          <p:nvSpPr>
            <p:cNvPr id="186" name="object 186"/>
            <p:cNvSpPr/>
            <p:nvPr/>
          </p:nvSpPr>
          <p:spPr>
            <a:xfrm>
              <a:off x="5173319" y="1958639"/>
              <a:ext cx="27305" cy="27940"/>
            </a:xfrm>
            <a:custGeom>
              <a:avLst/>
              <a:gdLst/>
              <a:ahLst/>
              <a:cxnLst/>
              <a:rect l="l" t="t" r="r" b="b"/>
              <a:pathLst>
                <a:path w="27304"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187" name="object 187"/>
            <p:cNvSpPr/>
            <p:nvPr/>
          </p:nvSpPr>
          <p:spPr>
            <a:xfrm>
              <a:off x="6000455" y="778896"/>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88" name="object 188"/>
            <p:cNvSpPr/>
            <p:nvPr/>
          </p:nvSpPr>
          <p:spPr>
            <a:xfrm>
              <a:off x="5604802" y="587761"/>
              <a:ext cx="327660" cy="270510"/>
            </a:xfrm>
            <a:custGeom>
              <a:avLst/>
              <a:gdLst/>
              <a:ahLst/>
              <a:cxnLst/>
              <a:rect l="l" t="t" r="r" b="b"/>
              <a:pathLst>
                <a:path w="327660" h="270509">
                  <a:moveTo>
                    <a:pt x="16891" y="257175"/>
                  </a:moveTo>
                  <a:lnTo>
                    <a:pt x="13093" y="253326"/>
                  </a:lnTo>
                  <a:lnTo>
                    <a:pt x="3721" y="253326"/>
                  </a:lnTo>
                  <a:lnTo>
                    <a:pt x="0" y="257175"/>
                  </a:lnTo>
                  <a:lnTo>
                    <a:pt x="0" y="266585"/>
                  </a:lnTo>
                  <a:lnTo>
                    <a:pt x="3721" y="270421"/>
                  </a:lnTo>
                  <a:lnTo>
                    <a:pt x="13093" y="270421"/>
                  </a:lnTo>
                  <a:lnTo>
                    <a:pt x="16891" y="266585"/>
                  </a:lnTo>
                  <a:lnTo>
                    <a:pt x="16891" y="261886"/>
                  </a:lnTo>
                  <a:lnTo>
                    <a:pt x="16891" y="257175"/>
                  </a:lnTo>
                  <a:close/>
                </a:path>
                <a:path w="327660" h="270509">
                  <a:moveTo>
                    <a:pt x="327367" y="2882"/>
                  </a:moveTo>
                  <a:lnTo>
                    <a:pt x="324510" y="0"/>
                  </a:lnTo>
                  <a:lnTo>
                    <a:pt x="317487" y="0"/>
                  </a:lnTo>
                  <a:lnTo>
                    <a:pt x="314655" y="2882"/>
                  </a:lnTo>
                  <a:lnTo>
                    <a:pt x="314655" y="9956"/>
                  </a:lnTo>
                  <a:lnTo>
                    <a:pt x="317487" y="12852"/>
                  </a:lnTo>
                  <a:lnTo>
                    <a:pt x="324510" y="12852"/>
                  </a:lnTo>
                  <a:lnTo>
                    <a:pt x="327367" y="9956"/>
                  </a:lnTo>
                  <a:lnTo>
                    <a:pt x="327367" y="6400"/>
                  </a:lnTo>
                  <a:lnTo>
                    <a:pt x="327367" y="2882"/>
                  </a:lnTo>
                  <a:close/>
                </a:path>
              </a:pathLst>
            </a:custGeom>
            <a:solidFill>
              <a:srgbClr val="6F4478">
                <a:alpha val="39999"/>
              </a:srgbClr>
            </a:solidFill>
          </p:spPr>
          <p:txBody>
            <a:bodyPr wrap="square" lIns="0" tIns="0" rIns="0" bIns="0" rtlCol="0"/>
            <a:lstStyle/>
            <a:p>
              <a:endParaRPr/>
            </a:p>
          </p:txBody>
        </p:sp>
        <p:sp>
          <p:nvSpPr>
            <p:cNvPr id="189" name="object 189"/>
            <p:cNvSpPr/>
            <p:nvPr/>
          </p:nvSpPr>
          <p:spPr>
            <a:xfrm>
              <a:off x="5086794" y="26231"/>
              <a:ext cx="1210945" cy="2775585"/>
            </a:xfrm>
            <a:custGeom>
              <a:avLst/>
              <a:gdLst/>
              <a:ahLst/>
              <a:cxnLst/>
              <a:rect l="l" t="t" r="r" b="b"/>
              <a:pathLst>
                <a:path w="1210945" h="2775585">
                  <a:moveTo>
                    <a:pt x="9906" y="2767584"/>
                  </a:moveTo>
                  <a:lnTo>
                    <a:pt x="7683" y="2765348"/>
                  </a:lnTo>
                  <a:lnTo>
                    <a:pt x="2235" y="2765348"/>
                  </a:lnTo>
                  <a:lnTo>
                    <a:pt x="0" y="2767584"/>
                  </a:lnTo>
                  <a:lnTo>
                    <a:pt x="0" y="2773083"/>
                  </a:lnTo>
                  <a:lnTo>
                    <a:pt x="2235" y="2775331"/>
                  </a:lnTo>
                  <a:lnTo>
                    <a:pt x="7683" y="2775331"/>
                  </a:lnTo>
                  <a:lnTo>
                    <a:pt x="9906" y="2773083"/>
                  </a:lnTo>
                  <a:lnTo>
                    <a:pt x="9906" y="2770340"/>
                  </a:lnTo>
                  <a:lnTo>
                    <a:pt x="9906" y="2767584"/>
                  </a:lnTo>
                  <a:close/>
                </a:path>
                <a:path w="1210945" h="2775585">
                  <a:moveTo>
                    <a:pt x="120764" y="2660624"/>
                  </a:moveTo>
                  <a:lnTo>
                    <a:pt x="118935" y="2658783"/>
                  </a:lnTo>
                  <a:lnTo>
                    <a:pt x="114427" y="2658783"/>
                  </a:lnTo>
                  <a:lnTo>
                    <a:pt x="112572" y="2660624"/>
                  </a:lnTo>
                  <a:lnTo>
                    <a:pt x="112572" y="2665184"/>
                  </a:lnTo>
                  <a:lnTo>
                    <a:pt x="114427" y="2667025"/>
                  </a:lnTo>
                  <a:lnTo>
                    <a:pt x="118935" y="2667025"/>
                  </a:lnTo>
                  <a:lnTo>
                    <a:pt x="120764" y="2665184"/>
                  </a:lnTo>
                  <a:lnTo>
                    <a:pt x="120764" y="2662898"/>
                  </a:lnTo>
                  <a:lnTo>
                    <a:pt x="120764" y="2660624"/>
                  </a:lnTo>
                  <a:close/>
                </a:path>
                <a:path w="1210945" h="2775585">
                  <a:moveTo>
                    <a:pt x="130822" y="1729079"/>
                  </a:moveTo>
                  <a:lnTo>
                    <a:pt x="129070" y="1727250"/>
                  </a:lnTo>
                  <a:lnTo>
                    <a:pt x="124625" y="1727250"/>
                  </a:lnTo>
                  <a:lnTo>
                    <a:pt x="122834" y="1729079"/>
                  </a:lnTo>
                  <a:lnTo>
                    <a:pt x="122834" y="1733537"/>
                  </a:lnTo>
                  <a:lnTo>
                    <a:pt x="124625" y="1735340"/>
                  </a:lnTo>
                  <a:lnTo>
                    <a:pt x="129070" y="1735340"/>
                  </a:lnTo>
                  <a:lnTo>
                    <a:pt x="130822" y="1733537"/>
                  </a:lnTo>
                  <a:lnTo>
                    <a:pt x="130822" y="1731302"/>
                  </a:lnTo>
                  <a:lnTo>
                    <a:pt x="130822" y="1729079"/>
                  </a:lnTo>
                  <a:close/>
                </a:path>
                <a:path w="1210945" h="2775585">
                  <a:moveTo>
                    <a:pt x="172720" y="363334"/>
                  </a:moveTo>
                  <a:lnTo>
                    <a:pt x="169291" y="359879"/>
                  </a:lnTo>
                  <a:lnTo>
                    <a:pt x="160807" y="359879"/>
                  </a:lnTo>
                  <a:lnTo>
                    <a:pt x="157391" y="363334"/>
                  </a:lnTo>
                  <a:lnTo>
                    <a:pt x="157391" y="371919"/>
                  </a:lnTo>
                  <a:lnTo>
                    <a:pt x="160807" y="375361"/>
                  </a:lnTo>
                  <a:lnTo>
                    <a:pt x="169291" y="375361"/>
                  </a:lnTo>
                  <a:lnTo>
                    <a:pt x="172720" y="371919"/>
                  </a:lnTo>
                  <a:lnTo>
                    <a:pt x="172720" y="367639"/>
                  </a:lnTo>
                  <a:lnTo>
                    <a:pt x="172720" y="363334"/>
                  </a:lnTo>
                  <a:close/>
                </a:path>
                <a:path w="1210945" h="2775585">
                  <a:moveTo>
                    <a:pt x="608482" y="2730"/>
                  </a:moveTo>
                  <a:lnTo>
                    <a:pt x="605777" y="0"/>
                  </a:lnTo>
                  <a:lnTo>
                    <a:pt x="599071" y="0"/>
                  </a:lnTo>
                  <a:lnTo>
                    <a:pt x="596366" y="2730"/>
                  </a:lnTo>
                  <a:lnTo>
                    <a:pt x="596366" y="9448"/>
                  </a:lnTo>
                  <a:lnTo>
                    <a:pt x="599071" y="12192"/>
                  </a:lnTo>
                  <a:lnTo>
                    <a:pt x="605777" y="12192"/>
                  </a:lnTo>
                  <a:lnTo>
                    <a:pt x="608482" y="9448"/>
                  </a:lnTo>
                  <a:lnTo>
                    <a:pt x="608482" y="6083"/>
                  </a:lnTo>
                  <a:lnTo>
                    <a:pt x="608482" y="2730"/>
                  </a:lnTo>
                  <a:close/>
                </a:path>
                <a:path w="1210945" h="2775585">
                  <a:moveTo>
                    <a:pt x="1210411" y="570191"/>
                  </a:moveTo>
                  <a:lnTo>
                    <a:pt x="1208189" y="567956"/>
                  </a:lnTo>
                  <a:lnTo>
                    <a:pt x="1202740" y="567956"/>
                  </a:lnTo>
                  <a:lnTo>
                    <a:pt x="1200531" y="570191"/>
                  </a:lnTo>
                  <a:lnTo>
                    <a:pt x="1200531" y="575678"/>
                  </a:lnTo>
                  <a:lnTo>
                    <a:pt x="1202740" y="577926"/>
                  </a:lnTo>
                  <a:lnTo>
                    <a:pt x="1208189" y="577926"/>
                  </a:lnTo>
                  <a:lnTo>
                    <a:pt x="1210411" y="575678"/>
                  </a:lnTo>
                  <a:lnTo>
                    <a:pt x="1210411" y="572947"/>
                  </a:lnTo>
                  <a:lnTo>
                    <a:pt x="1210411" y="570191"/>
                  </a:lnTo>
                  <a:close/>
                </a:path>
              </a:pathLst>
            </a:custGeom>
            <a:solidFill>
              <a:srgbClr val="FFFFFF">
                <a:alpha val="39999"/>
              </a:srgbClr>
            </a:solidFill>
          </p:spPr>
          <p:txBody>
            <a:bodyPr wrap="square" lIns="0" tIns="0" rIns="0" bIns="0" rtlCol="0"/>
            <a:lstStyle/>
            <a:p>
              <a:endParaRPr/>
            </a:p>
          </p:txBody>
        </p:sp>
        <p:sp>
          <p:nvSpPr>
            <p:cNvPr id="190" name="object 190"/>
            <p:cNvSpPr/>
            <p:nvPr/>
          </p:nvSpPr>
          <p:spPr>
            <a:xfrm>
              <a:off x="4719255" y="122877"/>
              <a:ext cx="17145" cy="17145"/>
            </a:xfrm>
            <a:custGeom>
              <a:avLst/>
              <a:gdLst/>
              <a:ahLst/>
              <a:cxnLst/>
              <a:rect l="l" t="t" r="r" b="b"/>
              <a:pathLst>
                <a:path w="17145" h="17144">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191" name="object 191"/>
            <p:cNvSpPr/>
            <p:nvPr/>
          </p:nvSpPr>
          <p:spPr>
            <a:xfrm>
              <a:off x="9691852" y="1121669"/>
              <a:ext cx="806450" cy="1736725"/>
            </a:xfrm>
            <a:custGeom>
              <a:avLst/>
              <a:gdLst/>
              <a:ahLst/>
              <a:cxnLst/>
              <a:rect l="l" t="t" r="r" b="b"/>
              <a:pathLst>
                <a:path w="806450" h="1736725">
                  <a:moveTo>
                    <a:pt x="8204" y="1729994"/>
                  </a:moveTo>
                  <a:lnTo>
                    <a:pt x="6375" y="1728152"/>
                  </a:lnTo>
                  <a:lnTo>
                    <a:pt x="1854" y="1728152"/>
                  </a:lnTo>
                  <a:lnTo>
                    <a:pt x="0" y="1729994"/>
                  </a:lnTo>
                  <a:lnTo>
                    <a:pt x="0" y="1734553"/>
                  </a:lnTo>
                  <a:lnTo>
                    <a:pt x="1854" y="1736394"/>
                  </a:lnTo>
                  <a:lnTo>
                    <a:pt x="6375" y="1736394"/>
                  </a:lnTo>
                  <a:lnTo>
                    <a:pt x="8204" y="1734553"/>
                  </a:lnTo>
                  <a:lnTo>
                    <a:pt x="8204" y="1732267"/>
                  </a:lnTo>
                  <a:lnTo>
                    <a:pt x="8204" y="1729994"/>
                  </a:lnTo>
                  <a:close/>
                </a:path>
                <a:path w="806450" h="1736725">
                  <a:moveTo>
                    <a:pt x="806450" y="5194"/>
                  </a:moveTo>
                  <a:lnTo>
                    <a:pt x="801306" y="0"/>
                  </a:lnTo>
                  <a:lnTo>
                    <a:pt x="788619" y="0"/>
                  </a:lnTo>
                  <a:lnTo>
                    <a:pt x="783463" y="5194"/>
                  </a:lnTo>
                  <a:lnTo>
                    <a:pt x="783463" y="17970"/>
                  </a:lnTo>
                  <a:lnTo>
                    <a:pt x="788619" y="23177"/>
                  </a:lnTo>
                  <a:lnTo>
                    <a:pt x="801306" y="23177"/>
                  </a:lnTo>
                  <a:lnTo>
                    <a:pt x="806450" y="17970"/>
                  </a:lnTo>
                  <a:lnTo>
                    <a:pt x="806450" y="11595"/>
                  </a:lnTo>
                  <a:lnTo>
                    <a:pt x="806450" y="5194"/>
                  </a:lnTo>
                  <a:close/>
                </a:path>
              </a:pathLst>
            </a:custGeom>
            <a:solidFill>
              <a:srgbClr val="FFFFFF">
                <a:alpha val="31198"/>
              </a:srgbClr>
            </a:solidFill>
          </p:spPr>
          <p:txBody>
            <a:bodyPr wrap="square" lIns="0" tIns="0" rIns="0" bIns="0" rtlCol="0"/>
            <a:lstStyle/>
            <a:p>
              <a:endParaRPr/>
            </a:p>
          </p:txBody>
        </p:sp>
        <p:sp>
          <p:nvSpPr>
            <p:cNvPr id="192" name="object 192"/>
            <p:cNvSpPr/>
            <p:nvPr/>
          </p:nvSpPr>
          <p:spPr>
            <a:xfrm>
              <a:off x="9628531" y="1261981"/>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93" name="object 193"/>
            <p:cNvSpPr/>
            <p:nvPr/>
          </p:nvSpPr>
          <p:spPr>
            <a:xfrm>
              <a:off x="5034891" y="1171043"/>
              <a:ext cx="10795" cy="11430"/>
            </a:xfrm>
            <a:custGeom>
              <a:avLst/>
              <a:gdLst/>
              <a:ahLst/>
              <a:cxnLst/>
              <a:rect l="l" t="t" r="r" b="b"/>
              <a:pathLst>
                <a:path w="10795"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194" name="object 194"/>
            <p:cNvSpPr/>
            <p:nvPr/>
          </p:nvSpPr>
          <p:spPr>
            <a:xfrm>
              <a:off x="9242221" y="3231391"/>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95" name="object 195"/>
            <p:cNvSpPr/>
            <p:nvPr/>
          </p:nvSpPr>
          <p:spPr>
            <a:xfrm>
              <a:off x="4853291" y="1814576"/>
              <a:ext cx="13335" cy="13335"/>
            </a:xfrm>
            <a:custGeom>
              <a:avLst/>
              <a:gdLst/>
              <a:ahLst/>
              <a:cxnLst/>
              <a:rect l="l" t="t" r="r" b="b"/>
              <a:pathLst>
                <a:path w="13335"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196" name="object 196"/>
            <p:cNvSpPr/>
            <p:nvPr/>
          </p:nvSpPr>
          <p:spPr>
            <a:xfrm>
              <a:off x="9192679" y="2072518"/>
              <a:ext cx="205740" cy="2130425"/>
            </a:xfrm>
            <a:custGeom>
              <a:avLst/>
              <a:gdLst/>
              <a:ahLst/>
              <a:cxnLst/>
              <a:rect l="l" t="t" r="r" b="b"/>
              <a:pathLst>
                <a:path w="205740" h="2130425">
                  <a:moveTo>
                    <a:pt x="5930" y="2125180"/>
                  </a:moveTo>
                  <a:lnTo>
                    <a:pt x="4610" y="2123821"/>
                  </a:lnTo>
                  <a:lnTo>
                    <a:pt x="1333" y="2123821"/>
                  </a:lnTo>
                  <a:lnTo>
                    <a:pt x="0" y="2125180"/>
                  </a:lnTo>
                  <a:lnTo>
                    <a:pt x="0" y="2128456"/>
                  </a:lnTo>
                  <a:lnTo>
                    <a:pt x="1333" y="2129802"/>
                  </a:lnTo>
                  <a:lnTo>
                    <a:pt x="4610" y="2129802"/>
                  </a:lnTo>
                  <a:lnTo>
                    <a:pt x="5930" y="2128456"/>
                  </a:lnTo>
                  <a:lnTo>
                    <a:pt x="5930" y="2126805"/>
                  </a:lnTo>
                  <a:lnTo>
                    <a:pt x="5930" y="2125180"/>
                  </a:lnTo>
                  <a:close/>
                </a:path>
                <a:path w="205740" h="2130425">
                  <a:moveTo>
                    <a:pt x="205422" y="1346"/>
                  </a:moveTo>
                  <a:lnTo>
                    <a:pt x="204139" y="0"/>
                  </a:lnTo>
                  <a:lnTo>
                    <a:pt x="200837" y="0"/>
                  </a:lnTo>
                  <a:lnTo>
                    <a:pt x="199542" y="1346"/>
                  </a:lnTo>
                  <a:lnTo>
                    <a:pt x="199542" y="4660"/>
                  </a:lnTo>
                  <a:lnTo>
                    <a:pt x="200837" y="5956"/>
                  </a:lnTo>
                  <a:lnTo>
                    <a:pt x="204139" y="5956"/>
                  </a:lnTo>
                  <a:lnTo>
                    <a:pt x="205422" y="4660"/>
                  </a:lnTo>
                  <a:lnTo>
                    <a:pt x="205422" y="2997"/>
                  </a:lnTo>
                  <a:lnTo>
                    <a:pt x="205422" y="1346"/>
                  </a:lnTo>
                  <a:close/>
                </a:path>
              </a:pathLst>
            </a:custGeom>
            <a:solidFill>
              <a:srgbClr val="FFFFFF">
                <a:alpha val="29998"/>
              </a:srgbClr>
            </a:solidFill>
          </p:spPr>
          <p:txBody>
            <a:bodyPr wrap="square" lIns="0" tIns="0" rIns="0" bIns="0" rtlCol="0"/>
            <a:lstStyle/>
            <a:p>
              <a:endParaRPr/>
            </a:p>
          </p:txBody>
        </p:sp>
        <p:sp>
          <p:nvSpPr>
            <p:cNvPr id="197" name="object 197"/>
            <p:cNvSpPr/>
            <p:nvPr/>
          </p:nvSpPr>
          <p:spPr>
            <a:xfrm>
              <a:off x="9308960" y="1657381"/>
              <a:ext cx="334010" cy="316865"/>
            </a:xfrm>
            <a:custGeom>
              <a:avLst/>
              <a:gdLst/>
              <a:ahLst/>
              <a:cxnLst/>
              <a:rect l="l" t="t" r="r" b="b"/>
              <a:pathLst>
                <a:path w="334009" h="316864">
                  <a:moveTo>
                    <a:pt x="25082" y="296748"/>
                  </a:moveTo>
                  <a:lnTo>
                    <a:pt x="19481" y="291096"/>
                  </a:lnTo>
                  <a:lnTo>
                    <a:pt x="5613" y="291096"/>
                  </a:lnTo>
                  <a:lnTo>
                    <a:pt x="0" y="296748"/>
                  </a:lnTo>
                  <a:lnTo>
                    <a:pt x="0" y="310718"/>
                  </a:lnTo>
                  <a:lnTo>
                    <a:pt x="5613" y="316395"/>
                  </a:lnTo>
                  <a:lnTo>
                    <a:pt x="19481" y="316395"/>
                  </a:lnTo>
                  <a:lnTo>
                    <a:pt x="25082" y="310718"/>
                  </a:lnTo>
                  <a:lnTo>
                    <a:pt x="25082" y="303733"/>
                  </a:lnTo>
                  <a:lnTo>
                    <a:pt x="25082" y="296748"/>
                  </a:lnTo>
                  <a:close/>
                </a:path>
                <a:path w="334009" h="316864">
                  <a:moveTo>
                    <a:pt x="43319" y="80784"/>
                  </a:moveTo>
                  <a:lnTo>
                    <a:pt x="42125" y="79590"/>
                  </a:lnTo>
                  <a:lnTo>
                    <a:pt x="39204" y="79590"/>
                  </a:lnTo>
                  <a:lnTo>
                    <a:pt x="38023" y="80784"/>
                  </a:lnTo>
                  <a:lnTo>
                    <a:pt x="38023" y="83731"/>
                  </a:lnTo>
                  <a:lnTo>
                    <a:pt x="39204" y="84912"/>
                  </a:lnTo>
                  <a:lnTo>
                    <a:pt x="42125" y="84912"/>
                  </a:lnTo>
                  <a:lnTo>
                    <a:pt x="43319" y="83731"/>
                  </a:lnTo>
                  <a:lnTo>
                    <a:pt x="43319" y="82270"/>
                  </a:lnTo>
                  <a:lnTo>
                    <a:pt x="43319" y="80784"/>
                  </a:lnTo>
                  <a:close/>
                </a:path>
                <a:path w="334009" h="316864">
                  <a:moveTo>
                    <a:pt x="333984" y="3086"/>
                  </a:moveTo>
                  <a:lnTo>
                    <a:pt x="329742" y="0"/>
                  </a:lnTo>
                  <a:lnTo>
                    <a:pt x="319303" y="0"/>
                  </a:lnTo>
                  <a:lnTo>
                    <a:pt x="315023" y="3086"/>
                  </a:lnTo>
                  <a:lnTo>
                    <a:pt x="315023" y="10642"/>
                  </a:lnTo>
                  <a:lnTo>
                    <a:pt x="319303" y="13728"/>
                  </a:lnTo>
                  <a:lnTo>
                    <a:pt x="329742" y="13728"/>
                  </a:lnTo>
                  <a:lnTo>
                    <a:pt x="333984" y="10642"/>
                  </a:lnTo>
                  <a:lnTo>
                    <a:pt x="333984" y="6858"/>
                  </a:lnTo>
                  <a:lnTo>
                    <a:pt x="333984" y="3086"/>
                  </a:lnTo>
                  <a:close/>
                </a:path>
              </a:pathLst>
            </a:custGeom>
            <a:solidFill>
              <a:srgbClr val="FFFFFF">
                <a:alpha val="39999"/>
              </a:srgbClr>
            </a:solidFill>
          </p:spPr>
          <p:txBody>
            <a:bodyPr wrap="square" lIns="0" tIns="0" rIns="0" bIns="0" rtlCol="0"/>
            <a:lstStyle/>
            <a:p>
              <a:endParaRPr/>
            </a:p>
          </p:txBody>
        </p:sp>
        <p:sp>
          <p:nvSpPr>
            <p:cNvPr id="198" name="object 198"/>
            <p:cNvSpPr/>
            <p:nvPr/>
          </p:nvSpPr>
          <p:spPr>
            <a:xfrm>
              <a:off x="8878808" y="1788494"/>
              <a:ext cx="19685" cy="19685"/>
            </a:xfrm>
            <a:custGeom>
              <a:avLst/>
              <a:gdLst/>
              <a:ahLst/>
              <a:cxnLst/>
              <a:rect l="l" t="t" r="r" b="b"/>
              <a:pathLst>
                <a:path w="19684" h="19685">
                  <a:moveTo>
                    <a:pt x="14868" y="0"/>
                  </a:moveTo>
                  <a:lnTo>
                    <a:pt x="4293" y="0"/>
                  </a:lnTo>
                  <a:lnTo>
                    <a:pt x="0" y="4334"/>
                  </a:lnTo>
                  <a:lnTo>
                    <a:pt x="0" y="15004"/>
                  </a:lnTo>
                  <a:lnTo>
                    <a:pt x="4293" y="19318"/>
                  </a:lnTo>
                  <a:lnTo>
                    <a:pt x="14868" y="1931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199" name="object 199"/>
            <p:cNvSpPr/>
            <p:nvPr/>
          </p:nvSpPr>
          <p:spPr>
            <a:xfrm>
              <a:off x="9948232" y="2977240"/>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200" name="object 200"/>
            <p:cNvSpPr/>
            <p:nvPr/>
          </p:nvSpPr>
          <p:spPr>
            <a:xfrm>
              <a:off x="8883950" y="895957"/>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201" name="object 201"/>
            <p:cNvSpPr/>
            <p:nvPr/>
          </p:nvSpPr>
          <p:spPr>
            <a:xfrm>
              <a:off x="10311253" y="1209769"/>
              <a:ext cx="14604" cy="14604"/>
            </a:xfrm>
            <a:custGeom>
              <a:avLst/>
              <a:gdLst/>
              <a:ahLst/>
              <a:cxnLst/>
              <a:rect l="l" t="t" r="r" b="b"/>
              <a:pathLst>
                <a:path w="14604" h="14605">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202" name="object 202"/>
            <p:cNvSpPr/>
            <p:nvPr/>
          </p:nvSpPr>
          <p:spPr>
            <a:xfrm>
              <a:off x="8854112" y="2778131"/>
              <a:ext cx="20320" cy="20955"/>
            </a:xfrm>
            <a:custGeom>
              <a:avLst/>
              <a:gdLst/>
              <a:ahLst/>
              <a:cxnLst/>
              <a:rect l="l" t="t" r="r" b="b"/>
              <a:pathLst>
                <a:path w="20320" h="20955">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203" name="object 203"/>
            <p:cNvSpPr/>
            <p:nvPr/>
          </p:nvSpPr>
          <p:spPr>
            <a:xfrm>
              <a:off x="8755060" y="407197"/>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204" name="object 204"/>
            <p:cNvSpPr/>
            <p:nvPr/>
          </p:nvSpPr>
          <p:spPr>
            <a:xfrm>
              <a:off x="7195829" y="1150889"/>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05" name="object 205"/>
            <p:cNvSpPr/>
            <p:nvPr/>
          </p:nvSpPr>
          <p:spPr>
            <a:xfrm>
              <a:off x="9115019" y="6392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206" name="object 206"/>
            <p:cNvSpPr/>
            <p:nvPr/>
          </p:nvSpPr>
          <p:spPr>
            <a:xfrm>
              <a:off x="8143158" y="1049891"/>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07" name="object 207"/>
            <p:cNvSpPr/>
            <p:nvPr/>
          </p:nvSpPr>
          <p:spPr>
            <a:xfrm>
              <a:off x="7665876" y="141942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208" name="object 208"/>
            <p:cNvSpPr/>
            <p:nvPr/>
          </p:nvSpPr>
          <p:spPr>
            <a:xfrm>
              <a:off x="7464908" y="1048784"/>
              <a:ext cx="1113155" cy="2233295"/>
            </a:xfrm>
            <a:custGeom>
              <a:avLst/>
              <a:gdLst/>
              <a:ahLst/>
              <a:cxnLst/>
              <a:rect l="l" t="t" r="r" b="b"/>
              <a:pathLst>
                <a:path w="1113154" h="2233295">
                  <a:moveTo>
                    <a:pt x="8204" y="1841"/>
                  </a:moveTo>
                  <a:lnTo>
                    <a:pt x="6375" y="0"/>
                  </a:lnTo>
                  <a:lnTo>
                    <a:pt x="1854" y="0"/>
                  </a:lnTo>
                  <a:lnTo>
                    <a:pt x="0" y="1841"/>
                  </a:lnTo>
                  <a:lnTo>
                    <a:pt x="0" y="6400"/>
                  </a:lnTo>
                  <a:lnTo>
                    <a:pt x="1854" y="8242"/>
                  </a:lnTo>
                  <a:lnTo>
                    <a:pt x="6375" y="8242"/>
                  </a:lnTo>
                  <a:lnTo>
                    <a:pt x="8204" y="6400"/>
                  </a:lnTo>
                  <a:lnTo>
                    <a:pt x="8204" y="4114"/>
                  </a:lnTo>
                  <a:lnTo>
                    <a:pt x="8204" y="1841"/>
                  </a:lnTo>
                  <a:close/>
                </a:path>
                <a:path w="1113154" h="2233295">
                  <a:moveTo>
                    <a:pt x="1112570" y="2214664"/>
                  </a:moveTo>
                  <a:lnTo>
                    <a:pt x="1107427" y="2209482"/>
                  </a:lnTo>
                  <a:lnTo>
                    <a:pt x="1094740" y="2209482"/>
                  </a:lnTo>
                  <a:lnTo>
                    <a:pt x="1089583" y="2214664"/>
                  </a:lnTo>
                  <a:lnTo>
                    <a:pt x="1089583" y="2227453"/>
                  </a:lnTo>
                  <a:lnTo>
                    <a:pt x="1094740" y="2232672"/>
                  </a:lnTo>
                  <a:lnTo>
                    <a:pt x="1107427" y="2232672"/>
                  </a:lnTo>
                  <a:lnTo>
                    <a:pt x="1112570" y="2227453"/>
                  </a:lnTo>
                  <a:lnTo>
                    <a:pt x="1112570" y="2221090"/>
                  </a:lnTo>
                  <a:lnTo>
                    <a:pt x="1112570" y="2214664"/>
                  </a:lnTo>
                  <a:close/>
                </a:path>
              </a:pathLst>
            </a:custGeom>
            <a:solidFill>
              <a:srgbClr val="FFFFFF">
                <a:alpha val="31198"/>
              </a:srgbClr>
            </a:solidFill>
          </p:spPr>
          <p:txBody>
            <a:bodyPr wrap="square" lIns="0" tIns="0" rIns="0" bIns="0" rtlCol="0"/>
            <a:lstStyle/>
            <a:p>
              <a:endParaRPr/>
            </a:p>
          </p:txBody>
        </p:sp>
        <p:sp>
          <p:nvSpPr>
            <p:cNvPr id="209" name="object 209"/>
            <p:cNvSpPr/>
            <p:nvPr/>
          </p:nvSpPr>
          <p:spPr>
            <a:xfrm>
              <a:off x="7107161" y="413447"/>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10" name="object 210"/>
            <p:cNvSpPr/>
            <p:nvPr/>
          </p:nvSpPr>
          <p:spPr>
            <a:xfrm>
              <a:off x="7369042" y="288142"/>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11" name="object 211"/>
            <p:cNvSpPr/>
            <p:nvPr/>
          </p:nvSpPr>
          <p:spPr>
            <a:xfrm>
              <a:off x="7015264" y="1430356"/>
              <a:ext cx="2900045" cy="2125980"/>
            </a:xfrm>
            <a:custGeom>
              <a:avLst/>
              <a:gdLst/>
              <a:ahLst/>
              <a:cxnLst/>
              <a:rect l="l" t="t" r="r" b="b"/>
              <a:pathLst>
                <a:path w="2900045" h="2125979">
                  <a:moveTo>
                    <a:pt x="10642" y="2438"/>
                  </a:moveTo>
                  <a:lnTo>
                    <a:pt x="8280" y="0"/>
                  </a:lnTo>
                  <a:lnTo>
                    <a:pt x="2387" y="0"/>
                  </a:lnTo>
                  <a:lnTo>
                    <a:pt x="0" y="2438"/>
                  </a:lnTo>
                  <a:lnTo>
                    <a:pt x="0" y="8343"/>
                  </a:lnTo>
                  <a:lnTo>
                    <a:pt x="2387" y="10769"/>
                  </a:lnTo>
                  <a:lnTo>
                    <a:pt x="8280" y="10769"/>
                  </a:lnTo>
                  <a:lnTo>
                    <a:pt x="10642" y="8343"/>
                  </a:lnTo>
                  <a:lnTo>
                    <a:pt x="10642" y="5384"/>
                  </a:lnTo>
                  <a:lnTo>
                    <a:pt x="10642" y="2438"/>
                  </a:lnTo>
                  <a:close/>
                </a:path>
                <a:path w="2900045" h="2125979">
                  <a:moveTo>
                    <a:pt x="2899664" y="2108466"/>
                  </a:moveTo>
                  <a:lnTo>
                    <a:pt x="2894838" y="2103564"/>
                  </a:lnTo>
                  <a:lnTo>
                    <a:pt x="2882874" y="2103564"/>
                  </a:lnTo>
                  <a:lnTo>
                    <a:pt x="2878010" y="2108466"/>
                  </a:lnTo>
                  <a:lnTo>
                    <a:pt x="2878010" y="2120531"/>
                  </a:lnTo>
                  <a:lnTo>
                    <a:pt x="2882874" y="2125421"/>
                  </a:lnTo>
                  <a:lnTo>
                    <a:pt x="2894838" y="2125421"/>
                  </a:lnTo>
                  <a:lnTo>
                    <a:pt x="2899664" y="2120531"/>
                  </a:lnTo>
                  <a:lnTo>
                    <a:pt x="2899664" y="2114486"/>
                  </a:lnTo>
                  <a:lnTo>
                    <a:pt x="2899664" y="2108466"/>
                  </a:lnTo>
                  <a:close/>
                </a:path>
              </a:pathLst>
            </a:custGeom>
            <a:solidFill>
              <a:srgbClr val="FFFFFF">
                <a:alpha val="39999"/>
              </a:srgbClr>
            </a:solidFill>
          </p:spPr>
          <p:txBody>
            <a:bodyPr wrap="square" lIns="0" tIns="0" rIns="0" bIns="0" rtlCol="0"/>
            <a:lstStyle/>
            <a:p>
              <a:endParaRPr/>
            </a:p>
          </p:txBody>
        </p:sp>
        <p:sp>
          <p:nvSpPr>
            <p:cNvPr id="212" name="object 212"/>
            <p:cNvSpPr/>
            <p:nvPr/>
          </p:nvSpPr>
          <p:spPr>
            <a:xfrm>
              <a:off x="9218674" y="757833"/>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213" name="object 213"/>
            <p:cNvSpPr/>
            <p:nvPr/>
          </p:nvSpPr>
          <p:spPr>
            <a:xfrm>
              <a:off x="6924954" y="252431"/>
              <a:ext cx="1041400" cy="2476500"/>
            </a:xfrm>
            <a:custGeom>
              <a:avLst/>
              <a:gdLst/>
              <a:ahLst/>
              <a:cxnLst/>
              <a:rect l="l" t="t" r="r" b="b"/>
              <a:pathLst>
                <a:path w="1041400" h="2476500">
                  <a:moveTo>
                    <a:pt x="14249" y="3187"/>
                  </a:moveTo>
                  <a:lnTo>
                    <a:pt x="11074" y="0"/>
                  </a:lnTo>
                  <a:lnTo>
                    <a:pt x="3149" y="0"/>
                  </a:lnTo>
                  <a:lnTo>
                    <a:pt x="0" y="3187"/>
                  </a:lnTo>
                  <a:lnTo>
                    <a:pt x="0" y="11125"/>
                  </a:lnTo>
                  <a:lnTo>
                    <a:pt x="3149" y="14338"/>
                  </a:lnTo>
                  <a:lnTo>
                    <a:pt x="11074" y="14338"/>
                  </a:lnTo>
                  <a:lnTo>
                    <a:pt x="14249" y="11125"/>
                  </a:lnTo>
                  <a:lnTo>
                    <a:pt x="14249" y="7150"/>
                  </a:lnTo>
                  <a:lnTo>
                    <a:pt x="14249" y="3187"/>
                  </a:lnTo>
                  <a:close/>
                </a:path>
                <a:path w="1041400" h="2476500">
                  <a:moveTo>
                    <a:pt x="1041196" y="2465832"/>
                  </a:moveTo>
                  <a:lnTo>
                    <a:pt x="1038237" y="2462885"/>
                  </a:lnTo>
                  <a:lnTo>
                    <a:pt x="1030998" y="2462885"/>
                  </a:lnTo>
                  <a:lnTo>
                    <a:pt x="1028052" y="2465832"/>
                  </a:lnTo>
                  <a:lnTo>
                    <a:pt x="1028052" y="2473147"/>
                  </a:lnTo>
                  <a:lnTo>
                    <a:pt x="1030998" y="2476119"/>
                  </a:lnTo>
                  <a:lnTo>
                    <a:pt x="1038237" y="2476119"/>
                  </a:lnTo>
                  <a:lnTo>
                    <a:pt x="1041196" y="2473147"/>
                  </a:lnTo>
                  <a:lnTo>
                    <a:pt x="1041196" y="2469502"/>
                  </a:lnTo>
                  <a:lnTo>
                    <a:pt x="1041196" y="2465832"/>
                  </a:lnTo>
                  <a:close/>
                </a:path>
              </a:pathLst>
            </a:custGeom>
            <a:solidFill>
              <a:srgbClr val="FFFFFF">
                <a:alpha val="39999"/>
              </a:srgbClr>
            </a:solidFill>
          </p:spPr>
          <p:txBody>
            <a:bodyPr wrap="square" lIns="0" tIns="0" rIns="0" bIns="0" rtlCol="0"/>
            <a:lstStyle/>
            <a:p>
              <a:endParaRPr/>
            </a:p>
          </p:txBody>
        </p:sp>
        <p:sp>
          <p:nvSpPr>
            <p:cNvPr id="214" name="object 214"/>
            <p:cNvSpPr/>
            <p:nvPr/>
          </p:nvSpPr>
          <p:spPr>
            <a:xfrm>
              <a:off x="7872014" y="2524166"/>
              <a:ext cx="13335" cy="13335"/>
            </a:xfrm>
            <a:custGeom>
              <a:avLst/>
              <a:gdLst/>
              <a:ahLst/>
              <a:cxnLst/>
              <a:rect l="l" t="t" r="r" b="b"/>
              <a:pathLst>
                <a:path w="13334" h="13335">
                  <a:moveTo>
                    <a:pt x="9853" y="0"/>
                  </a:moveTo>
                  <a:lnTo>
                    <a:pt x="2848" y="0"/>
                  </a:lnTo>
                  <a:lnTo>
                    <a:pt x="0" y="2889"/>
                  </a:lnTo>
                  <a:lnTo>
                    <a:pt x="0" y="9957"/>
                  </a:lnTo>
                  <a:lnTo>
                    <a:pt x="2848" y="12847"/>
                  </a:lnTo>
                  <a:lnTo>
                    <a:pt x="9853" y="12847"/>
                  </a:lnTo>
                  <a:lnTo>
                    <a:pt x="12711" y="9957"/>
                  </a:lnTo>
                  <a:lnTo>
                    <a:pt x="12711" y="6408"/>
                  </a:lnTo>
                  <a:lnTo>
                    <a:pt x="12711" y="2889"/>
                  </a:lnTo>
                  <a:lnTo>
                    <a:pt x="9853" y="0"/>
                  </a:lnTo>
                  <a:close/>
                </a:path>
              </a:pathLst>
            </a:custGeom>
            <a:solidFill>
              <a:srgbClr val="6F4478">
                <a:alpha val="39999"/>
              </a:srgbClr>
            </a:solidFill>
          </p:spPr>
          <p:txBody>
            <a:bodyPr wrap="square" lIns="0" tIns="0" rIns="0" bIns="0" rtlCol="0"/>
            <a:lstStyle/>
            <a:p>
              <a:endParaRPr/>
            </a:p>
          </p:txBody>
        </p:sp>
        <p:sp>
          <p:nvSpPr>
            <p:cNvPr id="215" name="object 215"/>
            <p:cNvSpPr/>
            <p:nvPr/>
          </p:nvSpPr>
          <p:spPr>
            <a:xfrm>
              <a:off x="8539054" y="292609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216" name="object 216"/>
            <p:cNvSpPr/>
            <p:nvPr/>
          </p:nvSpPr>
          <p:spPr>
            <a:xfrm>
              <a:off x="7557359" y="2777498"/>
              <a:ext cx="17145" cy="17145"/>
            </a:xfrm>
            <a:custGeom>
              <a:avLst/>
              <a:gdLst/>
              <a:ahLst/>
              <a:cxnLst/>
              <a:rect l="l" t="t" r="r" b="b"/>
              <a:pathLst>
                <a:path w="17145"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217" name="object 217"/>
            <p:cNvSpPr/>
            <p:nvPr/>
          </p:nvSpPr>
          <p:spPr>
            <a:xfrm>
              <a:off x="7189648" y="1732882"/>
              <a:ext cx="1060450" cy="807720"/>
            </a:xfrm>
            <a:custGeom>
              <a:avLst/>
              <a:gdLst/>
              <a:ahLst/>
              <a:cxnLst/>
              <a:rect l="l" t="t" r="r" b="b"/>
              <a:pathLst>
                <a:path w="1060450" h="807719">
                  <a:moveTo>
                    <a:pt x="14338" y="746302"/>
                  </a:moveTo>
                  <a:lnTo>
                    <a:pt x="11137" y="743064"/>
                  </a:lnTo>
                  <a:lnTo>
                    <a:pt x="3175" y="743064"/>
                  </a:lnTo>
                  <a:lnTo>
                    <a:pt x="0" y="746302"/>
                  </a:lnTo>
                  <a:lnTo>
                    <a:pt x="0" y="754303"/>
                  </a:lnTo>
                  <a:lnTo>
                    <a:pt x="3175" y="757555"/>
                  </a:lnTo>
                  <a:lnTo>
                    <a:pt x="11137" y="757555"/>
                  </a:lnTo>
                  <a:lnTo>
                    <a:pt x="14338" y="754303"/>
                  </a:lnTo>
                  <a:lnTo>
                    <a:pt x="14338" y="750303"/>
                  </a:lnTo>
                  <a:lnTo>
                    <a:pt x="14338" y="746302"/>
                  </a:lnTo>
                  <a:close/>
                </a:path>
                <a:path w="1060450" h="807719">
                  <a:moveTo>
                    <a:pt x="680796" y="2959"/>
                  </a:moveTo>
                  <a:lnTo>
                    <a:pt x="677849" y="0"/>
                  </a:lnTo>
                  <a:lnTo>
                    <a:pt x="670610" y="0"/>
                  </a:lnTo>
                  <a:lnTo>
                    <a:pt x="667651" y="2959"/>
                  </a:lnTo>
                  <a:lnTo>
                    <a:pt x="667651" y="10261"/>
                  </a:lnTo>
                  <a:lnTo>
                    <a:pt x="670610" y="13233"/>
                  </a:lnTo>
                  <a:lnTo>
                    <a:pt x="677849" y="13233"/>
                  </a:lnTo>
                  <a:lnTo>
                    <a:pt x="680796" y="10261"/>
                  </a:lnTo>
                  <a:lnTo>
                    <a:pt x="680796" y="6616"/>
                  </a:lnTo>
                  <a:lnTo>
                    <a:pt x="680796" y="2959"/>
                  </a:lnTo>
                  <a:close/>
                </a:path>
                <a:path w="1060450" h="807719">
                  <a:moveTo>
                    <a:pt x="1060119" y="799960"/>
                  </a:moveTo>
                  <a:lnTo>
                    <a:pt x="1057897" y="797712"/>
                  </a:lnTo>
                  <a:lnTo>
                    <a:pt x="1052449" y="797712"/>
                  </a:lnTo>
                  <a:lnTo>
                    <a:pt x="1050226" y="799960"/>
                  </a:lnTo>
                  <a:lnTo>
                    <a:pt x="1050226" y="805446"/>
                  </a:lnTo>
                  <a:lnTo>
                    <a:pt x="1052449" y="807694"/>
                  </a:lnTo>
                  <a:lnTo>
                    <a:pt x="1057897" y="807694"/>
                  </a:lnTo>
                  <a:lnTo>
                    <a:pt x="1060119" y="805446"/>
                  </a:lnTo>
                  <a:lnTo>
                    <a:pt x="1060119" y="802703"/>
                  </a:lnTo>
                  <a:lnTo>
                    <a:pt x="1060119" y="799960"/>
                  </a:lnTo>
                  <a:close/>
                </a:path>
              </a:pathLst>
            </a:custGeom>
            <a:solidFill>
              <a:srgbClr val="FFFFFF">
                <a:alpha val="39999"/>
              </a:srgbClr>
            </a:solidFill>
          </p:spPr>
          <p:txBody>
            <a:bodyPr wrap="square" lIns="0" tIns="0" rIns="0" bIns="0" rtlCol="0"/>
            <a:lstStyle/>
            <a:p>
              <a:endParaRPr/>
            </a:p>
          </p:txBody>
        </p:sp>
        <p:sp>
          <p:nvSpPr>
            <p:cNvPr id="218" name="object 218"/>
            <p:cNvSpPr/>
            <p:nvPr/>
          </p:nvSpPr>
          <p:spPr>
            <a:xfrm>
              <a:off x="8462277" y="604284"/>
              <a:ext cx="966469" cy="1420495"/>
            </a:xfrm>
            <a:custGeom>
              <a:avLst/>
              <a:gdLst/>
              <a:ahLst/>
              <a:cxnLst/>
              <a:rect l="l" t="t" r="r" b="b"/>
              <a:pathLst>
                <a:path w="966470" h="1420495">
                  <a:moveTo>
                    <a:pt x="31686" y="1395120"/>
                  </a:moveTo>
                  <a:lnTo>
                    <a:pt x="24587" y="1387957"/>
                  </a:lnTo>
                  <a:lnTo>
                    <a:pt x="7061" y="1387957"/>
                  </a:lnTo>
                  <a:lnTo>
                    <a:pt x="0" y="1395120"/>
                  </a:lnTo>
                  <a:lnTo>
                    <a:pt x="0" y="1412748"/>
                  </a:lnTo>
                  <a:lnTo>
                    <a:pt x="7061" y="1419910"/>
                  </a:lnTo>
                  <a:lnTo>
                    <a:pt x="24587" y="1419910"/>
                  </a:lnTo>
                  <a:lnTo>
                    <a:pt x="31686" y="1412748"/>
                  </a:lnTo>
                  <a:lnTo>
                    <a:pt x="31686" y="1403921"/>
                  </a:lnTo>
                  <a:lnTo>
                    <a:pt x="31686" y="1395120"/>
                  </a:lnTo>
                  <a:close/>
                </a:path>
                <a:path w="966470" h="1420495">
                  <a:moveTo>
                    <a:pt x="966076" y="5422"/>
                  </a:moveTo>
                  <a:lnTo>
                    <a:pt x="960716" y="0"/>
                  </a:lnTo>
                  <a:lnTo>
                    <a:pt x="947458" y="0"/>
                  </a:lnTo>
                  <a:lnTo>
                    <a:pt x="942060" y="5422"/>
                  </a:lnTo>
                  <a:lnTo>
                    <a:pt x="942060" y="18808"/>
                  </a:lnTo>
                  <a:lnTo>
                    <a:pt x="947458" y="24231"/>
                  </a:lnTo>
                  <a:lnTo>
                    <a:pt x="960716" y="24231"/>
                  </a:lnTo>
                  <a:lnTo>
                    <a:pt x="966076" y="18808"/>
                  </a:lnTo>
                  <a:lnTo>
                    <a:pt x="966076" y="12103"/>
                  </a:lnTo>
                  <a:lnTo>
                    <a:pt x="966076" y="5422"/>
                  </a:lnTo>
                  <a:close/>
                </a:path>
              </a:pathLst>
            </a:custGeom>
            <a:solidFill>
              <a:srgbClr val="384746">
                <a:alpha val="39999"/>
              </a:srgbClr>
            </a:solidFill>
          </p:spPr>
          <p:txBody>
            <a:bodyPr wrap="square" lIns="0" tIns="0" rIns="0" bIns="0" rtlCol="0"/>
            <a:lstStyle/>
            <a:p>
              <a:endParaRPr/>
            </a:p>
          </p:txBody>
        </p:sp>
        <p:sp>
          <p:nvSpPr>
            <p:cNvPr id="219" name="object 219"/>
            <p:cNvSpPr/>
            <p:nvPr/>
          </p:nvSpPr>
          <p:spPr>
            <a:xfrm>
              <a:off x="9429537" y="351237"/>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20" name="object 220"/>
            <p:cNvSpPr/>
            <p:nvPr/>
          </p:nvSpPr>
          <p:spPr>
            <a:xfrm>
              <a:off x="8655412" y="1180064"/>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21" name="object 221"/>
            <p:cNvSpPr/>
            <p:nvPr/>
          </p:nvSpPr>
          <p:spPr>
            <a:xfrm>
              <a:off x="8205762" y="815764"/>
              <a:ext cx="65405" cy="756920"/>
            </a:xfrm>
            <a:custGeom>
              <a:avLst/>
              <a:gdLst/>
              <a:ahLst/>
              <a:cxnLst/>
              <a:rect l="l" t="t" r="r" b="b"/>
              <a:pathLst>
                <a:path w="65404" h="756919">
                  <a:moveTo>
                    <a:pt x="10642" y="748322"/>
                  </a:moveTo>
                  <a:lnTo>
                    <a:pt x="8280" y="745883"/>
                  </a:lnTo>
                  <a:lnTo>
                    <a:pt x="2374" y="745883"/>
                  </a:lnTo>
                  <a:lnTo>
                    <a:pt x="0" y="748322"/>
                  </a:lnTo>
                  <a:lnTo>
                    <a:pt x="0" y="754227"/>
                  </a:lnTo>
                  <a:lnTo>
                    <a:pt x="2374" y="756653"/>
                  </a:lnTo>
                  <a:lnTo>
                    <a:pt x="8280" y="756653"/>
                  </a:lnTo>
                  <a:lnTo>
                    <a:pt x="10642" y="754227"/>
                  </a:lnTo>
                  <a:lnTo>
                    <a:pt x="10642" y="751268"/>
                  </a:lnTo>
                  <a:lnTo>
                    <a:pt x="10642" y="748322"/>
                  </a:lnTo>
                  <a:close/>
                </a:path>
                <a:path w="65404" h="756919">
                  <a:moveTo>
                    <a:pt x="64935" y="3454"/>
                  </a:moveTo>
                  <a:lnTo>
                    <a:pt x="61506" y="0"/>
                  </a:lnTo>
                  <a:lnTo>
                    <a:pt x="53022" y="0"/>
                  </a:lnTo>
                  <a:lnTo>
                    <a:pt x="49606" y="3454"/>
                  </a:lnTo>
                  <a:lnTo>
                    <a:pt x="49606" y="12039"/>
                  </a:lnTo>
                  <a:lnTo>
                    <a:pt x="53022" y="15494"/>
                  </a:lnTo>
                  <a:lnTo>
                    <a:pt x="61506" y="15494"/>
                  </a:lnTo>
                  <a:lnTo>
                    <a:pt x="64935" y="12039"/>
                  </a:lnTo>
                  <a:lnTo>
                    <a:pt x="64935" y="7759"/>
                  </a:lnTo>
                  <a:lnTo>
                    <a:pt x="64935" y="3454"/>
                  </a:lnTo>
                  <a:close/>
                </a:path>
              </a:pathLst>
            </a:custGeom>
            <a:solidFill>
              <a:srgbClr val="FFFFFF">
                <a:alpha val="39999"/>
              </a:srgbClr>
            </a:solidFill>
          </p:spPr>
          <p:txBody>
            <a:bodyPr wrap="square" lIns="0" tIns="0" rIns="0" bIns="0" rtlCol="0"/>
            <a:lstStyle/>
            <a:p>
              <a:endParaRPr/>
            </a:p>
          </p:txBody>
        </p:sp>
        <p:sp>
          <p:nvSpPr>
            <p:cNvPr id="222" name="object 222"/>
            <p:cNvSpPr/>
            <p:nvPr/>
          </p:nvSpPr>
          <p:spPr>
            <a:xfrm>
              <a:off x="7473118" y="213936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23" name="object 223"/>
            <p:cNvSpPr/>
            <p:nvPr/>
          </p:nvSpPr>
          <p:spPr>
            <a:xfrm>
              <a:off x="5483477" y="2223561"/>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1198"/>
              </a:srgbClr>
            </a:solidFill>
          </p:spPr>
          <p:txBody>
            <a:bodyPr wrap="square" lIns="0" tIns="0" rIns="0" bIns="0" rtlCol="0"/>
            <a:lstStyle/>
            <a:p>
              <a:endParaRPr/>
            </a:p>
          </p:txBody>
        </p:sp>
        <p:sp>
          <p:nvSpPr>
            <p:cNvPr id="224" name="object 224"/>
            <p:cNvSpPr/>
            <p:nvPr/>
          </p:nvSpPr>
          <p:spPr>
            <a:xfrm>
              <a:off x="5394875" y="1415703"/>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225" name="object 225"/>
            <p:cNvSpPr/>
            <p:nvPr/>
          </p:nvSpPr>
          <p:spPr>
            <a:xfrm>
              <a:off x="6092956" y="1428863"/>
              <a:ext cx="21590" cy="21590"/>
            </a:xfrm>
            <a:custGeom>
              <a:avLst/>
              <a:gdLst/>
              <a:ahLst/>
              <a:cxnLst/>
              <a:rect l="l" t="t" r="r" b="b"/>
              <a:pathLst>
                <a:path w="21589"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226" name="object 226"/>
            <p:cNvSpPr/>
            <p:nvPr/>
          </p:nvSpPr>
          <p:spPr>
            <a:xfrm>
              <a:off x="6692782" y="2801454"/>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27" name="object 227"/>
            <p:cNvSpPr/>
            <p:nvPr/>
          </p:nvSpPr>
          <p:spPr>
            <a:xfrm>
              <a:off x="6918866" y="3355523"/>
              <a:ext cx="19050" cy="19050"/>
            </a:xfrm>
            <a:custGeom>
              <a:avLst/>
              <a:gdLst/>
              <a:ahLst/>
              <a:cxnLst/>
              <a:rect l="l" t="t" r="r" b="b"/>
              <a:pathLst>
                <a:path w="19050" h="19050">
                  <a:moveTo>
                    <a:pt x="14366" y="0"/>
                  </a:moveTo>
                  <a:lnTo>
                    <a:pt x="4156" y="0"/>
                  </a:lnTo>
                  <a:lnTo>
                    <a:pt x="0" y="4167"/>
                  </a:lnTo>
                  <a:lnTo>
                    <a:pt x="0" y="14470"/>
                  </a:lnTo>
                  <a:lnTo>
                    <a:pt x="4156" y="18669"/>
                  </a:lnTo>
                  <a:lnTo>
                    <a:pt x="14366" y="1866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228" name="object 228"/>
            <p:cNvSpPr/>
            <p:nvPr/>
          </p:nvSpPr>
          <p:spPr>
            <a:xfrm>
              <a:off x="5359638" y="4099202"/>
              <a:ext cx="24130" cy="24765"/>
            </a:xfrm>
            <a:custGeom>
              <a:avLst/>
              <a:gdLst/>
              <a:ahLst/>
              <a:cxnLst/>
              <a:rect l="l" t="t" r="r" b="b"/>
              <a:pathLst>
                <a:path w="24129" h="24764">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229" name="object 229"/>
            <p:cNvSpPr/>
            <p:nvPr/>
          </p:nvSpPr>
          <p:spPr>
            <a:xfrm>
              <a:off x="5384825" y="2610313"/>
              <a:ext cx="1240155" cy="1250315"/>
            </a:xfrm>
            <a:custGeom>
              <a:avLst/>
              <a:gdLst/>
              <a:ahLst/>
              <a:cxnLst/>
              <a:rect l="l" t="t" r="r" b="b"/>
              <a:pathLst>
                <a:path w="1240154" h="1250314">
                  <a:moveTo>
                    <a:pt x="14122" y="1239037"/>
                  </a:moveTo>
                  <a:lnTo>
                    <a:pt x="10960" y="1235862"/>
                  </a:lnTo>
                  <a:lnTo>
                    <a:pt x="3162" y="1235862"/>
                  </a:lnTo>
                  <a:lnTo>
                    <a:pt x="0" y="1239037"/>
                  </a:lnTo>
                  <a:lnTo>
                    <a:pt x="0" y="1246911"/>
                  </a:lnTo>
                  <a:lnTo>
                    <a:pt x="3162" y="1250111"/>
                  </a:lnTo>
                  <a:lnTo>
                    <a:pt x="10960" y="1250111"/>
                  </a:lnTo>
                  <a:lnTo>
                    <a:pt x="14122" y="1246911"/>
                  </a:lnTo>
                  <a:lnTo>
                    <a:pt x="14122" y="1242987"/>
                  </a:lnTo>
                  <a:lnTo>
                    <a:pt x="14122" y="1239037"/>
                  </a:lnTo>
                  <a:close/>
                </a:path>
                <a:path w="1240154" h="1250314">
                  <a:moveTo>
                    <a:pt x="929195" y="257187"/>
                  </a:moveTo>
                  <a:lnTo>
                    <a:pt x="925398" y="253339"/>
                  </a:lnTo>
                  <a:lnTo>
                    <a:pt x="916025" y="253339"/>
                  </a:lnTo>
                  <a:lnTo>
                    <a:pt x="912291" y="257187"/>
                  </a:lnTo>
                  <a:lnTo>
                    <a:pt x="912291" y="266598"/>
                  </a:lnTo>
                  <a:lnTo>
                    <a:pt x="916025" y="270421"/>
                  </a:lnTo>
                  <a:lnTo>
                    <a:pt x="925398" y="270421"/>
                  </a:lnTo>
                  <a:lnTo>
                    <a:pt x="929195" y="266598"/>
                  </a:lnTo>
                  <a:lnTo>
                    <a:pt x="929195" y="261886"/>
                  </a:lnTo>
                  <a:lnTo>
                    <a:pt x="929195" y="257187"/>
                  </a:lnTo>
                  <a:close/>
                </a:path>
                <a:path w="1240154" h="1250314">
                  <a:moveTo>
                    <a:pt x="1239672" y="2882"/>
                  </a:moveTo>
                  <a:lnTo>
                    <a:pt x="1236802" y="0"/>
                  </a:lnTo>
                  <a:lnTo>
                    <a:pt x="1229804" y="0"/>
                  </a:lnTo>
                  <a:lnTo>
                    <a:pt x="1226959" y="2882"/>
                  </a:lnTo>
                  <a:lnTo>
                    <a:pt x="1226959" y="9969"/>
                  </a:lnTo>
                  <a:lnTo>
                    <a:pt x="1229804" y="12852"/>
                  </a:lnTo>
                  <a:lnTo>
                    <a:pt x="1236802" y="12852"/>
                  </a:lnTo>
                  <a:lnTo>
                    <a:pt x="1239672" y="9969"/>
                  </a:lnTo>
                  <a:lnTo>
                    <a:pt x="1239672" y="6413"/>
                  </a:lnTo>
                  <a:lnTo>
                    <a:pt x="1239672" y="2882"/>
                  </a:lnTo>
                  <a:close/>
                </a:path>
              </a:pathLst>
            </a:custGeom>
            <a:solidFill>
              <a:srgbClr val="6F4478">
                <a:alpha val="39999"/>
              </a:srgbClr>
            </a:solidFill>
          </p:spPr>
          <p:txBody>
            <a:bodyPr wrap="square" lIns="0" tIns="0" rIns="0" bIns="0" rtlCol="0"/>
            <a:lstStyle/>
            <a:p>
              <a:endParaRPr/>
            </a:p>
          </p:txBody>
        </p:sp>
        <p:sp>
          <p:nvSpPr>
            <p:cNvPr id="230" name="object 230"/>
            <p:cNvSpPr/>
            <p:nvPr/>
          </p:nvSpPr>
          <p:spPr>
            <a:xfrm>
              <a:off x="5625427" y="2257126"/>
              <a:ext cx="636905" cy="1748789"/>
            </a:xfrm>
            <a:custGeom>
              <a:avLst/>
              <a:gdLst/>
              <a:ahLst/>
              <a:cxnLst/>
              <a:rect l="l" t="t" r="r" b="b"/>
              <a:pathLst>
                <a:path w="636904" h="1748789">
                  <a:moveTo>
                    <a:pt x="11493" y="1741817"/>
                  </a:moveTo>
                  <a:lnTo>
                    <a:pt x="9664" y="1739963"/>
                  </a:lnTo>
                  <a:lnTo>
                    <a:pt x="5143" y="1739963"/>
                  </a:lnTo>
                  <a:lnTo>
                    <a:pt x="3289" y="1741817"/>
                  </a:lnTo>
                  <a:lnTo>
                    <a:pt x="3289" y="1746364"/>
                  </a:lnTo>
                  <a:lnTo>
                    <a:pt x="5143" y="1748218"/>
                  </a:lnTo>
                  <a:lnTo>
                    <a:pt x="9664" y="1748218"/>
                  </a:lnTo>
                  <a:lnTo>
                    <a:pt x="11493" y="1746364"/>
                  </a:lnTo>
                  <a:lnTo>
                    <a:pt x="11493" y="1744091"/>
                  </a:lnTo>
                  <a:lnTo>
                    <a:pt x="11493" y="1741817"/>
                  </a:lnTo>
                  <a:close/>
                </a:path>
                <a:path w="636904" h="1748789">
                  <a:moveTo>
                    <a:pt x="22987" y="951077"/>
                  </a:moveTo>
                  <a:lnTo>
                    <a:pt x="17843" y="945896"/>
                  </a:lnTo>
                  <a:lnTo>
                    <a:pt x="5156" y="945896"/>
                  </a:lnTo>
                  <a:lnTo>
                    <a:pt x="0" y="951077"/>
                  </a:lnTo>
                  <a:lnTo>
                    <a:pt x="0" y="963879"/>
                  </a:lnTo>
                  <a:lnTo>
                    <a:pt x="5156" y="969086"/>
                  </a:lnTo>
                  <a:lnTo>
                    <a:pt x="17843" y="969086"/>
                  </a:lnTo>
                  <a:lnTo>
                    <a:pt x="22987" y="963879"/>
                  </a:lnTo>
                  <a:lnTo>
                    <a:pt x="22987" y="957503"/>
                  </a:lnTo>
                  <a:lnTo>
                    <a:pt x="22987" y="951077"/>
                  </a:lnTo>
                  <a:close/>
                </a:path>
                <a:path w="636904" h="1748789">
                  <a:moveTo>
                    <a:pt x="636765" y="2882"/>
                  </a:moveTo>
                  <a:lnTo>
                    <a:pt x="633907" y="0"/>
                  </a:lnTo>
                  <a:lnTo>
                    <a:pt x="626808" y="0"/>
                  </a:lnTo>
                  <a:lnTo>
                    <a:pt x="623963" y="2882"/>
                  </a:lnTo>
                  <a:lnTo>
                    <a:pt x="623963" y="9982"/>
                  </a:lnTo>
                  <a:lnTo>
                    <a:pt x="626808" y="12915"/>
                  </a:lnTo>
                  <a:lnTo>
                    <a:pt x="633907" y="12915"/>
                  </a:lnTo>
                  <a:lnTo>
                    <a:pt x="636765" y="9982"/>
                  </a:lnTo>
                  <a:lnTo>
                    <a:pt x="636765" y="6438"/>
                  </a:lnTo>
                  <a:lnTo>
                    <a:pt x="636765" y="2882"/>
                  </a:lnTo>
                  <a:close/>
                </a:path>
              </a:pathLst>
            </a:custGeom>
            <a:solidFill>
              <a:srgbClr val="FFFFFF">
                <a:alpha val="31198"/>
              </a:srgbClr>
            </a:solidFill>
          </p:spPr>
          <p:txBody>
            <a:bodyPr wrap="square" lIns="0" tIns="0" rIns="0" bIns="0" rtlCol="0"/>
            <a:lstStyle/>
            <a:p>
              <a:endParaRPr/>
            </a:p>
          </p:txBody>
        </p:sp>
        <p:sp>
          <p:nvSpPr>
            <p:cNvPr id="231" name="object 231"/>
            <p:cNvSpPr/>
            <p:nvPr/>
          </p:nvSpPr>
          <p:spPr>
            <a:xfrm>
              <a:off x="6212661" y="1756490"/>
              <a:ext cx="21590" cy="21590"/>
            </a:xfrm>
            <a:custGeom>
              <a:avLst/>
              <a:gdLst/>
              <a:ahLst/>
              <a:cxnLst/>
              <a:rect l="l" t="t" r="r" b="b"/>
              <a:pathLst>
                <a:path w="21589"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232" name="object 232"/>
            <p:cNvSpPr/>
            <p:nvPr/>
          </p:nvSpPr>
          <p:spPr>
            <a:xfrm>
              <a:off x="5270969" y="3361762"/>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233" name="object 233"/>
            <p:cNvSpPr/>
            <p:nvPr/>
          </p:nvSpPr>
          <p:spPr>
            <a:xfrm>
              <a:off x="6530644" y="882071"/>
              <a:ext cx="121285" cy="116839"/>
            </a:xfrm>
            <a:custGeom>
              <a:avLst/>
              <a:gdLst/>
              <a:ahLst/>
              <a:cxnLst/>
              <a:rect l="l" t="t" r="r" b="b"/>
              <a:pathLst>
                <a:path w="121284" h="116840">
                  <a:moveTo>
                    <a:pt x="9893" y="108813"/>
                  </a:moveTo>
                  <a:lnTo>
                    <a:pt x="7670" y="106565"/>
                  </a:lnTo>
                  <a:lnTo>
                    <a:pt x="2222" y="106565"/>
                  </a:lnTo>
                  <a:lnTo>
                    <a:pt x="0" y="108813"/>
                  </a:lnTo>
                  <a:lnTo>
                    <a:pt x="0" y="114300"/>
                  </a:lnTo>
                  <a:lnTo>
                    <a:pt x="2222" y="116547"/>
                  </a:lnTo>
                  <a:lnTo>
                    <a:pt x="7670" y="116547"/>
                  </a:lnTo>
                  <a:lnTo>
                    <a:pt x="9893" y="114300"/>
                  </a:lnTo>
                  <a:lnTo>
                    <a:pt x="9893" y="111556"/>
                  </a:lnTo>
                  <a:lnTo>
                    <a:pt x="9893" y="108813"/>
                  </a:lnTo>
                  <a:close/>
                </a:path>
                <a:path w="121284" h="116840">
                  <a:moveTo>
                    <a:pt x="120751" y="1841"/>
                  </a:moveTo>
                  <a:lnTo>
                    <a:pt x="118922" y="0"/>
                  </a:lnTo>
                  <a:lnTo>
                    <a:pt x="114414" y="0"/>
                  </a:lnTo>
                  <a:lnTo>
                    <a:pt x="112560" y="1841"/>
                  </a:lnTo>
                  <a:lnTo>
                    <a:pt x="112560" y="6400"/>
                  </a:lnTo>
                  <a:lnTo>
                    <a:pt x="114414" y="8242"/>
                  </a:lnTo>
                  <a:lnTo>
                    <a:pt x="118922" y="8242"/>
                  </a:lnTo>
                  <a:lnTo>
                    <a:pt x="120751" y="6400"/>
                  </a:lnTo>
                  <a:lnTo>
                    <a:pt x="120751" y="4127"/>
                  </a:lnTo>
                  <a:lnTo>
                    <a:pt x="120751" y="1841"/>
                  </a:lnTo>
                  <a:close/>
                </a:path>
              </a:pathLst>
            </a:custGeom>
            <a:solidFill>
              <a:srgbClr val="FFFFFF">
                <a:alpha val="39999"/>
              </a:srgbClr>
            </a:solidFill>
          </p:spPr>
          <p:txBody>
            <a:bodyPr wrap="square" lIns="0" tIns="0" rIns="0" bIns="0" rtlCol="0"/>
            <a:lstStyle/>
            <a:p>
              <a:endParaRPr/>
            </a:p>
          </p:txBody>
        </p:sp>
        <p:sp>
          <p:nvSpPr>
            <p:cNvPr id="234" name="object 234"/>
            <p:cNvSpPr/>
            <p:nvPr/>
          </p:nvSpPr>
          <p:spPr>
            <a:xfrm>
              <a:off x="6618148" y="334876"/>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35" name="object 235"/>
            <p:cNvSpPr/>
            <p:nvPr/>
          </p:nvSpPr>
          <p:spPr>
            <a:xfrm>
              <a:off x="5929414" y="2134723"/>
              <a:ext cx="848360" cy="441959"/>
            </a:xfrm>
            <a:custGeom>
              <a:avLst/>
              <a:gdLst/>
              <a:ahLst/>
              <a:cxnLst/>
              <a:rect l="l" t="t" r="r" b="b"/>
              <a:pathLst>
                <a:path w="848359" h="441960">
                  <a:moveTo>
                    <a:pt x="14351" y="430606"/>
                  </a:moveTo>
                  <a:lnTo>
                    <a:pt x="11137" y="427367"/>
                  </a:lnTo>
                  <a:lnTo>
                    <a:pt x="3187" y="427367"/>
                  </a:lnTo>
                  <a:lnTo>
                    <a:pt x="0" y="430606"/>
                  </a:lnTo>
                  <a:lnTo>
                    <a:pt x="0" y="438619"/>
                  </a:lnTo>
                  <a:lnTo>
                    <a:pt x="3187" y="441858"/>
                  </a:lnTo>
                  <a:lnTo>
                    <a:pt x="11137" y="441858"/>
                  </a:lnTo>
                  <a:lnTo>
                    <a:pt x="14351" y="438619"/>
                  </a:lnTo>
                  <a:lnTo>
                    <a:pt x="14351" y="434606"/>
                  </a:lnTo>
                  <a:lnTo>
                    <a:pt x="14351" y="430606"/>
                  </a:lnTo>
                  <a:close/>
                </a:path>
                <a:path w="848359" h="441960">
                  <a:moveTo>
                    <a:pt x="848245" y="3454"/>
                  </a:moveTo>
                  <a:lnTo>
                    <a:pt x="844816" y="0"/>
                  </a:lnTo>
                  <a:lnTo>
                    <a:pt x="836333" y="0"/>
                  </a:lnTo>
                  <a:lnTo>
                    <a:pt x="832916" y="3454"/>
                  </a:lnTo>
                  <a:lnTo>
                    <a:pt x="832916" y="12039"/>
                  </a:lnTo>
                  <a:lnTo>
                    <a:pt x="836333" y="15494"/>
                  </a:lnTo>
                  <a:lnTo>
                    <a:pt x="844816" y="15494"/>
                  </a:lnTo>
                  <a:lnTo>
                    <a:pt x="848245" y="12039"/>
                  </a:lnTo>
                  <a:lnTo>
                    <a:pt x="848245" y="7759"/>
                  </a:lnTo>
                  <a:lnTo>
                    <a:pt x="848245" y="3454"/>
                  </a:lnTo>
                  <a:close/>
                </a:path>
              </a:pathLst>
            </a:custGeom>
            <a:solidFill>
              <a:srgbClr val="FFFFFF">
                <a:alpha val="39999"/>
              </a:srgbClr>
            </a:solidFill>
          </p:spPr>
          <p:txBody>
            <a:bodyPr wrap="square" lIns="0" tIns="0" rIns="0" bIns="0" rtlCol="0"/>
            <a:lstStyle/>
            <a:p>
              <a:endParaRPr/>
            </a:p>
          </p:txBody>
        </p:sp>
        <p:sp>
          <p:nvSpPr>
            <p:cNvPr id="236" name="object 236"/>
            <p:cNvSpPr/>
            <p:nvPr/>
          </p:nvSpPr>
          <p:spPr>
            <a:xfrm>
              <a:off x="6699356" y="201334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37" name="object 237"/>
            <p:cNvSpPr/>
            <p:nvPr/>
          </p:nvSpPr>
          <p:spPr>
            <a:xfrm>
              <a:off x="6819220" y="412838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38" name="object 238"/>
            <p:cNvSpPr/>
            <p:nvPr/>
          </p:nvSpPr>
          <p:spPr>
            <a:xfrm>
              <a:off x="6419180" y="376407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39" name="object 239"/>
            <p:cNvSpPr/>
            <p:nvPr/>
          </p:nvSpPr>
          <p:spPr>
            <a:xfrm>
              <a:off x="6294852" y="3311907"/>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40" name="object 240"/>
            <p:cNvSpPr/>
            <p:nvPr/>
          </p:nvSpPr>
          <p:spPr>
            <a:xfrm>
              <a:off x="707192" y="8519197"/>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grpSp>
      <p:sp>
        <p:nvSpPr>
          <p:cNvPr id="241" name="object 241"/>
          <p:cNvSpPr/>
          <p:nvPr/>
        </p:nvSpPr>
        <p:spPr>
          <a:xfrm>
            <a:off x="950655" y="10318971"/>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242" name="object 242"/>
          <p:cNvSpPr/>
          <p:nvPr/>
        </p:nvSpPr>
        <p:spPr>
          <a:xfrm>
            <a:off x="1836035" y="9441090"/>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43" name="object 243"/>
          <p:cNvSpPr/>
          <p:nvPr/>
        </p:nvSpPr>
        <p:spPr>
          <a:xfrm>
            <a:off x="890628" y="10271641"/>
            <a:ext cx="19050" cy="19685"/>
          </a:xfrm>
          <a:custGeom>
            <a:avLst/>
            <a:gdLst/>
            <a:ahLst/>
            <a:cxnLst/>
            <a:rect l="l" t="t" r="r" b="b"/>
            <a:pathLst>
              <a:path w="19050" h="19684">
                <a:moveTo>
                  <a:pt x="14659" y="0"/>
                </a:moveTo>
                <a:lnTo>
                  <a:pt x="4219" y="0"/>
                </a:lnTo>
                <a:lnTo>
                  <a:pt x="0" y="4251"/>
                </a:lnTo>
                <a:lnTo>
                  <a:pt x="0" y="14795"/>
                </a:lnTo>
                <a:lnTo>
                  <a:pt x="4219" y="19077"/>
                </a:lnTo>
                <a:lnTo>
                  <a:pt x="14659" y="19077"/>
                </a:lnTo>
                <a:lnTo>
                  <a:pt x="18899" y="14795"/>
                </a:lnTo>
                <a:lnTo>
                  <a:pt x="18899" y="9538"/>
                </a:lnTo>
                <a:lnTo>
                  <a:pt x="18899" y="4251"/>
                </a:lnTo>
                <a:lnTo>
                  <a:pt x="14659" y="0"/>
                </a:lnTo>
                <a:close/>
              </a:path>
            </a:pathLst>
          </a:custGeom>
          <a:solidFill>
            <a:srgbClr val="FFFFFF">
              <a:alpha val="39999"/>
            </a:srgbClr>
          </a:solidFill>
        </p:spPr>
        <p:txBody>
          <a:bodyPr wrap="square" lIns="0" tIns="0" rIns="0" bIns="0" rtlCol="0"/>
          <a:lstStyle/>
          <a:p>
            <a:endParaRPr/>
          </a:p>
        </p:txBody>
      </p:sp>
      <p:sp>
        <p:nvSpPr>
          <p:cNvPr id="244" name="object 244"/>
          <p:cNvSpPr/>
          <p:nvPr/>
        </p:nvSpPr>
        <p:spPr>
          <a:xfrm>
            <a:off x="1912003" y="10151145"/>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245" name="object 245"/>
          <p:cNvSpPr/>
          <p:nvPr/>
        </p:nvSpPr>
        <p:spPr>
          <a:xfrm>
            <a:off x="935990" y="9973657"/>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46" name="object 246"/>
          <p:cNvSpPr/>
          <p:nvPr/>
        </p:nvSpPr>
        <p:spPr>
          <a:xfrm>
            <a:off x="717868" y="10460627"/>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247" name="object 247"/>
          <p:cNvSpPr/>
          <p:nvPr/>
        </p:nvSpPr>
        <p:spPr>
          <a:xfrm>
            <a:off x="1861224" y="9188047"/>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48" name="object 248"/>
          <p:cNvSpPr/>
          <p:nvPr/>
        </p:nvSpPr>
        <p:spPr>
          <a:xfrm>
            <a:off x="1825212" y="10896748"/>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249" name="object 249"/>
          <p:cNvSpPr/>
          <p:nvPr/>
        </p:nvSpPr>
        <p:spPr>
          <a:xfrm>
            <a:off x="2300972" y="8262503"/>
            <a:ext cx="27305" cy="27940"/>
          </a:xfrm>
          <a:custGeom>
            <a:avLst/>
            <a:gdLst/>
            <a:ahLst/>
            <a:cxnLst/>
            <a:rect l="l" t="t" r="r" b="b"/>
            <a:pathLst>
              <a:path w="27305"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250" name="object 250"/>
          <p:cNvSpPr/>
          <p:nvPr/>
        </p:nvSpPr>
        <p:spPr>
          <a:xfrm>
            <a:off x="2337284" y="8057339"/>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251" name="object 251"/>
          <p:cNvSpPr/>
          <p:nvPr/>
        </p:nvSpPr>
        <p:spPr>
          <a:xfrm>
            <a:off x="911365" y="9953978"/>
            <a:ext cx="17145" cy="17145"/>
          </a:xfrm>
          <a:custGeom>
            <a:avLst/>
            <a:gdLst/>
            <a:ahLst/>
            <a:cxnLst/>
            <a:rect l="l" t="t" r="r" b="b"/>
            <a:pathLst>
              <a:path w="17144" h="17145">
                <a:moveTo>
                  <a:pt x="13109" y="0"/>
                </a:moveTo>
                <a:lnTo>
                  <a:pt x="3727" y="0"/>
                </a:lnTo>
                <a:lnTo>
                  <a:pt x="0" y="3842"/>
                </a:lnTo>
                <a:lnTo>
                  <a:pt x="0" y="13256"/>
                </a:lnTo>
                <a:lnTo>
                  <a:pt x="3727" y="17088"/>
                </a:lnTo>
                <a:lnTo>
                  <a:pt x="13109" y="17088"/>
                </a:lnTo>
                <a:lnTo>
                  <a:pt x="16900" y="1325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252" name="object 252"/>
          <p:cNvSpPr/>
          <p:nvPr/>
        </p:nvSpPr>
        <p:spPr>
          <a:xfrm>
            <a:off x="2009246" y="8578343"/>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53" name="object 253"/>
          <p:cNvSpPr/>
          <p:nvPr/>
        </p:nvSpPr>
        <p:spPr>
          <a:xfrm>
            <a:off x="1610785" y="820195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254" name="object 254"/>
          <p:cNvSpPr/>
          <p:nvPr/>
        </p:nvSpPr>
        <p:spPr>
          <a:xfrm>
            <a:off x="2648598" y="822417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255" name="object 255"/>
          <p:cNvSpPr/>
          <p:nvPr/>
        </p:nvSpPr>
        <p:spPr>
          <a:xfrm>
            <a:off x="1144892" y="8078969"/>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256" name="object 256"/>
          <p:cNvSpPr/>
          <p:nvPr/>
        </p:nvSpPr>
        <p:spPr>
          <a:xfrm>
            <a:off x="1660813" y="735282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257" name="object 257"/>
          <p:cNvSpPr/>
          <p:nvPr/>
        </p:nvSpPr>
        <p:spPr>
          <a:xfrm>
            <a:off x="367865" y="883451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258" name="object 258"/>
          <p:cNvSpPr/>
          <p:nvPr/>
        </p:nvSpPr>
        <p:spPr>
          <a:xfrm>
            <a:off x="1227002" y="11002144"/>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259" name="object 259"/>
          <p:cNvSpPr/>
          <p:nvPr/>
        </p:nvSpPr>
        <p:spPr>
          <a:xfrm>
            <a:off x="2628491" y="7929226"/>
            <a:ext cx="10795" cy="10795"/>
          </a:xfrm>
          <a:custGeom>
            <a:avLst/>
            <a:gdLst/>
            <a:ahLst/>
            <a:cxnLst/>
            <a:rect l="l" t="t" r="r" b="b"/>
            <a:pathLst>
              <a:path w="10794" h="10795">
                <a:moveTo>
                  <a:pt x="8031" y="0"/>
                </a:moveTo>
                <a:lnTo>
                  <a:pt x="2303" y="0"/>
                </a:lnTo>
                <a:lnTo>
                  <a:pt x="0" y="2345"/>
                </a:lnTo>
                <a:lnTo>
                  <a:pt x="0" y="8104"/>
                </a:lnTo>
                <a:lnTo>
                  <a:pt x="2303" y="10460"/>
                </a:lnTo>
                <a:lnTo>
                  <a:pt x="8031" y="10460"/>
                </a:lnTo>
                <a:lnTo>
                  <a:pt x="10366" y="8104"/>
                </a:lnTo>
                <a:lnTo>
                  <a:pt x="10366" y="5224"/>
                </a:lnTo>
                <a:lnTo>
                  <a:pt x="10366" y="2345"/>
                </a:lnTo>
                <a:lnTo>
                  <a:pt x="8031" y="0"/>
                </a:lnTo>
                <a:close/>
              </a:path>
            </a:pathLst>
          </a:custGeom>
          <a:solidFill>
            <a:srgbClr val="FFFFFF">
              <a:alpha val="23999"/>
            </a:srgbClr>
          </a:solidFill>
        </p:spPr>
        <p:txBody>
          <a:bodyPr wrap="square" lIns="0" tIns="0" rIns="0" bIns="0" rtlCol="0"/>
          <a:lstStyle/>
          <a:p>
            <a:endParaRPr/>
          </a:p>
        </p:txBody>
      </p:sp>
      <p:sp>
        <p:nvSpPr>
          <p:cNvPr id="260" name="object 260"/>
          <p:cNvSpPr/>
          <p:nvPr/>
        </p:nvSpPr>
        <p:spPr>
          <a:xfrm>
            <a:off x="2806752" y="7844491"/>
            <a:ext cx="13335" cy="13335"/>
          </a:xfrm>
          <a:custGeom>
            <a:avLst/>
            <a:gdLst/>
            <a:ahLst/>
            <a:cxnLst/>
            <a:rect l="l" t="t" r="r" b="b"/>
            <a:pathLst>
              <a:path w="13335"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261" name="object 261"/>
          <p:cNvSpPr/>
          <p:nvPr/>
        </p:nvSpPr>
        <p:spPr>
          <a:xfrm>
            <a:off x="364239" y="8350346"/>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262" name="object 262"/>
          <p:cNvSpPr/>
          <p:nvPr/>
        </p:nvSpPr>
        <p:spPr>
          <a:xfrm>
            <a:off x="1605941" y="10685504"/>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263" name="object 263"/>
          <p:cNvSpPr/>
          <p:nvPr/>
        </p:nvSpPr>
        <p:spPr>
          <a:xfrm>
            <a:off x="27652" y="10178082"/>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264" name="object 264"/>
          <p:cNvSpPr/>
          <p:nvPr/>
        </p:nvSpPr>
        <p:spPr>
          <a:xfrm>
            <a:off x="1116173" y="7892662"/>
            <a:ext cx="13335" cy="13335"/>
          </a:xfrm>
          <a:custGeom>
            <a:avLst/>
            <a:gdLst/>
            <a:ahLst/>
            <a:cxnLst/>
            <a:rect l="l" t="t" r="r" b="b"/>
            <a:pathLst>
              <a:path w="13334" h="13334">
                <a:moveTo>
                  <a:pt x="10114" y="0"/>
                </a:moveTo>
                <a:lnTo>
                  <a:pt x="2921" y="0"/>
                </a:lnTo>
                <a:lnTo>
                  <a:pt x="0" y="2952"/>
                </a:lnTo>
                <a:lnTo>
                  <a:pt x="0" y="10209"/>
                </a:lnTo>
                <a:lnTo>
                  <a:pt x="2921"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265" name="object 265"/>
          <p:cNvSpPr/>
          <p:nvPr/>
        </p:nvSpPr>
        <p:spPr>
          <a:xfrm>
            <a:off x="1313594" y="910368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66" name="object 266"/>
          <p:cNvSpPr/>
          <p:nvPr/>
        </p:nvSpPr>
        <p:spPr>
          <a:xfrm>
            <a:off x="3346679" y="8237327"/>
            <a:ext cx="21590" cy="21590"/>
          </a:xfrm>
          <a:custGeom>
            <a:avLst/>
            <a:gdLst/>
            <a:ahLst/>
            <a:cxnLst/>
            <a:rect l="l" t="t" r="r" b="b"/>
            <a:pathLst>
              <a:path w="21589"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267" name="object 267"/>
          <p:cNvSpPr/>
          <p:nvPr/>
        </p:nvSpPr>
        <p:spPr>
          <a:xfrm>
            <a:off x="4172591" y="10163995"/>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268" name="object 268"/>
          <p:cNvSpPr/>
          <p:nvPr/>
        </p:nvSpPr>
        <p:spPr>
          <a:xfrm>
            <a:off x="2613362" y="10907678"/>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69" name="object 269"/>
          <p:cNvSpPr/>
          <p:nvPr/>
        </p:nvSpPr>
        <p:spPr>
          <a:xfrm>
            <a:off x="3865510" y="9418785"/>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70" name="object 270"/>
          <p:cNvSpPr/>
          <p:nvPr/>
        </p:nvSpPr>
        <p:spPr>
          <a:xfrm>
            <a:off x="2638551" y="10654635"/>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71" name="object 271"/>
          <p:cNvSpPr/>
          <p:nvPr/>
        </p:nvSpPr>
        <p:spPr>
          <a:xfrm>
            <a:off x="3083407" y="11176211"/>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272" name="object 272"/>
          <p:cNvSpPr/>
          <p:nvPr/>
        </p:nvSpPr>
        <p:spPr>
          <a:xfrm>
            <a:off x="3550853" y="9672118"/>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273" name="object 273"/>
          <p:cNvSpPr/>
          <p:nvPr/>
        </p:nvSpPr>
        <p:spPr>
          <a:xfrm>
            <a:off x="2882450" y="10805562"/>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274" name="object 274"/>
          <p:cNvSpPr/>
          <p:nvPr/>
        </p:nvSpPr>
        <p:spPr>
          <a:xfrm>
            <a:off x="2524692" y="10170238"/>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75" name="object 275"/>
          <p:cNvSpPr/>
          <p:nvPr/>
        </p:nvSpPr>
        <p:spPr>
          <a:xfrm>
            <a:off x="2786573" y="10044932"/>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76" name="object 276"/>
          <p:cNvSpPr/>
          <p:nvPr/>
        </p:nvSpPr>
        <p:spPr>
          <a:xfrm>
            <a:off x="4250281" y="792009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277" name="object 277"/>
          <p:cNvSpPr/>
          <p:nvPr/>
        </p:nvSpPr>
        <p:spPr>
          <a:xfrm>
            <a:off x="4462268" y="8216262"/>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278" name="object 278"/>
          <p:cNvSpPr/>
          <p:nvPr/>
        </p:nvSpPr>
        <p:spPr>
          <a:xfrm>
            <a:off x="3896932" y="7690535"/>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279" name="object 279"/>
          <p:cNvSpPr/>
          <p:nvPr/>
        </p:nvSpPr>
        <p:spPr>
          <a:xfrm>
            <a:off x="3784377" y="7797107"/>
            <a:ext cx="10160" cy="10160"/>
          </a:xfrm>
          <a:custGeom>
            <a:avLst/>
            <a:gdLst/>
            <a:ahLst/>
            <a:cxnLst/>
            <a:rect l="l" t="t" r="r" b="b"/>
            <a:pathLst>
              <a:path w="10160"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280" name="object 280"/>
          <p:cNvSpPr/>
          <p:nvPr/>
        </p:nvSpPr>
        <p:spPr>
          <a:xfrm>
            <a:off x="3871862" y="714334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281" name="object 281"/>
          <p:cNvSpPr/>
          <p:nvPr/>
        </p:nvSpPr>
        <p:spPr>
          <a:xfrm>
            <a:off x="2432804" y="11187143"/>
            <a:ext cx="10795" cy="10795"/>
          </a:xfrm>
          <a:custGeom>
            <a:avLst/>
            <a:gdLst/>
            <a:ahLst/>
            <a:cxnLst/>
            <a:rect l="l" t="t" r="r" b="b"/>
            <a:pathLst>
              <a:path w="10794" h="10795">
                <a:moveTo>
                  <a:pt x="8282" y="0"/>
                </a:moveTo>
                <a:lnTo>
                  <a:pt x="2387" y="0"/>
                </a:lnTo>
                <a:lnTo>
                  <a:pt x="0" y="2429"/>
                </a:lnTo>
                <a:lnTo>
                  <a:pt x="0" y="8334"/>
                </a:lnTo>
                <a:lnTo>
                  <a:pt x="2387"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82" name="object 282"/>
          <p:cNvSpPr/>
          <p:nvPr/>
        </p:nvSpPr>
        <p:spPr>
          <a:xfrm>
            <a:off x="4636203" y="10514624"/>
            <a:ext cx="20320" cy="20320"/>
          </a:xfrm>
          <a:custGeom>
            <a:avLst/>
            <a:gdLst/>
            <a:ahLst/>
            <a:cxnLst/>
            <a:rect l="l" t="t" r="r" b="b"/>
            <a:pathLst>
              <a:path w="20320" h="20320">
                <a:moveTo>
                  <a:pt x="15653" y="0"/>
                </a:moveTo>
                <a:lnTo>
                  <a:pt x="4512" y="0"/>
                </a:lnTo>
                <a:lnTo>
                  <a:pt x="0" y="4523"/>
                </a:lnTo>
                <a:lnTo>
                  <a:pt x="0" y="15769"/>
                </a:lnTo>
                <a:lnTo>
                  <a:pt x="4512" y="20323"/>
                </a:lnTo>
                <a:lnTo>
                  <a:pt x="15653" y="20323"/>
                </a:lnTo>
                <a:lnTo>
                  <a:pt x="20166" y="15769"/>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283" name="object 283"/>
          <p:cNvSpPr/>
          <p:nvPr/>
        </p:nvSpPr>
        <p:spPr>
          <a:xfrm>
            <a:off x="3953079" y="8821823"/>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84" name="object 284"/>
          <p:cNvSpPr/>
          <p:nvPr/>
        </p:nvSpPr>
        <p:spPr>
          <a:xfrm>
            <a:off x="4210373" y="7962429"/>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85" name="object 285"/>
          <p:cNvSpPr/>
          <p:nvPr/>
        </p:nvSpPr>
        <p:spPr>
          <a:xfrm>
            <a:off x="4815353" y="8221787"/>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286" name="object 286"/>
          <p:cNvSpPr/>
          <p:nvPr/>
        </p:nvSpPr>
        <p:spPr>
          <a:xfrm>
            <a:off x="4072944" y="10936853"/>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287" name="object 287"/>
          <p:cNvSpPr/>
          <p:nvPr/>
        </p:nvSpPr>
        <p:spPr>
          <a:xfrm>
            <a:off x="3672902" y="1057254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88" name="object 288"/>
          <p:cNvSpPr/>
          <p:nvPr/>
        </p:nvSpPr>
        <p:spPr>
          <a:xfrm>
            <a:off x="3548575" y="10120382"/>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89" name="object 289"/>
          <p:cNvSpPr/>
          <p:nvPr/>
        </p:nvSpPr>
        <p:spPr>
          <a:xfrm>
            <a:off x="2452584" y="7623678"/>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90" name="object 290"/>
          <p:cNvSpPr/>
          <p:nvPr/>
        </p:nvSpPr>
        <p:spPr>
          <a:xfrm>
            <a:off x="3279391" y="6592884"/>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291" name="object 291"/>
          <p:cNvSpPr/>
          <p:nvPr/>
        </p:nvSpPr>
        <p:spPr>
          <a:xfrm>
            <a:off x="2981599" y="7172980"/>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92" name="object 292"/>
          <p:cNvSpPr/>
          <p:nvPr/>
        </p:nvSpPr>
        <p:spPr>
          <a:xfrm>
            <a:off x="3057565" y="7883036"/>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293" name="object 293"/>
          <p:cNvSpPr/>
          <p:nvPr/>
        </p:nvSpPr>
        <p:spPr>
          <a:xfrm>
            <a:off x="4691843" y="7568132"/>
            <a:ext cx="27305" cy="27940"/>
          </a:xfrm>
          <a:custGeom>
            <a:avLst/>
            <a:gdLst/>
            <a:ahLst/>
            <a:cxnLst/>
            <a:rect l="l" t="t" r="r" b="b"/>
            <a:pathLst>
              <a:path w="27304" h="27940">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294" name="object 294"/>
          <p:cNvSpPr/>
          <p:nvPr/>
        </p:nvSpPr>
        <p:spPr>
          <a:xfrm>
            <a:off x="4717896" y="8294497"/>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295" name="object 295"/>
          <p:cNvSpPr/>
          <p:nvPr/>
        </p:nvSpPr>
        <p:spPr>
          <a:xfrm>
            <a:off x="4605341" y="8401067"/>
            <a:ext cx="10160" cy="10160"/>
          </a:xfrm>
          <a:custGeom>
            <a:avLst/>
            <a:gdLst/>
            <a:ahLst/>
            <a:cxnLst/>
            <a:rect l="l" t="t" r="r" b="b"/>
            <a:pathLst>
              <a:path w="10160"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296" name="object 296"/>
          <p:cNvSpPr/>
          <p:nvPr/>
        </p:nvSpPr>
        <p:spPr>
          <a:xfrm>
            <a:off x="4728166" y="7362971"/>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297" name="object 297"/>
          <p:cNvSpPr/>
          <p:nvPr/>
        </p:nvSpPr>
        <p:spPr>
          <a:xfrm>
            <a:off x="3250688" y="707086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98" name="object 298"/>
          <p:cNvSpPr/>
          <p:nvPr/>
        </p:nvSpPr>
        <p:spPr>
          <a:xfrm>
            <a:off x="4553416" y="6780537"/>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299" name="object 299"/>
          <p:cNvSpPr/>
          <p:nvPr/>
        </p:nvSpPr>
        <p:spPr>
          <a:xfrm>
            <a:off x="2801041" y="7452445"/>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00" name="object 300"/>
          <p:cNvSpPr/>
          <p:nvPr/>
        </p:nvSpPr>
        <p:spPr>
          <a:xfrm>
            <a:off x="4371815" y="7424066"/>
            <a:ext cx="13335" cy="13335"/>
          </a:xfrm>
          <a:custGeom>
            <a:avLst/>
            <a:gdLst/>
            <a:ahLst/>
            <a:cxnLst/>
            <a:rect l="l" t="t" r="r" b="b"/>
            <a:pathLst>
              <a:path w="13335"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301" name="object 301"/>
          <p:cNvSpPr/>
          <p:nvPr/>
        </p:nvSpPr>
        <p:spPr>
          <a:xfrm>
            <a:off x="2751505" y="8417383"/>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302" name="object 302"/>
          <p:cNvSpPr/>
          <p:nvPr/>
        </p:nvSpPr>
        <p:spPr>
          <a:xfrm>
            <a:off x="3507054" y="7198293"/>
            <a:ext cx="13335" cy="13335"/>
          </a:xfrm>
          <a:custGeom>
            <a:avLst/>
            <a:gdLst/>
            <a:ahLst/>
            <a:cxnLst/>
            <a:rect l="l" t="t" r="r" b="b"/>
            <a:pathLst>
              <a:path w="13335"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303" name="object 303"/>
          <p:cNvSpPr/>
          <p:nvPr/>
        </p:nvSpPr>
        <p:spPr>
          <a:xfrm>
            <a:off x="2362888" y="7074455"/>
            <a:ext cx="20320" cy="20955"/>
          </a:xfrm>
          <a:custGeom>
            <a:avLst/>
            <a:gdLst/>
            <a:ahLst/>
            <a:cxnLst/>
            <a:rect l="l" t="t" r="r" b="b"/>
            <a:pathLst>
              <a:path w="20319" h="20954">
                <a:moveTo>
                  <a:pt x="15748" y="0"/>
                </a:moveTo>
                <a:lnTo>
                  <a:pt x="4554" y="0"/>
                </a:lnTo>
                <a:lnTo>
                  <a:pt x="0" y="4617"/>
                </a:lnTo>
                <a:lnTo>
                  <a:pt x="0" y="15884"/>
                </a:lnTo>
                <a:lnTo>
                  <a:pt x="4554"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304" name="object 304"/>
          <p:cNvSpPr/>
          <p:nvPr/>
        </p:nvSpPr>
        <p:spPr>
          <a:xfrm>
            <a:off x="2113323" y="7479317"/>
            <a:ext cx="23495" cy="23495"/>
          </a:xfrm>
          <a:custGeom>
            <a:avLst/>
            <a:gdLst/>
            <a:ahLst/>
            <a:cxnLst/>
            <a:rect l="l" t="t" r="r" b="b"/>
            <a:pathLst>
              <a:path w="23494" h="23495">
                <a:moveTo>
                  <a:pt x="17842" y="0"/>
                </a:moveTo>
                <a:lnTo>
                  <a:pt x="5141" y="0"/>
                </a:lnTo>
                <a:lnTo>
                  <a:pt x="0" y="5183"/>
                </a:lnTo>
                <a:lnTo>
                  <a:pt x="0" y="17978"/>
                </a:lnTo>
                <a:lnTo>
                  <a:pt x="514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305" name="object 305"/>
          <p:cNvSpPr/>
          <p:nvPr/>
        </p:nvSpPr>
        <p:spPr>
          <a:xfrm>
            <a:off x="3452107" y="7754966"/>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43" y="16962"/>
                </a:lnTo>
                <a:lnTo>
                  <a:pt x="21643" y="10921"/>
                </a:lnTo>
                <a:lnTo>
                  <a:pt x="21643" y="4900"/>
                </a:lnTo>
                <a:lnTo>
                  <a:pt x="16837" y="0"/>
                </a:lnTo>
                <a:close/>
              </a:path>
            </a:pathLst>
          </a:custGeom>
          <a:solidFill>
            <a:srgbClr val="FFFFFF">
              <a:alpha val="39999"/>
            </a:srgbClr>
          </a:solidFill>
        </p:spPr>
        <p:txBody>
          <a:bodyPr wrap="square" lIns="0" tIns="0" rIns="0" bIns="0" rtlCol="0"/>
          <a:lstStyle/>
          <a:p>
            <a:endParaRPr/>
          </a:p>
        </p:txBody>
      </p:sp>
      <p:sp>
        <p:nvSpPr>
          <p:cNvPr id="306" name="object 306"/>
          <p:cNvSpPr/>
          <p:nvPr/>
        </p:nvSpPr>
        <p:spPr>
          <a:xfrm>
            <a:off x="1511834" y="693636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07" name="object 307"/>
          <p:cNvSpPr/>
          <p:nvPr/>
        </p:nvSpPr>
        <p:spPr>
          <a:xfrm>
            <a:off x="1430837" y="6745223"/>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08" name="object 308"/>
          <p:cNvSpPr/>
          <p:nvPr/>
        </p:nvSpPr>
        <p:spPr>
          <a:xfrm>
            <a:off x="2105873" y="678512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09" name="object 309"/>
          <p:cNvSpPr/>
          <p:nvPr/>
        </p:nvSpPr>
        <p:spPr>
          <a:xfrm>
            <a:off x="1116179" y="6998553"/>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10" name="object 310"/>
          <p:cNvSpPr/>
          <p:nvPr/>
        </p:nvSpPr>
        <p:spPr>
          <a:xfrm>
            <a:off x="748481" y="6697005"/>
            <a:ext cx="14604" cy="14604"/>
          </a:xfrm>
          <a:custGeom>
            <a:avLst/>
            <a:gdLst/>
            <a:ahLst/>
            <a:cxnLst/>
            <a:rect l="l" t="t" r="r" b="b"/>
            <a:pathLst>
              <a:path w="14604"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311" name="object 311"/>
          <p:cNvSpPr/>
          <p:nvPr/>
        </p:nvSpPr>
        <p:spPr>
          <a:xfrm>
            <a:off x="1031940" y="6360414"/>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12" name="object 312"/>
          <p:cNvSpPr/>
          <p:nvPr/>
        </p:nvSpPr>
        <p:spPr>
          <a:xfrm>
            <a:off x="251604" y="7022507"/>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13" name="object 313"/>
          <p:cNvSpPr/>
          <p:nvPr/>
        </p:nvSpPr>
        <p:spPr>
          <a:xfrm>
            <a:off x="376990" y="7285810"/>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314" name="object 314"/>
          <p:cNvSpPr/>
          <p:nvPr/>
        </p:nvSpPr>
        <p:spPr>
          <a:xfrm>
            <a:off x="170609" y="6831366"/>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15" name="object 315"/>
          <p:cNvSpPr/>
          <p:nvPr/>
        </p:nvSpPr>
        <p:spPr>
          <a:xfrm>
            <a:off x="321154" y="6355772"/>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16" name="object 316"/>
          <p:cNvSpPr/>
          <p:nvPr/>
        </p:nvSpPr>
        <p:spPr>
          <a:xfrm>
            <a:off x="378042" y="834943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17" name="object 317"/>
          <p:cNvSpPr/>
          <p:nvPr/>
        </p:nvSpPr>
        <p:spPr>
          <a:xfrm>
            <a:off x="7148372" y="8519197"/>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318" name="object 318"/>
          <p:cNvSpPr/>
          <p:nvPr/>
        </p:nvSpPr>
        <p:spPr>
          <a:xfrm>
            <a:off x="7391833" y="10318971"/>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319" name="object 319"/>
          <p:cNvSpPr/>
          <p:nvPr/>
        </p:nvSpPr>
        <p:spPr>
          <a:xfrm>
            <a:off x="6394156" y="10814491"/>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320" name="object 320"/>
          <p:cNvSpPr/>
          <p:nvPr/>
        </p:nvSpPr>
        <p:spPr>
          <a:xfrm>
            <a:off x="5729951" y="10452886"/>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321" name="object 321"/>
          <p:cNvSpPr/>
          <p:nvPr/>
        </p:nvSpPr>
        <p:spPr>
          <a:xfrm>
            <a:off x="8277214" y="9441090"/>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322" name="object 322"/>
          <p:cNvSpPr/>
          <p:nvPr/>
        </p:nvSpPr>
        <p:spPr>
          <a:xfrm>
            <a:off x="7331797" y="10271641"/>
            <a:ext cx="19050" cy="19685"/>
          </a:xfrm>
          <a:custGeom>
            <a:avLst/>
            <a:gdLst/>
            <a:ahLst/>
            <a:cxnLst/>
            <a:rect l="l" t="t" r="r" b="b"/>
            <a:pathLst>
              <a:path w="19050" h="19684">
                <a:moveTo>
                  <a:pt x="14669" y="0"/>
                </a:moveTo>
                <a:lnTo>
                  <a:pt x="4219" y="0"/>
                </a:lnTo>
                <a:lnTo>
                  <a:pt x="0" y="4251"/>
                </a:lnTo>
                <a:lnTo>
                  <a:pt x="0" y="14795"/>
                </a:lnTo>
                <a:lnTo>
                  <a:pt x="4219"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323" name="object 323"/>
          <p:cNvSpPr/>
          <p:nvPr/>
        </p:nvSpPr>
        <p:spPr>
          <a:xfrm>
            <a:off x="8353181" y="10151145"/>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324" name="object 324"/>
          <p:cNvSpPr/>
          <p:nvPr/>
        </p:nvSpPr>
        <p:spPr>
          <a:xfrm>
            <a:off x="7377169" y="9973657"/>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25" name="object 325"/>
          <p:cNvSpPr/>
          <p:nvPr/>
        </p:nvSpPr>
        <p:spPr>
          <a:xfrm>
            <a:off x="5480000" y="11007562"/>
            <a:ext cx="20320" cy="20320"/>
          </a:xfrm>
          <a:custGeom>
            <a:avLst/>
            <a:gdLst/>
            <a:ahLst/>
            <a:cxnLst/>
            <a:rect l="l" t="t" r="r" b="b"/>
            <a:pathLst>
              <a:path w="20320"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326" name="object 326"/>
          <p:cNvSpPr/>
          <p:nvPr/>
        </p:nvSpPr>
        <p:spPr>
          <a:xfrm>
            <a:off x="7159045" y="10460627"/>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327" name="object 327"/>
          <p:cNvSpPr/>
          <p:nvPr/>
        </p:nvSpPr>
        <p:spPr>
          <a:xfrm>
            <a:off x="8302402" y="9188047"/>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28" name="object 328"/>
          <p:cNvSpPr/>
          <p:nvPr/>
        </p:nvSpPr>
        <p:spPr>
          <a:xfrm>
            <a:off x="8266391" y="10896748"/>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29" name="object 329"/>
          <p:cNvSpPr/>
          <p:nvPr/>
        </p:nvSpPr>
        <p:spPr>
          <a:xfrm>
            <a:off x="8742151" y="8262503"/>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330" name="object 330"/>
          <p:cNvSpPr/>
          <p:nvPr/>
        </p:nvSpPr>
        <p:spPr>
          <a:xfrm>
            <a:off x="8778462" y="8057339"/>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331" name="object 331"/>
          <p:cNvSpPr/>
          <p:nvPr/>
        </p:nvSpPr>
        <p:spPr>
          <a:xfrm>
            <a:off x="7352545" y="9953978"/>
            <a:ext cx="17145" cy="17145"/>
          </a:xfrm>
          <a:custGeom>
            <a:avLst/>
            <a:gdLst/>
            <a:ahLst/>
            <a:cxnLst/>
            <a:rect l="l" t="t" r="r" b="b"/>
            <a:pathLst>
              <a:path w="17145" h="17145">
                <a:moveTo>
                  <a:pt x="13099" y="0"/>
                </a:moveTo>
                <a:lnTo>
                  <a:pt x="3727" y="0"/>
                </a:lnTo>
                <a:lnTo>
                  <a:pt x="0" y="3842"/>
                </a:lnTo>
                <a:lnTo>
                  <a:pt x="0" y="13256"/>
                </a:lnTo>
                <a:lnTo>
                  <a:pt x="3727" y="17088"/>
                </a:lnTo>
                <a:lnTo>
                  <a:pt x="13099" y="17088"/>
                </a:lnTo>
                <a:lnTo>
                  <a:pt x="16900" y="1325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32" name="object 332"/>
          <p:cNvSpPr/>
          <p:nvPr/>
        </p:nvSpPr>
        <p:spPr>
          <a:xfrm>
            <a:off x="8450426" y="8578343"/>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33" name="object 333"/>
          <p:cNvSpPr/>
          <p:nvPr/>
        </p:nvSpPr>
        <p:spPr>
          <a:xfrm>
            <a:off x="8051963" y="820195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334" name="object 334"/>
          <p:cNvSpPr/>
          <p:nvPr/>
        </p:nvSpPr>
        <p:spPr>
          <a:xfrm>
            <a:off x="9089776" y="822417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335" name="object 335"/>
          <p:cNvSpPr/>
          <p:nvPr/>
        </p:nvSpPr>
        <p:spPr>
          <a:xfrm>
            <a:off x="7698625" y="7972396"/>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336" name="object 336"/>
          <p:cNvSpPr/>
          <p:nvPr/>
        </p:nvSpPr>
        <p:spPr>
          <a:xfrm>
            <a:off x="7586070" y="8078969"/>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37" name="object 337"/>
          <p:cNvSpPr/>
          <p:nvPr/>
        </p:nvSpPr>
        <p:spPr>
          <a:xfrm>
            <a:off x="7673564" y="7425209"/>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38" name="object 338"/>
          <p:cNvSpPr/>
          <p:nvPr/>
        </p:nvSpPr>
        <p:spPr>
          <a:xfrm>
            <a:off x="6809043" y="883451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339" name="object 339"/>
          <p:cNvSpPr/>
          <p:nvPr/>
        </p:nvSpPr>
        <p:spPr>
          <a:xfrm>
            <a:off x="5854806" y="8508103"/>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40" name="object 340"/>
          <p:cNvSpPr/>
          <p:nvPr/>
        </p:nvSpPr>
        <p:spPr>
          <a:xfrm>
            <a:off x="7668180" y="11002144"/>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341" name="object 341"/>
          <p:cNvSpPr/>
          <p:nvPr/>
        </p:nvSpPr>
        <p:spPr>
          <a:xfrm>
            <a:off x="9069670" y="7929226"/>
            <a:ext cx="10795" cy="10795"/>
          </a:xfrm>
          <a:custGeom>
            <a:avLst/>
            <a:gdLst/>
            <a:ahLst/>
            <a:cxnLst/>
            <a:rect l="l" t="t" r="r" b="b"/>
            <a:pathLst>
              <a:path w="10795" h="10795">
                <a:moveTo>
                  <a:pt x="8041" y="0"/>
                </a:moveTo>
                <a:lnTo>
                  <a:pt x="2303" y="0"/>
                </a:lnTo>
                <a:lnTo>
                  <a:pt x="0" y="2345"/>
                </a:lnTo>
                <a:lnTo>
                  <a:pt x="0" y="8104"/>
                </a:lnTo>
                <a:lnTo>
                  <a:pt x="2303" y="10460"/>
                </a:lnTo>
                <a:lnTo>
                  <a:pt x="8041" y="10460"/>
                </a:lnTo>
                <a:lnTo>
                  <a:pt x="10366" y="8104"/>
                </a:lnTo>
                <a:lnTo>
                  <a:pt x="10366" y="5224"/>
                </a:lnTo>
                <a:lnTo>
                  <a:pt x="10366" y="2345"/>
                </a:lnTo>
                <a:lnTo>
                  <a:pt x="8041" y="0"/>
                </a:lnTo>
                <a:close/>
              </a:path>
            </a:pathLst>
          </a:custGeom>
          <a:solidFill>
            <a:srgbClr val="FFFFFF">
              <a:alpha val="23999"/>
            </a:srgbClr>
          </a:solidFill>
        </p:spPr>
        <p:txBody>
          <a:bodyPr wrap="square" lIns="0" tIns="0" rIns="0" bIns="0" rtlCol="0"/>
          <a:lstStyle/>
          <a:p>
            <a:endParaRPr/>
          </a:p>
        </p:txBody>
      </p:sp>
      <p:sp>
        <p:nvSpPr>
          <p:cNvPr id="342" name="object 342"/>
          <p:cNvSpPr/>
          <p:nvPr/>
        </p:nvSpPr>
        <p:spPr>
          <a:xfrm>
            <a:off x="9247919" y="7844491"/>
            <a:ext cx="13335" cy="13335"/>
          </a:xfrm>
          <a:custGeom>
            <a:avLst/>
            <a:gdLst/>
            <a:ahLst/>
            <a:cxnLst/>
            <a:rect l="l" t="t" r="r" b="b"/>
            <a:pathLst>
              <a:path w="13334" h="13334">
                <a:moveTo>
                  <a:pt x="10125" y="0"/>
                </a:moveTo>
                <a:lnTo>
                  <a:pt x="2910" y="0"/>
                </a:lnTo>
                <a:lnTo>
                  <a:pt x="0" y="2952"/>
                </a:lnTo>
                <a:lnTo>
                  <a:pt x="0" y="10188"/>
                </a:lnTo>
                <a:lnTo>
                  <a:pt x="291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343" name="object 343"/>
          <p:cNvSpPr/>
          <p:nvPr/>
        </p:nvSpPr>
        <p:spPr>
          <a:xfrm>
            <a:off x="6805417" y="8350346"/>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344" name="object 344"/>
          <p:cNvSpPr/>
          <p:nvPr/>
        </p:nvSpPr>
        <p:spPr>
          <a:xfrm>
            <a:off x="8047120" y="10685504"/>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345" name="object 345"/>
          <p:cNvSpPr/>
          <p:nvPr/>
        </p:nvSpPr>
        <p:spPr>
          <a:xfrm>
            <a:off x="5933375" y="7490909"/>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346" name="object 346"/>
          <p:cNvSpPr/>
          <p:nvPr/>
        </p:nvSpPr>
        <p:spPr>
          <a:xfrm>
            <a:off x="6274331" y="8308134"/>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347" name="object 347"/>
          <p:cNvSpPr/>
          <p:nvPr/>
        </p:nvSpPr>
        <p:spPr>
          <a:xfrm>
            <a:off x="6065814" y="10515172"/>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348" name="object 348"/>
          <p:cNvSpPr/>
          <p:nvPr/>
        </p:nvSpPr>
        <p:spPr>
          <a:xfrm>
            <a:off x="5982551" y="10391130"/>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349" name="object 349"/>
          <p:cNvSpPr/>
          <p:nvPr/>
        </p:nvSpPr>
        <p:spPr>
          <a:xfrm>
            <a:off x="6020577" y="10179630"/>
            <a:ext cx="5715" cy="5715"/>
          </a:xfrm>
          <a:custGeom>
            <a:avLst/>
            <a:gdLst/>
            <a:ahLst/>
            <a:cxnLst/>
            <a:rect l="l" t="t" r="r" b="b"/>
            <a:pathLst>
              <a:path w="5714" h="5715">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350" name="object 350"/>
          <p:cNvSpPr/>
          <p:nvPr/>
        </p:nvSpPr>
        <p:spPr>
          <a:xfrm>
            <a:off x="5552391" y="10231155"/>
            <a:ext cx="19685" cy="19685"/>
          </a:xfrm>
          <a:custGeom>
            <a:avLst/>
            <a:gdLst/>
            <a:ahLst/>
            <a:cxnLst/>
            <a:rect l="l" t="t" r="r" b="b"/>
            <a:pathLst>
              <a:path w="19685" h="19684">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351" name="object 351"/>
          <p:cNvSpPr/>
          <p:nvPr/>
        </p:nvSpPr>
        <p:spPr>
          <a:xfrm>
            <a:off x="7557351" y="7892662"/>
            <a:ext cx="13335" cy="13335"/>
          </a:xfrm>
          <a:custGeom>
            <a:avLst/>
            <a:gdLst/>
            <a:ahLst/>
            <a:cxnLst/>
            <a:rect l="l" t="t" r="r" b="b"/>
            <a:pathLst>
              <a:path w="13334" h="13334">
                <a:moveTo>
                  <a:pt x="10114" y="0"/>
                </a:moveTo>
                <a:lnTo>
                  <a:pt x="2921" y="0"/>
                </a:lnTo>
                <a:lnTo>
                  <a:pt x="0" y="2952"/>
                </a:lnTo>
                <a:lnTo>
                  <a:pt x="0" y="10209"/>
                </a:lnTo>
                <a:lnTo>
                  <a:pt x="2921"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352" name="object 352"/>
          <p:cNvSpPr/>
          <p:nvPr/>
        </p:nvSpPr>
        <p:spPr>
          <a:xfrm>
            <a:off x="5557534" y="9338618"/>
            <a:ext cx="8890" cy="9525"/>
          </a:xfrm>
          <a:custGeom>
            <a:avLst/>
            <a:gdLst/>
            <a:ahLst/>
            <a:cxnLst/>
            <a:rect l="l" t="t" r="r" b="b"/>
            <a:pathLst>
              <a:path w="8889"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353" name="object 353"/>
          <p:cNvSpPr/>
          <p:nvPr/>
        </p:nvSpPr>
        <p:spPr>
          <a:xfrm>
            <a:off x="5312535" y="10289285"/>
            <a:ext cx="17145" cy="17780"/>
          </a:xfrm>
          <a:custGeom>
            <a:avLst/>
            <a:gdLst/>
            <a:ahLst/>
            <a:cxnLst/>
            <a:rect l="l" t="t" r="r" b="b"/>
            <a:pathLst>
              <a:path w="17145" h="17779">
                <a:moveTo>
                  <a:pt x="13224" y="0"/>
                </a:moveTo>
                <a:lnTo>
                  <a:pt x="3821" y="0"/>
                </a:lnTo>
                <a:lnTo>
                  <a:pt x="0" y="3884"/>
                </a:lnTo>
                <a:lnTo>
                  <a:pt x="0" y="13392"/>
                </a:lnTo>
                <a:lnTo>
                  <a:pt x="3821" y="17245"/>
                </a:lnTo>
                <a:lnTo>
                  <a:pt x="13224" y="17245"/>
                </a:lnTo>
                <a:lnTo>
                  <a:pt x="17088" y="13392"/>
                </a:lnTo>
                <a:lnTo>
                  <a:pt x="17088" y="8617"/>
                </a:lnTo>
                <a:lnTo>
                  <a:pt x="17088" y="3884"/>
                </a:lnTo>
                <a:lnTo>
                  <a:pt x="13224" y="0"/>
                </a:lnTo>
                <a:close/>
              </a:path>
            </a:pathLst>
          </a:custGeom>
          <a:solidFill>
            <a:srgbClr val="FFFFFF">
              <a:alpha val="31198"/>
            </a:srgbClr>
          </a:solidFill>
        </p:spPr>
        <p:txBody>
          <a:bodyPr wrap="square" lIns="0" tIns="0" rIns="0" bIns="0" rtlCol="0"/>
          <a:lstStyle/>
          <a:p>
            <a:endParaRPr/>
          </a:p>
        </p:txBody>
      </p:sp>
      <p:sp>
        <p:nvSpPr>
          <p:cNvPr id="354" name="object 354"/>
          <p:cNvSpPr/>
          <p:nvPr/>
        </p:nvSpPr>
        <p:spPr>
          <a:xfrm>
            <a:off x="5527696" y="11220792"/>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355" name="object 355"/>
          <p:cNvSpPr/>
          <p:nvPr/>
        </p:nvSpPr>
        <p:spPr>
          <a:xfrm>
            <a:off x="7754772" y="910368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56" name="object 356"/>
          <p:cNvSpPr/>
          <p:nvPr/>
        </p:nvSpPr>
        <p:spPr>
          <a:xfrm>
            <a:off x="9787856" y="8237327"/>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357" name="object 357"/>
          <p:cNvSpPr/>
          <p:nvPr/>
        </p:nvSpPr>
        <p:spPr>
          <a:xfrm>
            <a:off x="9054540" y="10907678"/>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358" name="object 358"/>
          <p:cNvSpPr/>
          <p:nvPr/>
        </p:nvSpPr>
        <p:spPr>
          <a:xfrm>
            <a:off x="10306690" y="9418785"/>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59" name="object 359"/>
          <p:cNvSpPr/>
          <p:nvPr/>
        </p:nvSpPr>
        <p:spPr>
          <a:xfrm>
            <a:off x="5014024" y="8432278"/>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60" name="object 360"/>
          <p:cNvSpPr/>
          <p:nvPr/>
        </p:nvSpPr>
        <p:spPr>
          <a:xfrm>
            <a:off x="9079729" y="10654635"/>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61" name="object 361"/>
          <p:cNvSpPr/>
          <p:nvPr/>
        </p:nvSpPr>
        <p:spPr>
          <a:xfrm>
            <a:off x="9524588" y="11176211"/>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62" name="object 362"/>
          <p:cNvSpPr/>
          <p:nvPr/>
        </p:nvSpPr>
        <p:spPr>
          <a:xfrm>
            <a:off x="9992031" y="9672118"/>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63" name="object 363"/>
          <p:cNvSpPr/>
          <p:nvPr/>
        </p:nvSpPr>
        <p:spPr>
          <a:xfrm>
            <a:off x="9323628" y="10805562"/>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364" name="object 364"/>
          <p:cNvSpPr/>
          <p:nvPr/>
        </p:nvSpPr>
        <p:spPr>
          <a:xfrm>
            <a:off x="4714843" y="8036772"/>
            <a:ext cx="10160" cy="10160"/>
          </a:xfrm>
          <a:custGeom>
            <a:avLst/>
            <a:gdLst/>
            <a:ahLst/>
            <a:cxnLst/>
            <a:rect l="l" t="t" r="r" b="b"/>
            <a:pathLst>
              <a:path w="10160" h="10159">
                <a:moveTo>
                  <a:pt x="7675" y="0"/>
                </a:moveTo>
                <a:lnTo>
                  <a:pt x="2230" y="0"/>
                </a:lnTo>
                <a:lnTo>
                  <a:pt x="0" y="2240"/>
                </a:lnTo>
                <a:lnTo>
                  <a:pt x="0" y="7727"/>
                </a:lnTo>
                <a:lnTo>
                  <a:pt x="2230" y="9978"/>
                </a:lnTo>
                <a:lnTo>
                  <a:pt x="7675" y="997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365" name="object 365"/>
          <p:cNvSpPr/>
          <p:nvPr/>
        </p:nvSpPr>
        <p:spPr>
          <a:xfrm>
            <a:off x="8965870" y="10170238"/>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66" name="object 366"/>
          <p:cNvSpPr/>
          <p:nvPr/>
        </p:nvSpPr>
        <p:spPr>
          <a:xfrm>
            <a:off x="9227753" y="10044932"/>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67" name="object 367"/>
          <p:cNvSpPr/>
          <p:nvPr/>
        </p:nvSpPr>
        <p:spPr>
          <a:xfrm>
            <a:off x="4731754" y="6531658"/>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368" name="object 368"/>
          <p:cNvSpPr/>
          <p:nvPr/>
        </p:nvSpPr>
        <p:spPr>
          <a:xfrm>
            <a:off x="4943742" y="682782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369" name="object 369"/>
          <p:cNvSpPr/>
          <p:nvPr/>
        </p:nvSpPr>
        <p:spPr>
          <a:xfrm>
            <a:off x="10338110" y="7690535"/>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370" name="object 370"/>
          <p:cNvSpPr/>
          <p:nvPr/>
        </p:nvSpPr>
        <p:spPr>
          <a:xfrm>
            <a:off x="10225558" y="7797107"/>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71" name="object 371"/>
          <p:cNvSpPr/>
          <p:nvPr/>
        </p:nvSpPr>
        <p:spPr>
          <a:xfrm>
            <a:off x="10313048" y="7143349"/>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72" name="object 372"/>
          <p:cNvSpPr/>
          <p:nvPr/>
        </p:nvSpPr>
        <p:spPr>
          <a:xfrm>
            <a:off x="8873983" y="11187143"/>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73" name="object 373"/>
          <p:cNvSpPr/>
          <p:nvPr/>
        </p:nvSpPr>
        <p:spPr>
          <a:xfrm>
            <a:off x="10394257" y="882182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74" name="object 374"/>
          <p:cNvSpPr/>
          <p:nvPr/>
        </p:nvSpPr>
        <p:spPr>
          <a:xfrm>
            <a:off x="4691846" y="6573992"/>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75" name="object 375"/>
          <p:cNvSpPr/>
          <p:nvPr/>
        </p:nvSpPr>
        <p:spPr>
          <a:xfrm>
            <a:off x="5296829" y="6833348"/>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376" name="object 376"/>
          <p:cNvSpPr/>
          <p:nvPr/>
        </p:nvSpPr>
        <p:spPr>
          <a:xfrm>
            <a:off x="10114083" y="1057254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77" name="object 377"/>
          <p:cNvSpPr/>
          <p:nvPr/>
        </p:nvSpPr>
        <p:spPr>
          <a:xfrm>
            <a:off x="9989753" y="1012038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78" name="object 378"/>
          <p:cNvSpPr/>
          <p:nvPr/>
        </p:nvSpPr>
        <p:spPr>
          <a:xfrm>
            <a:off x="8893764" y="7623678"/>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79" name="object 379"/>
          <p:cNvSpPr/>
          <p:nvPr/>
        </p:nvSpPr>
        <p:spPr>
          <a:xfrm>
            <a:off x="9720571" y="6592884"/>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380" name="object 380"/>
          <p:cNvSpPr/>
          <p:nvPr/>
        </p:nvSpPr>
        <p:spPr>
          <a:xfrm>
            <a:off x="9422776" y="7172980"/>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381" name="object 381"/>
          <p:cNvSpPr/>
          <p:nvPr/>
        </p:nvSpPr>
        <p:spPr>
          <a:xfrm>
            <a:off x="9498745" y="7883036"/>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382" name="object 382"/>
          <p:cNvSpPr/>
          <p:nvPr/>
        </p:nvSpPr>
        <p:spPr>
          <a:xfrm>
            <a:off x="5199369" y="6906057"/>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383" name="object 383"/>
          <p:cNvSpPr/>
          <p:nvPr/>
        </p:nvSpPr>
        <p:spPr>
          <a:xfrm>
            <a:off x="5086806" y="7012630"/>
            <a:ext cx="10160" cy="10160"/>
          </a:xfrm>
          <a:custGeom>
            <a:avLst/>
            <a:gdLst/>
            <a:ahLst/>
            <a:cxnLst/>
            <a:rect l="l" t="t" r="r" b="b"/>
            <a:pathLst>
              <a:path w="10160" h="10159">
                <a:moveTo>
                  <a:pt x="7675" y="0"/>
                </a:moveTo>
                <a:lnTo>
                  <a:pt x="2230" y="0"/>
                </a:lnTo>
                <a:lnTo>
                  <a:pt x="0" y="2240"/>
                </a:lnTo>
                <a:lnTo>
                  <a:pt x="0" y="7727"/>
                </a:lnTo>
                <a:lnTo>
                  <a:pt x="2230" y="9968"/>
                </a:lnTo>
                <a:lnTo>
                  <a:pt x="7675" y="996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384" name="object 384"/>
          <p:cNvSpPr/>
          <p:nvPr/>
        </p:nvSpPr>
        <p:spPr>
          <a:xfrm>
            <a:off x="9691865" y="707086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85" name="object 385"/>
          <p:cNvSpPr/>
          <p:nvPr/>
        </p:nvSpPr>
        <p:spPr>
          <a:xfrm>
            <a:off x="9242221" y="7452445"/>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86" name="object 386"/>
          <p:cNvSpPr/>
          <p:nvPr/>
        </p:nvSpPr>
        <p:spPr>
          <a:xfrm>
            <a:off x="9192686" y="8417383"/>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387" name="object 387"/>
          <p:cNvSpPr/>
          <p:nvPr/>
        </p:nvSpPr>
        <p:spPr>
          <a:xfrm>
            <a:off x="9948232" y="7198293"/>
            <a:ext cx="13335" cy="13335"/>
          </a:xfrm>
          <a:custGeom>
            <a:avLst/>
            <a:gdLst/>
            <a:ahLst/>
            <a:cxnLst/>
            <a:rect l="l" t="t" r="r" b="b"/>
            <a:pathLst>
              <a:path w="13334"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388" name="object 388"/>
          <p:cNvSpPr/>
          <p:nvPr/>
        </p:nvSpPr>
        <p:spPr>
          <a:xfrm>
            <a:off x="8854112" y="6999185"/>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389" name="object 389"/>
          <p:cNvSpPr/>
          <p:nvPr/>
        </p:nvSpPr>
        <p:spPr>
          <a:xfrm>
            <a:off x="8554501" y="7479317"/>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390" name="object 390"/>
          <p:cNvSpPr/>
          <p:nvPr/>
        </p:nvSpPr>
        <p:spPr>
          <a:xfrm>
            <a:off x="9893287" y="7754966"/>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91" name="object 391"/>
          <p:cNvSpPr/>
          <p:nvPr/>
        </p:nvSpPr>
        <p:spPr>
          <a:xfrm>
            <a:off x="7953012" y="693636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92" name="object 392"/>
          <p:cNvSpPr/>
          <p:nvPr/>
        </p:nvSpPr>
        <p:spPr>
          <a:xfrm>
            <a:off x="7872014" y="6745223"/>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93" name="object 393"/>
          <p:cNvSpPr/>
          <p:nvPr/>
        </p:nvSpPr>
        <p:spPr>
          <a:xfrm>
            <a:off x="8539055" y="714714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94" name="object 394"/>
          <p:cNvSpPr/>
          <p:nvPr/>
        </p:nvSpPr>
        <p:spPr>
          <a:xfrm>
            <a:off x="7557359" y="6998553"/>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95" name="object 395"/>
          <p:cNvSpPr/>
          <p:nvPr/>
        </p:nvSpPr>
        <p:spPr>
          <a:xfrm>
            <a:off x="8239883" y="6751644"/>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96" name="object 396"/>
          <p:cNvSpPr/>
          <p:nvPr/>
        </p:nvSpPr>
        <p:spPr>
          <a:xfrm>
            <a:off x="7189649" y="6697005"/>
            <a:ext cx="14604" cy="14604"/>
          </a:xfrm>
          <a:custGeom>
            <a:avLst/>
            <a:gdLst/>
            <a:ahLst/>
            <a:cxnLst/>
            <a:rect l="l" t="t" r="r" b="b"/>
            <a:pathLst>
              <a:path w="14604"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397" name="object 397"/>
          <p:cNvSpPr/>
          <p:nvPr/>
        </p:nvSpPr>
        <p:spPr>
          <a:xfrm>
            <a:off x="7473118" y="6360414"/>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98" name="object 398"/>
          <p:cNvSpPr/>
          <p:nvPr/>
        </p:nvSpPr>
        <p:spPr>
          <a:xfrm>
            <a:off x="5483476" y="6444607"/>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99" name="object 399"/>
          <p:cNvSpPr/>
          <p:nvPr/>
        </p:nvSpPr>
        <p:spPr>
          <a:xfrm>
            <a:off x="1008667" y="7108742"/>
            <a:ext cx="23495" cy="23495"/>
          </a:xfrm>
          <a:custGeom>
            <a:avLst/>
            <a:gdLst/>
            <a:ahLst/>
            <a:cxnLst/>
            <a:rect l="l" t="t" r="r" b="b"/>
            <a:pathLst>
              <a:path w="23494" h="23495">
                <a:moveTo>
                  <a:pt x="17863" y="0"/>
                </a:moveTo>
                <a:lnTo>
                  <a:pt x="5151" y="0"/>
                </a:lnTo>
                <a:lnTo>
                  <a:pt x="0" y="5162"/>
                </a:lnTo>
                <a:lnTo>
                  <a:pt x="0" y="17988"/>
                </a:lnTo>
                <a:lnTo>
                  <a:pt x="5151" y="23182"/>
                </a:lnTo>
                <a:lnTo>
                  <a:pt x="17863" y="23182"/>
                </a:lnTo>
                <a:lnTo>
                  <a:pt x="23015" y="17988"/>
                </a:lnTo>
                <a:lnTo>
                  <a:pt x="23015" y="11559"/>
                </a:lnTo>
                <a:lnTo>
                  <a:pt x="23015" y="5162"/>
                </a:lnTo>
                <a:lnTo>
                  <a:pt x="17863" y="0"/>
                </a:lnTo>
                <a:close/>
              </a:path>
            </a:pathLst>
          </a:custGeom>
          <a:solidFill>
            <a:srgbClr val="FFFFFF">
              <a:alpha val="23999"/>
            </a:srgbClr>
          </a:solidFill>
        </p:spPr>
        <p:txBody>
          <a:bodyPr wrap="square" lIns="0" tIns="0" rIns="0" bIns="0" rtlCol="0"/>
          <a:lstStyle/>
          <a:p>
            <a:endParaRPr/>
          </a:p>
        </p:txBody>
      </p:sp>
      <p:sp>
        <p:nvSpPr>
          <p:cNvPr id="400" name="object 400"/>
          <p:cNvSpPr/>
          <p:nvPr/>
        </p:nvSpPr>
        <p:spPr>
          <a:xfrm>
            <a:off x="2264805" y="6676260"/>
            <a:ext cx="17780" cy="17780"/>
          </a:xfrm>
          <a:custGeom>
            <a:avLst/>
            <a:gdLst/>
            <a:ahLst/>
            <a:cxnLst/>
            <a:rect l="l" t="t" r="r" b="b"/>
            <a:pathLst>
              <a:path w="17780" h="17779">
                <a:moveTo>
                  <a:pt x="13549" y="0"/>
                </a:moveTo>
                <a:lnTo>
                  <a:pt x="3895" y="0"/>
                </a:lnTo>
                <a:lnTo>
                  <a:pt x="0" y="3978"/>
                </a:lnTo>
                <a:lnTo>
                  <a:pt x="0" y="13695"/>
                </a:lnTo>
                <a:lnTo>
                  <a:pt x="3895" y="17643"/>
                </a:lnTo>
                <a:lnTo>
                  <a:pt x="13549" y="17643"/>
                </a:lnTo>
                <a:lnTo>
                  <a:pt x="17465" y="13695"/>
                </a:lnTo>
                <a:lnTo>
                  <a:pt x="17465" y="8826"/>
                </a:lnTo>
                <a:lnTo>
                  <a:pt x="17465" y="3978"/>
                </a:lnTo>
                <a:lnTo>
                  <a:pt x="13549" y="0"/>
                </a:lnTo>
                <a:close/>
              </a:path>
            </a:pathLst>
          </a:custGeom>
          <a:solidFill>
            <a:srgbClr val="6F4478">
              <a:alpha val="39999"/>
            </a:srgbClr>
          </a:solidFill>
        </p:spPr>
        <p:txBody>
          <a:bodyPr wrap="square" lIns="0" tIns="0" rIns="0" bIns="0" rtlCol="0"/>
          <a:lstStyle/>
          <a:p>
            <a:endParaRPr/>
          </a:p>
        </p:txBody>
      </p:sp>
      <p:sp>
        <p:nvSpPr>
          <p:cNvPr id="401" name="object 401"/>
          <p:cNvSpPr/>
          <p:nvPr/>
        </p:nvSpPr>
        <p:spPr>
          <a:xfrm>
            <a:off x="2062177" y="6423231"/>
            <a:ext cx="22225" cy="22225"/>
          </a:xfrm>
          <a:custGeom>
            <a:avLst/>
            <a:gdLst/>
            <a:ahLst/>
            <a:cxnLst/>
            <a:rect l="l" t="t" r="r" b="b"/>
            <a:pathLst>
              <a:path w="22225" h="22225">
                <a:moveTo>
                  <a:pt x="16962" y="0"/>
                </a:moveTo>
                <a:lnTo>
                  <a:pt x="4900" y="0"/>
                </a:lnTo>
                <a:lnTo>
                  <a:pt x="0" y="4942"/>
                </a:lnTo>
                <a:lnTo>
                  <a:pt x="0" y="17119"/>
                </a:lnTo>
                <a:lnTo>
                  <a:pt x="4900" y="22030"/>
                </a:lnTo>
                <a:lnTo>
                  <a:pt x="16962" y="22030"/>
                </a:lnTo>
                <a:lnTo>
                  <a:pt x="21842" y="17119"/>
                </a:lnTo>
                <a:lnTo>
                  <a:pt x="21842" y="11025"/>
                </a:lnTo>
                <a:lnTo>
                  <a:pt x="21842" y="4942"/>
                </a:lnTo>
                <a:lnTo>
                  <a:pt x="16962" y="0"/>
                </a:lnTo>
                <a:close/>
              </a:path>
            </a:pathLst>
          </a:custGeom>
          <a:solidFill>
            <a:srgbClr val="FFFFFF">
              <a:alpha val="31198"/>
            </a:srgbClr>
          </a:solidFill>
        </p:spPr>
        <p:txBody>
          <a:bodyPr wrap="square" lIns="0" tIns="0" rIns="0" bIns="0" rtlCol="0"/>
          <a:lstStyle/>
          <a:p>
            <a:endParaRPr/>
          </a:p>
        </p:txBody>
      </p:sp>
      <p:sp>
        <p:nvSpPr>
          <p:cNvPr id="402" name="object 402"/>
          <p:cNvSpPr/>
          <p:nvPr/>
        </p:nvSpPr>
        <p:spPr>
          <a:xfrm>
            <a:off x="2026002" y="7914588"/>
            <a:ext cx="23495" cy="23495"/>
          </a:xfrm>
          <a:custGeom>
            <a:avLst/>
            <a:gdLst/>
            <a:ahLst/>
            <a:cxnLst/>
            <a:rect l="l" t="t" r="r" b="b"/>
            <a:pathLst>
              <a:path w="23494" h="23495">
                <a:moveTo>
                  <a:pt x="17968" y="0"/>
                </a:moveTo>
                <a:lnTo>
                  <a:pt x="5204" y="0"/>
                </a:lnTo>
                <a:lnTo>
                  <a:pt x="0" y="5266"/>
                </a:lnTo>
                <a:lnTo>
                  <a:pt x="0" y="18125"/>
                </a:lnTo>
                <a:lnTo>
                  <a:pt x="5204" y="23371"/>
                </a:lnTo>
                <a:lnTo>
                  <a:pt x="17968" y="23371"/>
                </a:lnTo>
                <a:lnTo>
                  <a:pt x="23130" y="18125"/>
                </a:lnTo>
                <a:lnTo>
                  <a:pt x="23130" y="11695"/>
                </a:lnTo>
                <a:lnTo>
                  <a:pt x="23130" y="5266"/>
                </a:lnTo>
                <a:lnTo>
                  <a:pt x="17968" y="0"/>
                </a:lnTo>
                <a:close/>
              </a:path>
            </a:pathLst>
          </a:custGeom>
          <a:solidFill>
            <a:srgbClr val="384746">
              <a:alpha val="39999"/>
            </a:srgbClr>
          </a:solidFill>
        </p:spPr>
        <p:txBody>
          <a:bodyPr wrap="square" lIns="0" tIns="0" rIns="0" bIns="0" rtlCol="0"/>
          <a:lstStyle/>
          <a:p>
            <a:endParaRPr/>
          </a:p>
        </p:txBody>
      </p:sp>
      <p:sp>
        <p:nvSpPr>
          <p:cNvPr id="403" name="object 403"/>
          <p:cNvSpPr/>
          <p:nvPr/>
        </p:nvSpPr>
        <p:spPr>
          <a:xfrm>
            <a:off x="914193" y="7664442"/>
            <a:ext cx="12700" cy="12700"/>
          </a:xfrm>
          <a:custGeom>
            <a:avLst/>
            <a:gdLst/>
            <a:ahLst/>
            <a:cxnLst/>
            <a:rect l="l" t="t" r="r" b="b"/>
            <a:pathLst>
              <a:path w="12700" h="12700">
                <a:moveTo>
                  <a:pt x="9528" y="0"/>
                </a:moveTo>
                <a:lnTo>
                  <a:pt x="2753" y="0"/>
                </a:lnTo>
                <a:lnTo>
                  <a:pt x="0" y="2764"/>
                </a:lnTo>
                <a:lnTo>
                  <a:pt x="0" y="9591"/>
                </a:lnTo>
                <a:lnTo>
                  <a:pt x="2753" y="12376"/>
                </a:lnTo>
                <a:lnTo>
                  <a:pt x="9528" y="12376"/>
                </a:lnTo>
                <a:lnTo>
                  <a:pt x="12271" y="9591"/>
                </a:lnTo>
                <a:lnTo>
                  <a:pt x="12271" y="6177"/>
                </a:lnTo>
                <a:lnTo>
                  <a:pt x="12271" y="2764"/>
                </a:lnTo>
                <a:lnTo>
                  <a:pt x="9528" y="0"/>
                </a:lnTo>
                <a:close/>
              </a:path>
            </a:pathLst>
          </a:custGeom>
          <a:solidFill>
            <a:srgbClr val="FFFFFF">
              <a:alpha val="29998"/>
            </a:srgbClr>
          </a:solidFill>
        </p:spPr>
        <p:txBody>
          <a:bodyPr wrap="square" lIns="0" tIns="0" rIns="0" bIns="0" rtlCol="0"/>
          <a:lstStyle/>
          <a:p>
            <a:endParaRPr/>
          </a:p>
        </p:txBody>
      </p:sp>
      <p:sp>
        <p:nvSpPr>
          <p:cNvPr id="404" name="object 404"/>
          <p:cNvSpPr/>
          <p:nvPr/>
        </p:nvSpPr>
        <p:spPr>
          <a:xfrm>
            <a:off x="1421144" y="10328013"/>
            <a:ext cx="32384" cy="32384"/>
          </a:xfrm>
          <a:custGeom>
            <a:avLst/>
            <a:gdLst/>
            <a:ahLst/>
            <a:cxnLst/>
            <a:rect l="l" t="t" r="r" b="b"/>
            <a:pathLst>
              <a:path w="32384" h="32384">
                <a:moveTo>
                  <a:pt x="24910" y="0"/>
                </a:moveTo>
                <a:lnTo>
                  <a:pt x="7203" y="0"/>
                </a:lnTo>
                <a:lnTo>
                  <a:pt x="0" y="7245"/>
                </a:lnTo>
                <a:lnTo>
                  <a:pt x="0" y="25109"/>
                </a:lnTo>
                <a:lnTo>
                  <a:pt x="7203" y="32375"/>
                </a:lnTo>
                <a:lnTo>
                  <a:pt x="24910" y="32375"/>
                </a:lnTo>
                <a:lnTo>
                  <a:pt x="32093" y="25109"/>
                </a:lnTo>
                <a:lnTo>
                  <a:pt x="32093" y="16187"/>
                </a:lnTo>
                <a:lnTo>
                  <a:pt x="32093" y="7245"/>
                </a:lnTo>
                <a:lnTo>
                  <a:pt x="24910" y="0"/>
                </a:lnTo>
                <a:close/>
              </a:path>
            </a:pathLst>
          </a:custGeom>
          <a:solidFill>
            <a:srgbClr val="FFFFFF">
              <a:alpha val="31198"/>
            </a:srgbClr>
          </a:solidFill>
        </p:spPr>
        <p:txBody>
          <a:bodyPr wrap="square" lIns="0" tIns="0" rIns="0" bIns="0" rtlCol="0"/>
          <a:lstStyle/>
          <a:p>
            <a:endParaRPr/>
          </a:p>
        </p:txBody>
      </p:sp>
      <p:sp>
        <p:nvSpPr>
          <p:cNvPr id="405" name="object 405"/>
          <p:cNvSpPr/>
          <p:nvPr/>
        </p:nvSpPr>
        <p:spPr>
          <a:xfrm>
            <a:off x="1152907" y="8473343"/>
            <a:ext cx="36195" cy="36830"/>
          </a:xfrm>
          <a:custGeom>
            <a:avLst/>
            <a:gdLst/>
            <a:ahLst/>
            <a:cxnLst/>
            <a:rect l="l" t="t" r="r" b="b"/>
            <a:pathLst>
              <a:path w="36194" h="36829">
                <a:moveTo>
                  <a:pt x="18051" y="0"/>
                </a:moveTo>
                <a:lnTo>
                  <a:pt x="11012" y="1433"/>
                </a:lnTo>
                <a:lnTo>
                  <a:pt x="5276" y="5340"/>
                </a:lnTo>
                <a:lnTo>
                  <a:pt x="1414" y="11131"/>
                </a:lnTo>
                <a:lnTo>
                  <a:pt x="0" y="18219"/>
                </a:lnTo>
                <a:lnTo>
                  <a:pt x="1414" y="25311"/>
                </a:lnTo>
                <a:lnTo>
                  <a:pt x="5276" y="31114"/>
                </a:lnTo>
                <a:lnTo>
                  <a:pt x="11012" y="35031"/>
                </a:lnTo>
                <a:lnTo>
                  <a:pt x="18051" y="36470"/>
                </a:lnTo>
                <a:lnTo>
                  <a:pt x="25097" y="35031"/>
                </a:lnTo>
                <a:lnTo>
                  <a:pt x="30848" y="31114"/>
                </a:lnTo>
                <a:lnTo>
                  <a:pt x="34724" y="25311"/>
                </a:lnTo>
                <a:lnTo>
                  <a:pt x="36145" y="18219"/>
                </a:lnTo>
                <a:lnTo>
                  <a:pt x="34724" y="11131"/>
                </a:lnTo>
                <a:lnTo>
                  <a:pt x="30848" y="5340"/>
                </a:lnTo>
                <a:lnTo>
                  <a:pt x="25097" y="1433"/>
                </a:lnTo>
                <a:lnTo>
                  <a:pt x="18051" y="0"/>
                </a:lnTo>
                <a:close/>
              </a:path>
            </a:pathLst>
          </a:custGeom>
          <a:solidFill>
            <a:srgbClr val="384746">
              <a:alpha val="39999"/>
            </a:srgbClr>
          </a:solidFill>
        </p:spPr>
        <p:txBody>
          <a:bodyPr wrap="square" lIns="0" tIns="0" rIns="0" bIns="0" rtlCol="0"/>
          <a:lstStyle/>
          <a:p>
            <a:endParaRPr/>
          </a:p>
        </p:txBody>
      </p:sp>
      <p:sp>
        <p:nvSpPr>
          <p:cNvPr id="406" name="object 406"/>
          <p:cNvSpPr/>
          <p:nvPr/>
        </p:nvSpPr>
        <p:spPr>
          <a:xfrm>
            <a:off x="1557497" y="7720011"/>
            <a:ext cx="9525" cy="9525"/>
          </a:xfrm>
          <a:custGeom>
            <a:avLst/>
            <a:gdLst/>
            <a:ahLst/>
            <a:cxnLst/>
            <a:rect l="l" t="t" r="r" b="b"/>
            <a:pathLst>
              <a:path w="9525" h="9525">
                <a:moveTo>
                  <a:pt x="7266" y="0"/>
                </a:moveTo>
                <a:lnTo>
                  <a:pt x="2104" y="0"/>
                </a:lnTo>
                <a:lnTo>
                  <a:pt x="0" y="2104"/>
                </a:lnTo>
                <a:lnTo>
                  <a:pt x="0" y="7298"/>
                </a:lnTo>
                <a:lnTo>
                  <a:pt x="2104" y="9402"/>
                </a:lnTo>
                <a:lnTo>
                  <a:pt x="7266" y="9402"/>
                </a:lnTo>
                <a:lnTo>
                  <a:pt x="9350" y="7298"/>
                </a:lnTo>
                <a:lnTo>
                  <a:pt x="9350" y="4701"/>
                </a:lnTo>
                <a:lnTo>
                  <a:pt x="9350" y="2104"/>
                </a:lnTo>
                <a:lnTo>
                  <a:pt x="7266" y="0"/>
                </a:lnTo>
                <a:close/>
              </a:path>
            </a:pathLst>
          </a:custGeom>
          <a:solidFill>
            <a:srgbClr val="FFFFFF">
              <a:alpha val="39999"/>
            </a:srgbClr>
          </a:solidFill>
        </p:spPr>
        <p:txBody>
          <a:bodyPr wrap="square" lIns="0" tIns="0" rIns="0" bIns="0" rtlCol="0"/>
          <a:lstStyle/>
          <a:p>
            <a:endParaRPr/>
          </a:p>
        </p:txBody>
      </p:sp>
      <p:sp>
        <p:nvSpPr>
          <p:cNvPr id="407" name="object 407"/>
          <p:cNvSpPr/>
          <p:nvPr/>
        </p:nvSpPr>
        <p:spPr>
          <a:xfrm>
            <a:off x="234465" y="7357273"/>
            <a:ext cx="11430" cy="11430"/>
          </a:xfrm>
          <a:custGeom>
            <a:avLst/>
            <a:gdLst/>
            <a:ahLst/>
            <a:cxnLst/>
            <a:rect l="l" t="t" r="r" b="b"/>
            <a:pathLst>
              <a:path w="11429" h="11429">
                <a:moveTo>
                  <a:pt x="8753" y="0"/>
                </a:moveTo>
                <a:lnTo>
                  <a:pt x="2533" y="0"/>
                </a:lnTo>
                <a:lnTo>
                  <a:pt x="0" y="2565"/>
                </a:lnTo>
                <a:lnTo>
                  <a:pt x="0" y="8826"/>
                </a:lnTo>
                <a:lnTo>
                  <a:pt x="2533" y="11392"/>
                </a:lnTo>
                <a:lnTo>
                  <a:pt x="8753" y="11392"/>
                </a:lnTo>
                <a:lnTo>
                  <a:pt x="11287" y="8826"/>
                </a:lnTo>
                <a:lnTo>
                  <a:pt x="11287" y="5706"/>
                </a:lnTo>
                <a:lnTo>
                  <a:pt x="11287" y="2565"/>
                </a:lnTo>
                <a:lnTo>
                  <a:pt x="8753" y="0"/>
                </a:lnTo>
                <a:close/>
              </a:path>
            </a:pathLst>
          </a:custGeom>
          <a:solidFill>
            <a:srgbClr val="FFFFFF">
              <a:alpha val="39999"/>
            </a:srgbClr>
          </a:solidFill>
        </p:spPr>
        <p:txBody>
          <a:bodyPr wrap="square" lIns="0" tIns="0" rIns="0" bIns="0" rtlCol="0"/>
          <a:lstStyle/>
          <a:p>
            <a:endParaRPr/>
          </a:p>
        </p:txBody>
      </p:sp>
      <p:sp>
        <p:nvSpPr>
          <p:cNvPr id="408" name="object 408"/>
          <p:cNvSpPr/>
          <p:nvPr/>
        </p:nvSpPr>
        <p:spPr>
          <a:xfrm>
            <a:off x="1975531" y="7281102"/>
            <a:ext cx="13970" cy="14604"/>
          </a:xfrm>
          <a:custGeom>
            <a:avLst/>
            <a:gdLst/>
            <a:ahLst/>
            <a:cxnLst/>
            <a:rect l="l" t="t" r="r" b="b"/>
            <a:pathLst>
              <a:path w="13969" h="14604">
                <a:moveTo>
                  <a:pt x="10795" y="0"/>
                </a:moveTo>
                <a:lnTo>
                  <a:pt x="3109" y="0"/>
                </a:lnTo>
                <a:lnTo>
                  <a:pt x="0" y="3151"/>
                </a:lnTo>
                <a:lnTo>
                  <a:pt x="0" y="10889"/>
                </a:lnTo>
                <a:lnTo>
                  <a:pt x="3109" y="14041"/>
                </a:lnTo>
                <a:lnTo>
                  <a:pt x="10795" y="14041"/>
                </a:lnTo>
                <a:lnTo>
                  <a:pt x="13915" y="10889"/>
                </a:lnTo>
                <a:lnTo>
                  <a:pt x="13915" y="7005"/>
                </a:lnTo>
                <a:lnTo>
                  <a:pt x="13915" y="3151"/>
                </a:lnTo>
                <a:lnTo>
                  <a:pt x="10795" y="0"/>
                </a:lnTo>
                <a:close/>
              </a:path>
            </a:pathLst>
          </a:custGeom>
          <a:solidFill>
            <a:srgbClr val="FFFFFF">
              <a:alpha val="31198"/>
            </a:srgbClr>
          </a:solidFill>
        </p:spPr>
        <p:txBody>
          <a:bodyPr wrap="square" lIns="0" tIns="0" rIns="0" bIns="0" rtlCol="0"/>
          <a:lstStyle/>
          <a:p>
            <a:endParaRPr/>
          </a:p>
        </p:txBody>
      </p:sp>
      <p:sp>
        <p:nvSpPr>
          <p:cNvPr id="409" name="object 409"/>
          <p:cNvSpPr/>
          <p:nvPr/>
        </p:nvSpPr>
        <p:spPr>
          <a:xfrm>
            <a:off x="6692782" y="7022507"/>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10" name="object 410"/>
          <p:cNvSpPr/>
          <p:nvPr/>
        </p:nvSpPr>
        <p:spPr>
          <a:xfrm>
            <a:off x="6918866" y="7576566"/>
            <a:ext cx="19050" cy="19050"/>
          </a:xfrm>
          <a:custGeom>
            <a:avLst/>
            <a:gdLst/>
            <a:ahLst/>
            <a:cxnLst/>
            <a:rect l="l" t="t" r="r" b="b"/>
            <a:pathLst>
              <a:path w="19050" h="19050">
                <a:moveTo>
                  <a:pt x="14366" y="0"/>
                </a:moveTo>
                <a:lnTo>
                  <a:pt x="4156" y="0"/>
                </a:lnTo>
                <a:lnTo>
                  <a:pt x="0" y="4177"/>
                </a:lnTo>
                <a:lnTo>
                  <a:pt x="0" y="14481"/>
                </a:lnTo>
                <a:lnTo>
                  <a:pt x="4156" y="18680"/>
                </a:lnTo>
                <a:lnTo>
                  <a:pt x="14366" y="18680"/>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411" name="object 411"/>
          <p:cNvSpPr/>
          <p:nvPr/>
        </p:nvSpPr>
        <p:spPr>
          <a:xfrm>
            <a:off x="5359638" y="8320259"/>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412" name="object 412"/>
          <p:cNvSpPr/>
          <p:nvPr/>
        </p:nvSpPr>
        <p:spPr>
          <a:xfrm>
            <a:off x="6611787" y="6831366"/>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13" name="object 413"/>
          <p:cNvSpPr/>
          <p:nvPr/>
        </p:nvSpPr>
        <p:spPr>
          <a:xfrm>
            <a:off x="5384828" y="8067216"/>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14" name="object 414"/>
          <p:cNvSpPr/>
          <p:nvPr/>
        </p:nvSpPr>
        <p:spPr>
          <a:xfrm>
            <a:off x="6297129" y="7084699"/>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415" name="object 415"/>
          <p:cNvSpPr/>
          <p:nvPr/>
        </p:nvSpPr>
        <p:spPr>
          <a:xfrm>
            <a:off x="5625432" y="7424071"/>
            <a:ext cx="23495" cy="23495"/>
          </a:xfrm>
          <a:custGeom>
            <a:avLst/>
            <a:gdLst/>
            <a:ahLst/>
            <a:cxnLst/>
            <a:rect l="l" t="t" r="r" b="b"/>
            <a:pathLst>
              <a:path w="23495"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416" name="object 416"/>
          <p:cNvSpPr/>
          <p:nvPr/>
        </p:nvSpPr>
        <p:spPr>
          <a:xfrm>
            <a:off x="6249394" y="6478177"/>
            <a:ext cx="13335" cy="13335"/>
          </a:xfrm>
          <a:custGeom>
            <a:avLst/>
            <a:gdLst/>
            <a:ahLst/>
            <a:cxnLst/>
            <a:rect l="l" t="t" r="r" b="b"/>
            <a:pathLst>
              <a:path w="13335"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417" name="object 417"/>
          <p:cNvSpPr/>
          <p:nvPr/>
        </p:nvSpPr>
        <p:spPr>
          <a:xfrm>
            <a:off x="5628728" y="8218143"/>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18" name="object 418"/>
          <p:cNvSpPr/>
          <p:nvPr/>
        </p:nvSpPr>
        <p:spPr>
          <a:xfrm>
            <a:off x="5270969" y="7582819"/>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419" name="object 419"/>
          <p:cNvSpPr/>
          <p:nvPr/>
        </p:nvSpPr>
        <p:spPr>
          <a:xfrm>
            <a:off x="5929421" y="6783151"/>
            <a:ext cx="14604" cy="14604"/>
          </a:xfrm>
          <a:custGeom>
            <a:avLst/>
            <a:gdLst/>
            <a:ahLst/>
            <a:cxnLst/>
            <a:rect l="l" t="t" r="r" b="b"/>
            <a:pathLst>
              <a:path w="14604"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420" name="object 420"/>
          <p:cNvSpPr/>
          <p:nvPr/>
        </p:nvSpPr>
        <p:spPr>
          <a:xfrm>
            <a:off x="6762334" y="6355772"/>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21" name="object 421"/>
          <p:cNvSpPr/>
          <p:nvPr/>
        </p:nvSpPr>
        <p:spPr>
          <a:xfrm>
            <a:off x="3676077" y="8401778"/>
            <a:ext cx="3175" cy="6350"/>
          </a:xfrm>
          <a:custGeom>
            <a:avLst/>
            <a:gdLst/>
            <a:ahLst/>
            <a:cxnLst/>
            <a:rect l="l" t="t" r="r" b="b"/>
            <a:pathLst>
              <a:path w="3175" h="6350">
                <a:moveTo>
                  <a:pt x="2952" y="0"/>
                </a:moveTo>
                <a:lnTo>
                  <a:pt x="1287" y="0"/>
                </a:lnTo>
                <a:lnTo>
                  <a:pt x="0" y="1361"/>
                </a:lnTo>
                <a:lnTo>
                  <a:pt x="0" y="4659"/>
                </a:lnTo>
                <a:lnTo>
                  <a:pt x="1287" y="5957"/>
                </a:lnTo>
                <a:lnTo>
                  <a:pt x="2952" y="5957"/>
                </a:lnTo>
                <a:lnTo>
                  <a:pt x="2952" y="0"/>
                </a:lnTo>
                <a:close/>
              </a:path>
            </a:pathLst>
          </a:custGeom>
          <a:solidFill>
            <a:srgbClr val="384746">
              <a:alpha val="39999"/>
            </a:srgbClr>
          </a:solidFill>
        </p:spPr>
        <p:txBody>
          <a:bodyPr wrap="square" lIns="0" tIns="0" rIns="0" bIns="0" rtlCol="0"/>
          <a:lstStyle/>
          <a:p>
            <a:endParaRPr/>
          </a:p>
        </p:txBody>
      </p:sp>
      <p:sp>
        <p:nvSpPr>
          <p:cNvPr id="422" name="object 422"/>
          <p:cNvSpPr/>
          <p:nvPr/>
        </p:nvSpPr>
        <p:spPr>
          <a:xfrm>
            <a:off x="3907842" y="7986638"/>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423" name="object 423"/>
          <p:cNvSpPr/>
          <p:nvPr/>
        </p:nvSpPr>
        <p:spPr>
          <a:xfrm>
            <a:off x="3592823" y="8277737"/>
            <a:ext cx="25400" cy="25400"/>
          </a:xfrm>
          <a:custGeom>
            <a:avLst/>
            <a:gdLst/>
            <a:ahLst/>
            <a:cxnLst/>
            <a:rect l="l" t="t" r="r" b="b"/>
            <a:pathLst>
              <a:path w="25400" h="25400">
                <a:moveTo>
                  <a:pt x="19475" y="0"/>
                </a:moveTo>
                <a:lnTo>
                  <a:pt x="5601" y="0"/>
                </a:lnTo>
                <a:lnTo>
                  <a:pt x="0" y="5654"/>
                </a:lnTo>
                <a:lnTo>
                  <a:pt x="0" y="19622"/>
                </a:lnTo>
                <a:lnTo>
                  <a:pt x="5601" y="25308"/>
                </a:lnTo>
                <a:lnTo>
                  <a:pt x="19475" y="25308"/>
                </a:lnTo>
                <a:lnTo>
                  <a:pt x="25077" y="19622"/>
                </a:lnTo>
                <a:lnTo>
                  <a:pt x="25077" y="12638"/>
                </a:lnTo>
                <a:lnTo>
                  <a:pt x="25077" y="5654"/>
                </a:lnTo>
                <a:lnTo>
                  <a:pt x="19475" y="0"/>
                </a:lnTo>
                <a:close/>
              </a:path>
            </a:pathLst>
          </a:custGeom>
          <a:solidFill>
            <a:srgbClr val="FFFFFF">
              <a:alpha val="39999"/>
            </a:srgbClr>
          </a:solidFill>
        </p:spPr>
        <p:txBody>
          <a:bodyPr wrap="square" lIns="0" tIns="0" rIns="0" bIns="0" rtlCol="0"/>
          <a:lstStyle/>
          <a:p>
            <a:endParaRPr/>
          </a:p>
        </p:txBody>
      </p:sp>
      <p:sp>
        <p:nvSpPr>
          <p:cNvPr id="424" name="object 424"/>
          <p:cNvSpPr/>
          <p:nvPr/>
        </p:nvSpPr>
        <p:spPr>
          <a:xfrm>
            <a:off x="3630839" y="8066237"/>
            <a:ext cx="5715" cy="5715"/>
          </a:xfrm>
          <a:custGeom>
            <a:avLst/>
            <a:gdLst/>
            <a:ahLst/>
            <a:cxnLst/>
            <a:rect l="l" t="t" r="r" b="b"/>
            <a:pathLst>
              <a:path w="5714" h="5715">
                <a:moveTo>
                  <a:pt x="4104" y="0"/>
                </a:moveTo>
                <a:lnTo>
                  <a:pt x="1183" y="0"/>
                </a:lnTo>
                <a:lnTo>
                  <a:pt x="0" y="1193"/>
                </a:lnTo>
                <a:lnTo>
                  <a:pt x="0" y="4135"/>
                </a:lnTo>
                <a:lnTo>
                  <a:pt x="1183"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425" name="object 425"/>
          <p:cNvSpPr/>
          <p:nvPr/>
        </p:nvSpPr>
        <p:spPr>
          <a:xfrm>
            <a:off x="4222049" y="8939028"/>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26" name="object 426"/>
          <p:cNvSpPr/>
          <p:nvPr/>
        </p:nvSpPr>
        <p:spPr>
          <a:xfrm>
            <a:off x="3859662" y="8585839"/>
            <a:ext cx="13335" cy="6985"/>
          </a:xfrm>
          <a:custGeom>
            <a:avLst/>
            <a:gdLst/>
            <a:ahLst/>
            <a:cxnLst/>
            <a:rect l="l" t="t" r="r" b="b"/>
            <a:pathLst>
              <a:path w="13335" h="6984">
                <a:moveTo>
                  <a:pt x="9936" y="0"/>
                </a:moveTo>
                <a:lnTo>
                  <a:pt x="2848" y="0"/>
                </a:lnTo>
                <a:lnTo>
                  <a:pt x="0" y="2879"/>
                </a:lnTo>
                <a:lnTo>
                  <a:pt x="0" y="6429"/>
                </a:lnTo>
                <a:lnTo>
                  <a:pt x="12795" y="6429"/>
                </a:lnTo>
                <a:lnTo>
                  <a:pt x="12795" y="2879"/>
                </a:lnTo>
                <a:lnTo>
                  <a:pt x="9936" y="0"/>
                </a:lnTo>
                <a:close/>
              </a:path>
            </a:pathLst>
          </a:custGeom>
          <a:solidFill>
            <a:srgbClr val="384746">
              <a:alpha val="39999"/>
            </a:srgbClr>
          </a:solidFill>
        </p:spPr>
        <p:txBody>
          <a:bodyPr wrap="square" lIns="0" tIns="0" rIns="0" bIns="0" rtlCol="0"/>
          <a:lstStyle/>
          <a:p>
            <a:endParaRPr/>
          </a:p>
        </p:txBody>
      </p:sp>
      <p:sp>
        <p:nvSpPr>
          <p:cNvPr id="427" name="object 427"/>
          <p:cNvSpPr/>
          <p:nvPr/>
        </p:nvSpPr>
        <p:spPr>
          <a:xfrm>
            <a:off x="4372595" y="8463434"/>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28" name="object 428"/>
          <p:cNvSpPr/>
          <p:nvPr/>
        </p:nvSpPr>
        <p:spPr>
          <a:xfrm>
            <a:off x="640005" y="7898241"/>
            <a:ext cx="31750" cy="32384"/>
          </a:xfrm>
          <a:custGeom>
            <a:avLst/>
            <a:gdLst/>
            <a:ahLst/>
            <a:cxnLst/>
            <a:rect l="l" t="t" r="r" b="b"/>
            <a:pathLst>
              <a:path w="31750" h="32384">
                <a:moveTo>
                  <a:pt x="24575" y="0"/>
                </a:moveTo>
                <a:lnTo>
                  <a:pt x="7057" y="0"/>
                </a:lnTo>
                <a:lnTo>
                  <a:pt x="0" y="7162"/>
                </a:lnTo>
                <a:lnTo>
                  <a:pt x="0" y="24784"/>
                </a:lnTo>
                <a:lnTo>
                  <a:pt x="7057" y="31957"/>
                </a:lnTo>
                <a:lnTo>
                  <a:pt x="24575" y="3195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429" name="object 429"/>
          <p:cNvSpPr/>
          <p:nvPr/>
        </p:nvSpPr>
        <p:spPr>
          <a:xfrm>
            <a:off x="542545" y="797095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430" name="object 430"/>
          <p:cNvSpPr/>
          <p:nvPr/>
        </p:nvSpPr>
        <p:spPr>
          <a:xfrm>
            <a:off x="429991" y="8077521"/>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31" name="object 431"/>
          <p:cNvSpPr/>
          <p:nvPr/>
        </p:nvSpPr>
        <p:spPr>
          <a:xfrm>
            <a:off x="3514362" y="10566375"/>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432" name="object 432"/>
          <p:cNvSpPr/>
          <p:nvPr/>
        </p:nvSpPr>
        <p:spPr>
          <a:xfrm>
            <a:off x="3186021" y="10267056"/>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433" name="object 433"/>
          <p:cNvSpPr/>
          <p:nvPr/>
        </p:nvSpPr>
        <p:spPr>
          <a:xfrm>
            <a:off x="3731995" y="10804307"/>
            <a:ext cx="13335" cy="13335"/>
          </a:xfrm>
          <a:custGeom>
            <a:avLst/>
            <a:gdLst/>
            <a:ahLst/>
            <a:cxnLst/>
            <a:rect l="l" t="t" r="r" b="b"/>
            <a:pathLst>
              <a:path w="13335" h="13334">
                <a:moveTo>
                  <a:pt x="9853" y="0"/>
                </a:moveTo>
                <a:lnTo>
                  <a:pt x="2848" y="0"/>
                </a:lnTo>
                <a:lnTo>
                  <a:pt x="0" y="2879"/>
                </a:lnTo>
                <a:lnTo>
                  <a:pt x="0" y="9957"/>
                </a:lnTo>
                <a:lnTo>
                  <a:pt x="2848" y="12837"/>
                </a:lnTo>
                <a:lnTo>
                  <a:pt x="9853" y="1283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34" name="object 434"/>
          <p:cNvSpPr/>
          <p:nvPr/>
        </p:nvSpPr>
        <p:spPr>
          <a:xfrm>
            <a:off x="3049628" y="10756089"/>
            <a:ext cx="14604" cy="14604"/>
          </a:xfrm>
          <a:custGeom>
            <a:avLst/>
            <a:gdLst/>
            <a:ahLst/>
            <a:cxnLst/>
            <a:rect l="l" t="t" r="r" b="b"/>
            <a:pathLst>
              <a:path w="14605"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435" name="object 435"/>
          <p:cNvSpPr/>
          <p:nvPr/>
        </p:nvSpPr>
        <p:spPr>
          <a:xfrm>
            <a:off x="3882539" y="10328711"/>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36" name="object 436"/>
          <p:cNvSpPr/>
          <p:nvPr/>
        </p:nvSpPr>
        <p:spPr>
          <a:xfrm>
            <a:off x="6819220" y="834943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37" name="object 437"/>
          <p:cNvSpPr/>
          <p:nvPr/>
        </p:nvSpPr>
        <p:spPr>
          <a:xfrm>
            <a:off x="6419180" y="7985125"/>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38" name="object 438"/>
          <p:cNvSpPr/>
          <p:nvPr/>
        </p:nvSpPr>
        <p:spPr>
          <a:xfrm>
            <a:off x="6294852" y="7532963"/>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39" name="object 439"/>
          <p:cNvSpPr/>
          <p:nvPr/>
        </p:nvSpPr>
        <p:spPr>
          <a:xfrm>
            <a:off x="10899356" y="4298142"/>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440" name="object 440"/>
          <p:cNvSpPr/>
          <p:nvPr/>
        </p:nvSpPr>
        <p:spPr>
          <a:xfrm>
            <a:off x="11142819" y="6097915"/>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441" name="object 441"/>
          <p:cNvSpPr/>
          <p:nvPr/>
        </p:nvSpPr>
        <p:spPr>
          <a:xfrm>
            <a:off x="11499184" y="5670734"/>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42" name="object 442"/>
          <p:cNvSpPr/>
          <p:nvPr/>
        </p:nvSpPr>
        <p:spPr>
          <a:xfrm>
            <a:off x="10145140" y="6593437"/>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443" name="object 443"/>
          <p:cNvSpPr/>
          <p:nvPr/>
        </p:nvSpPr>
        <p:spPr>
          <a:xfrm>
            <a:off x="12569402" y="5154252"/>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444" name="object 444"/>
          <p:cNvSpPr/>
          <p:nvPr/>
        </p:nvSpPr>
        <p:spPr>
          <a:xfrm>
            <a:off x="12028199" y="5220036"/>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445" name="object 445"/>
          <p:cNvSpPr/>
          <p:nvPr/>
        </p:nvSpPr>
        <p:spPr>
          <a:xfrm>
            <a:off x="11082781" y="6050587"/>
            <a:ext cx="19050" cy="19685"/>
          </a:xfrm>
          <a:custGeom>
            <a:avLst/>
            <a:gdLst/>
            <a:ahLst/>
            <a:cxnLst/>
            <a:rect l="l" t="t" r="r" b="b"/>
            <a:pathLst>
              <a:path w="19050" h="19685">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446" name="object 446"/>
          <p:cNvSpPr/>
          <p:nvPr/>
        </p:nvSpPr>
        <p:spPr>
          <a:xfrm>
            <a:off x="10421201" y="5103670"/>
            <a:ext cx="22225" cy="22860"/>
          </a:xfrm>
          <a:custGeom>
            <a:avLst/>
            <a:gdLst/>
            <a:ahLst/>
            <a:cxnLst/>
            <a:rect l="l" t="t" r="r" b="b"/>
            <a:pathLst>
              <a:path w="22225" h="22860">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447" name="object 447"/>
          <p:cNvSpPr/>
          <p:nvPr/>
        </p:nvSpPr>
        <p:spPr>
          <a:xfrm>
            <a:off x="12104167" y="5930091"/>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448" name="object 448"/>
          <p:cNvSpPr/>
          <p:nvPr/>
        </p:nvSpPr>
        <p:spPr>
          <a:xfrm>
            <a:off x="11128154" y="5752602"/>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49" name="object 449"/>
          <p:cNvSpPr/>
          <p:nvPr/>
        </p:nvSpPr>
        <p:spPr>
          <a:xfrm>
            <a:off x="10910030" y="6239572"/>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450" name="object 450"/>
          <p:cNvSpPr/>
          <p:nvPr/>
        </p:nvSpPr>
        <p:spPr>
          <a:xfrm>
            <a:off x="12929363" y="4810982"/>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1198"/>
            </a:srgbClr>
          </a:solidFill>
        </p:spPr>
        <p:txBody>
          <a:bodyPr wrap="square" lIns="0" tIns="0" rIns="0" bIns="0" rtlCol="0"/>
          <a:lstStyle/>
          <a:p>
            <a:endParaRPr/>
          </a:p>
        </p:txBody>
      </p:sp>
      <p:sp>
        <p:nvSpPr>
          <p:cNvPr id="451" name="object 451"/>
          <p:cNvSpPr/>
          <p:nvPr/>
        </p:nvSpPr>
        <p:spPr>
          <a:xfrm>
            <a:off x="12053389" y="4966992"/>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52" name="object 452"/>
          <p:cNvSpPr/>
          <p:nvPr/>
        </p:nvSpPr>
        <p:spPr>
          <a:xfrm>
            <a:off x="12493136" y="4041449"/>
            <a:ext cx="27305" cy="27940"/>
          </a:xfrm>
          <a:custGeom>
            <a:avLst/>
            <a:gdLst/>
            <a:ahLst/>
            <a:cxnLst/>
            <a:rect l="l" t="t" r="r" b="b"/>
            <a:pathLst>
              <a:path w="27304" h="27939">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453" name="object 453"/>
          <p:cNvSpPr/>
          <p:nvPr/>
        </p:nvSpPr>
        <p:spPr>
          <a:xfrm>
            <a:off x="12529449" y="3836286"/>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454" name="object 454"/>
          <p:cNvSpPr/>
          <p:nvPr/>
        </p:nvSpPr>
        <p:spPr>
          <a:xfrm>
            <a:off x="11103529" y="5732922"/>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455" name="object 455"/>
          <p:cNvSpPr/>
          <p:nvPr/>
        </p:nvSpPr>
        <p:spPr>
          <a:xfrm>
            <a:off x="9983896" y="4541657"/>
            <a:ext cx="19050" cy="19050"/>
          </a:xfrm>
          <a:custGeom>
            <a:avLst/>
            <a:gdLst/>
            <a:ahLst/>
            <a:cxnLst/>
            <a:rect l="l" t="t" r="r" b="b"/>
            <a:pathLst>
              <a:path w="19050" h="19050">
                <a:moveTo>
                  <a:pt x="14512" y="0"/>
                </a:moveTo>
                <a:lnTo>
                  <a:pt x="4167" y="0"/>
                </a:lnTo>
                <a:lnTo>
                  <a:pt x="0" y="4219"/>
                </a:lnTo>
                <a:lnTo>
                  <a:pt x="0" y="14638"/>
                </a:lnTo>
                <a:lnTo>
                  <a:pt x="416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456" name="object 456"/>
          <p:cNvSpPr/>
          <p:nvPr/>
        </p:nvSpPr>
        <p:spPr>
          <a:xfrm>
            <a:off x="10899892" y="5343268"/>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457" name="object 457"/>
          <p:cNvSpPr/>
          <p:nvPr/>
        </p:nvSpPr>
        <p:spPr>
          <a:xfrm>
            <a:off x="11055805" y="5126402"/>
            <a:ext cx="13335" cy="13335"/>
          </a:xfrm>
          <a:custGeom>
            <a:avLst/>
            <a:gdLst/>
            <a:ahLst/>
            <a:cxnLst/>
            <a:rect l="l" t="t" r="r" b="b"/>
            <a:pathLst>
              <a:path w="13334" h="13335">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458" name="object 458"/>
          <p:cNvSpPr/>
          <p:nvPr/>
        </p:nvSpPr>
        <p:spPr>
          <a:xfrm>
            <a:off x="12297288" y="511792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59" name="object 459"/>
          <p:cNvSpPr/>
          <p:nvPr/>
        </p:nvSpPr>
        <p:spPr>
          <a:xfrm>
            <a:off x="12630193" y="4415466"/>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60" name="object 460"/>
          <p:cNvSpPr/>
          <p:nvPr/>
        </p:nvSpPr>
        <p:spPr>
          <a:xfrm>
            <a:off x="11029743" y="4615010"/>
            <a:ext cx="21590" cy="21590"/>
          </a:xfrm>
          <a:custGeom>
            <a:avLst/>
            <a:gdLst/>
            <a:ahLst/>
            <a:cxnLst/>
            <a:rect l="l" t="t" r="r" b="b"/>
            <a:pathLst>
              <a:path w="21590" h="21589">
                <a:moveTo>
                  <a:pt x="16564" y="0"/>
                </a:moveTo>
                <a:lnTo>
                  <a:pt x="4785" y="0"/>
                </a:lnTo>
                <a:lnTo>
                  <a:pt x="0" y="4806"/>
                </a:lnTo>
                <a:lnTo>
                  <a:pt x="0" y="16701"/>
                </a:lnTo>
                <a:lnTo>
                  <a:pt x="4785" y="21538"/>
                </a:lnTo>
                <a:lnTo>
                  <a:pt x="16564" y="21538"/>
                </a:lnTo>
                <a:lnTo>
                  <a:pt x="21360" y="16701"/>
                </a:lnTo>
                <a:lnTo>
                  <a:pt x="21360" y="10764"/>
                </a:lnTo>
                <a:lnTo>
                  <a:pt x="21360" y="4806"/>
                </a:lnTo>
                <a:lnTo>
                  <a:pt x="16564" y="0"/>
                </a:lnTo>
                <a:close/>
              </a:path>
            </a:pathLst>
          </a:custGeom>
          <a:solidFill>
            <a:srgbClr val="FFFFFF">
              <a:alpha val="39999"/>
            </a:srgbClr>
          </a:solidFill>
        </p:spPr>
        <p:txBody>
          <a:bodyPr wrap="square" lIns="0" tIns="0" rIns="0" bIns="0" rtlCol="0"/>
          <a:lstStyle/>
          <a:p>
            <a:endParaRPr/>
          </a:p>
        </p:txBody>
      </p:sp>
      <p:sp>
        <p:nvSpPr>
          <p:cNvPr id="461" name="object 461"/>
          <p:cNvSpPr/>
          <p:nvPr/>
        </p:nvSpPr>
        <p:spPr>
          <a:xfrm>
            <a:off x="11939529" y="4482593"/>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62" name="object 462"/>
          <p:cNvSpPr/>
          <p:nvPr/>
        </p:nvSpPr>
        <p:spPr>
          <a:xfrm>
            <a:off x="12201409" y="4357291"/>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463" name="object 463"/>
          <p:cNvSpPr/>
          <p:nvPr/>
        </p:nvSpPr>
        <p:spPr>
          <a:xfrm>
            <a:off x="11802949" y="398090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464" name="object 464"/>
          <p:cNvSpPr/>
          <p:nvPr/>
        </p:nvSpPr>
        <p:spPr>
          <a:xfrm>
            <a:off x="12840761" y="400312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465" name="object 465"/>
          <p:cNvSpPr/>
          <p:nvPr/>
        </p:nvSpPr>
        <p:spPr>
          <a:xfrm>
            <a:off x="11721384" y="4335432"/>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66" name="object 466"/>
          <p:cNvSpPr/>
          <p:nvPr/>
        </p:nvSpPr>
        <p:spPr>
          <a:xfrm>
            <a:off x="11449608" y="3751342"/>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467" name="object 467"/>
          <p:cNvSpPr/>
          <p:nvPr/>
        </p:nvSpPr>
        <p:spPr>
          <a:xfrm>
            <a:off x="11337056" y="3857912"/>
            <a:ext cx="10160" cy="10160"/>
          </a:xfrm>
          <a:custGeom>
            <a:avLst/>
            <a:gdLst/>
            <a:ahLst/>
            <a:cxnLst/>
            <a:rect l="l" t="t" r="r" b="b"/>
            <a:pathLst>
              <a:path w="10159" h="10160">
                <a:moveTo>
                  <a:pt x="7664" y="0"/>
                </a:moveTo>
                <a:lnTo>
                  <a:pt x="2219" y="0"/>
                </a:lnTo>
                <a:lnTo>
                  <a:pt x="0" y="2240"/>
                </a:lnTo>
                <a:lnTo>
                  <a:pt x="0" y="7737"/>
                </a:lnTo>
                <a:lnTo>
                  <a:pt x="2219" y="9978"/>
                </a:lnTo>
                <a:lnTo>
                  <a:pt x="7664" y="9978"/>
                </a:lnTo>
                <a:lnTo>
                  <a:pt x="9884" y="773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68" name="object 468"/>
          <p:cNvSpPr/>
          <p:nvPr/>
        </p:nvSpPr>
        <p:spPr>
          <a:xfrm>
            <a:off x="11424539" y="320415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469" name="object 469"/>
          <p:cNvSpPr/>
          <p:nvPr/>
        </p:nvSpPr>
        <p:spPr>
          <a:xfrm>
            <a:off x="10560028" y="461346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470" name="object 470"/>
          <p:cNvSpPr/>
          <p:nvPr/>
        </p:nvSpPr>
        <p:spPr>
          <a:xfrm>
            <a:off x="9605788" y="4287046"/>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71" name="object 471"/>
          <p:cNvSpPr/>
          <p:nvPr/>
        </p:nvSpPr>
        <p:spPr>
          <a:xfrm>
            <a:off x="9693854" y="4962865"/>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472" name="object 472"/>
          <p:cNvSpPr/>
          <p:nvPr/>
        </p:nvSpPr>
        <p:spPr>
          <a:xfrm>
            <a:off x="10053101" y="5483588"/>
            <a:ext cx="10160" cy="10160"/>
          </a:xfrm>
          <a:custGeom>
            <a:avLst/>
            <a:gdLst/>
            <a:ahLst/>
            <a:cxnLst/>
            <a:rect l="l" t="t" r="r" b="b"/>
            <a:pathLst>
              <a:path w="10159"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73" name="object 473"/>
          <p:cNvSpPr/>
          <p:nvPr/>
        </p:nvSpPr>
        <p:spPr>
          <a:xfrm>
            <a:off x="11419165" y="6781087"/>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474" name="object 474"/>
          <p:cNvSpPr/>
          <p:nvPr/>
        </p:nvSpPr>
        <p:spPr>
          <a:xfrm>
            <a:off x="12820655" y="3708163"/>
            <a:ext cx="10795" cy="10795"/>
          </a:xfrm>
          <a:custGeom>
            <a:avLst/>
            <a:gdLst/>
            <a:ahLst/>
            <a:cxnLst/>
            <a:rect l="l" t="t" r="r" b="b"/>
            <a:pathLst>
              <a:path w="10795" h="10795">
                <a:moveTo>
                  <a:pt x="8031" y="0"/>
                </a:moveTo>
                <a:lnTo>
                  <a:pt x="2303" y="0"/>
                </a:lnTo>
                <a:lnTo>
                  <a:pt x="0" y="2355"/>
                </a:lnTo>
                <a:lnTo>
                  <a:pt x="0" y="8114"/>
                </a:lnTo>
                <a:lnTo>
                  <a:pt x="2303" y="10460"/>
                </a:lnTo>
                <a:lnTo>
                  <a:pt x="8031" y="10460"/>
                </a:lnTo>
                <a:lnTo>
                  <a:pt x="10366" y="8114"/>
                </a:lnTo>
                <a:lnTo>
                  <a:pt x="10366" y="5235"/>
                </a:lnTo>
                <a:lnTo>
                  <a:pt x="10366" y="2355"/>
                </a:lnTo>
                <a:lnTo>
                  <a:pt x="8031" y="0"/>
                </a:lnTo>
                <a:close/>
              </a:path>
            </a:pathLst>
          </a:custGeom>
          <a:solidFill>
            <a:srgbClr val="FFFFFF">
              <a:alpha val="23999"/>
            </a:srgbClr>
          </a:solidFill>
        </p:spPr>
        <p:txBody>
          <a:bodyPr wrap="square" lIns="0" tIns="0" rIns="0" bIns="0" rtlCol="0"/>
          <a:lstStyle/>
          <a:p>
            <a:endParaRPr/>
          </a:p>
        </p:txBody>
      </p:sp>
      <p:sp>
        <p:nvSpPr>
          <p:cNvPr id="475" name="object 475"/>
          <p:cNvSpPr/>
          <p:nvPr/>
        </p:nvSpPr>
        <p:spPr>
          <a:xfrm>
            <a:off x="11847643" y="5499501"/>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76" name="object 476"/>
          <p:cNvSpPr/>
          <p:nvPr/>
        </p:nvSpPr>
        <p:spPr>
          <a:xfrm>
            <a:off x="12998915" y="3623435"/>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477" name="object 477"/>
          <p:cNvSpPr/>
          <p:nvPr/>
        </p:nvSpPr>
        <p:spPr>
          <a:xfrm>
            <a:off x="10556402" y="4129292"/>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478" name="object 478"/>
          <p:cNvSpPr/>
          <p:nvPr/>
        </p:nvSpPr>
        <p:spPr>
          <a:xfrm>
            <a:off x="11798104" y="6464447"/>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479" name="object 479"/>
          <p:cNvSpPr/>
          <p:nvPr/>
        </p:nvSpPr>
        <p:spPr>
          <a:xfrm>
            <a:off x="13033018" y="5504880"/>
            <a:ext cx="20320" cy="20320"/>
          </a:xfrm>
          <a:custGeom>
            <a:avLst/>
            <a:gdLst/>
            <a:ahLst/>
            <a:cxnLst/>
            <a:rect l="l" t="t" r="r" b="b"/>
            <a:pathLst>
              <a:path w="20319"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480" name="object 480"/>
          <p:cNvSpPr/>
          <p:nvPr/>
        </p:nvSpPr>
        <p:spPr>
          <a:xfrm>
            <a:off x="9684360" y="3269855"/>
            <a:ext cx="27305" cy="27940"/>
          </a:xfrm>
          <a:custGeom>
            <a:avLst/>
            <a:gdLst/>
            <a:ahLst/>
            <a:cxnLst/>
            <a:rect l="l" t="t" r="r" b="b"/>
            <a:pathLst>
              <a:path w="27304" h="27939">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481" name="object 481"/>
          <p:cNvSpPr/>
          <p:nvPr/>
        </p:nvSpPr>
        <p:spPr>
          <a:xfrm>
            <a:off x="10025316" y="4087078"/>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482" name="object 482"/>
          <p:cNvSpPr/>
          <p:nvPr/>
        </p:nvSpPr>
        <p:spPr>
          <a:xfrm>
            <a:off x="9816799" y="6294125"/>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483" name="object 483"/>
          <p:cNvSpPr/>
          <p:nvPr/>
        </p:nvSpPr>
        <p:spPr>
          <a:xfrm>
            <a:off x="10048564" y="5878977"/>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484" name="object 484"/>
          <p:cNvSpPr/>
          <p:nvPr/>
        </p:nvSpPr>
        <p:spPr>
          <a:xfrm>
            <a:off x="9733536" y="6170076"/>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485" name="object 485"/>
          <p:cNvSpPr/>
          <p:nvPr/>
        </p:nvSpPr>
        <p:spPr>
          <a:xfrm>
            <a:off x="9771553" y="5958576"/>
            <a:ext cx="5715" cy="5715"/>
          </a:xfrm>
          <a:custGeom>
            <a:avLst/>
            <a:gdLst/>
            <a:ahLst/>
            <a:cxnLst/>
            <a:rect l="l" t="t" r="r" b="b"/>
            <a:pathLst>
              <a:path w="5715" h="5714">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486" name="object 486"/>
          <p:cNvSpPr/>
          <p:nvPr/>
        </p:nvSpPr>
        <p:spPr>
          <a:xfrm>
            <a:off x="11308336" y="3671610"/>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487" name="object 487"/>
          <p:cNvSpPr/>
          <p:nvPr/>
        </p:nvSpPr>
        <p:spPr>
          <a:xfrm>
            <a:off x="10735823" y="5431366"/>
            <a:ext cx="14604" cy="14604"/>
          </a:xfrm>
          <a:custGeom>
            <a:avLst/>
            <a:gdLst/>
            <a:ahLst/>
            <a:cxnLst/>
            <a:rect l="l" t="t" r="r" b="b"/>
            <a:pathLst>
              <a:path w="14604" h="14604">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488" name="object 488"/>
          <p:cNvSpPr/>
          <p:nvPr/>
        </p:nvSpPr>
        <p:spPr>
          <a:xfrm>
            <a:off x="11568732" y="5003998"/>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89" name="object 489"/>
          <p:cNvSpPr/>
          <p:nvPr/>
        </p:nvSpPr>
        <p:spPr>
          <a:xfrm>
            <a:off x="11505757" y="488262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90" name="object 490"/>
          <p:cNvSpPr/>
          <p:nvPr/>
        </p:nvSpPr>
        <p:spPr>
          <a:xfrm>
            <a:off x="13538841" y="4016273"/>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491" name="object 491"/>
          <p:cNvSpPr/>
          <p:nvPr/>
        </p:nvSpPr>
        <p:spPr>
          <a:xfrm>
            <a:off x="14138671" y="538887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92" name="object 492"/>
          <p:cNvSpPr/>
          <p:nvPr/>
        </p:nvSpPr>
        <p:spPr>
          <a:xfrm>
            <a:off x="14364754" y="5942941"/>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493" name="object 493"/>
          <p:cNvSpPr/>
          <p:nvPr/>
        </p:nvSpPr>
        <p:spPr>
          <a:xfrm>
            <a:off x="12747625" y="6959352"/>
            <a:ext cx="24130" cy="24765"/>
          </a:xfrm>
          <a:custGeom>
            <a:avLst/>
            <a:gdLst/>
            <a:ahLst/>
            <a:cxnLst/>
            <a:rect l="l" t="t" r="r" b="b"/>
            <a:pathLst>
              <a:path w="24129" h="24765">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494" name="object 494"/>
          <p:cNvSpPr/>
          <p:nvPr/>
        </p:nvSpPr>
        <p:spPr>
          <a:xfrm>
            <a:off x="14057673" y="5197733"/>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95" name="object 495"/>
          <p:cNvSpPr/>
          <p:nvPr/>
        </p:nvSpPr>
        <p:spPr>
          <a:xfrm>
            <a:off x="14724704" y="5599660"/>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496" name="object 496"/>
          <p:cNvSpPr/>
          <p:nvPr/>
        </p:nvSpPr>
        <p:spPr>
          <a:xfrm>
            <a:off x="12483949" y="6224708"/>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97" name="object 497"/>
          <p:cNvSpPr/>
          <p:nvPr/>
        </p:nvSpPr>
        <p:spPr>
          <a:xfrm>
            <a:off x="13275571" y="6955156"/>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98" name="object 498"/>
          <p:cNvSpPr/>
          <p:nvPr/>
        </p:nvSpPr>
        <p:spPr>
          <a:xfrm>
            <a:off x="13743016" y="5451063"/>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499" name="object 499"/>
          <p:cNvSpPr/>
          <p:nvPr/>
        </p:nvSpPr>
        <p:spPr>
          <a:xfrm>
            <a:off x="13071321" y="5790436"/>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500" name="object 500"/>
          <p:cNvSpPr/>
          <p:nvPr/>
        </p:nvSpPr>
        <p:spPr>
          <a:xfrm>
            <a:off x="13695281" y="4844544"/>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501" name="object 501"/>
          <p:cNvSpPr/>
          <p:nvPr/>
        </p:nvSpPr>
        <p:spPr>
          <a:xfrm>
            <a:off x="13074614" y="6584508"/>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02" name="object 502"/>
          <p:cNvSpPr/>
          <p:nvPr/>
        </p:nvSpPr>
        <p:spPr>
          <a:xfrm>
            <a:off x="14425542" y="5204155"/>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03" name="object 503"/>
          <p:cNvSpPr/>
          <p:nvPr/>
        </p:nvSpPr>
        <p:spPr>
          <a:xfrm>
            <a:off x="13669229" y="4333141"/>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504" name="object 504"/>
          <p:cNvSpPr/>
          <p:nvPr/>
        </p:nvSpPr>
        <p:spPr>
          <a:xfrm>
            <a:off x="12716855" y="5949184"/>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05" name="object 505"/>
          <p:cNvSpPr/>
          <p:nvPr/>
        </p:nvSpPr>
        <p:spPr>
          <a:xfrm>
            <a:off x="12978726" y="582387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06" name="object 506"/>
          <p:cNvSpPr/>
          <p:nvPr/>
        </p:nvSpPr>
        <p:spPr>
          <a:xfrm>
            <a:off x="14442434" y="3699044"/>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507" name="object 507"/>
          <p:cNvSpPr/>
          <p:nvPr/>
        </p:nvSpPr>
        <p:spPr>
          <a:xfrm>
            <a:off x="14654431" y="3995207"/>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508" name="object 508"/>
          <p:cNvSpPr/>
          <p:nvPr/>
        </p:nvSpPr>
        <p:spPr>
          <a:xfrm>
            <a:off x="12498710" y="5802023"/>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09" name="object 509"/>
          <p:cNvSpPr/>
          <p:nvPr/>
        </p:nvSpPr>
        <p:spPr>
          <a:xfrm>
            <a:off x="14089095" y="3469481"/>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510" name="object 510"/>
          <p:cNvSpPr/>
          <p:nvPr/>
        </p:nvSpPr>
        <p:spPr>
          <a:xfrm>
            <a:off x="13976542" y="3576054"/>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11" name="object 511"/>
          <p:cNvSpPr/>
          <p:nvPr/>
        </p:nvSpPr>
        <p:spPr>
          <a:xfrm>
            <a:off x="14064025" y="292229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12" name="object 512"/>
          <p:cNvSpPr/>
          <p:nvPr/>
        </p:nvSpPr>
        <p:spPr>
          <a:xfrm>
            <a:off x="12632963" y="6604060"/>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13" name="object 513"/>
          <p:cNvSpPr/>
          <p:nvPr/>
        </p:nvSpPr>
        <p:spPr>
          <a:xfrm>
            <a:off x="14828366" y="6293567"/>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514" name="object 514"/>
          <p:cNvSpPr/>
          <p:nvPr/>
        </p:nvSpPr>
        <p:spPr>
          <a:xfrm>
            <a:off x="13375309" y="5149516"/>
            <a:ext cx="14604" cy="14604"/>
          </a:xfrm>
          <a:custGeom>
            <a:avLst/>
            <a:gdLst/>
            <a:ahLst/>
            <a:cxnLst/>
            <a:rect l="l" t="t" r="r" b="b"/>
            <a:pathLst>
              <a:path w="14605"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515" name="object 515"/>
          <p:cNvSpPr/>
          <p:nvPr/>
        </p:nvSpPr>
        <p:spPr>
          <a:xfrm>
            <a:off x="14208218" y="472213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16" name="object 516"/>
          <p:cNvSpPr/>
          <p:nvPr/>
        </p:nvSpPr>
        <p:spPr>
          <a:xfrm>
            <a:off x="14145242" y="460076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17" name="object 517"/>
          <p:cNvSpPr/>
          <p:nvPr/>
        </p:nvSpPr>
        <p:spPr>
          <a:xfrm>
            <a:off x="14402536" y="3741376"/>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18" name="object 518"/>
          <p:cNvSpPr/>
          <p:nvPr/>
        </p:nvSpPr>
        <p:spPr>
          <a:xfrm>
            <a:off x="15007516" y="4000734"/>
            <a:ext cx="31750" cy="32384"/>
          </a:xfrm>
          <a:custGeom>
            <a:avLst/>
            <a:gdLst/>
            <a:ahLst/>
            <a:cxnLst/>
            <a:rect l="l" t="t" r="r" b="b"/>
            <a:pathLst>
              <a:path w="31750" h="32385">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519" name="object 519"/>
          <p:cNvSpPr/>
          <p:nvPr/>
        </p:nvSpPr>
        <p:spPr>
          <a:xfrm>
            <a:off x="14265107" y="6715799"/>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20" name="object 520"/>
          <p:cNvSpPr/>
          <p:nvPr/>
        </p:nvSpPr>
        <p:spPr>
          <a:xfrm>
            <a:off x="13815460" y="7097379"/>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21" name="object 521"/>
          <p:cNvSpPr/>
          <p:nvPr/>
        </p:nvSpPr>
        <p:spPr>
          <a:xfrm>
            <a:off x="13865066" y="6351491"/>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22" name="object 522"/>
          <p:cNvSpPr/>
          <p:nvPr/>
        </p:nvSpPr>
        <p:spPr>
          <a:xfrm>
            <a:off x="13740739" y="589932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23" name="object 523"/>
          <p:cNvSpPr/>
          <p:nvPr/>
        </p:nvSpPr>
        <p:spPr>
          <a:xfrm>
            <a:off x="14469236" y="1876311"/>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524" name="object 524"/>
          <p:cNvSpPr/>
          <p:nvPr/>
        </p:nvSpPr>
        <p:spPr>
          <a:xfrm>
            <a:off x="12644748" y="3402624"/>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25" name="object 525"/>
          <p:cNvSpPr/>
          <p:nvPr/>
        </p:nvSpPr>
        <p:spPr>
          <a:xfrm>
            <a:off x="13471554" y="2371830"/>
            <a:ext cx="17145" cy="17145"/>
          </a:xfrm>
          <a:custGeom>
            <a:avLst/>
            <a:gdLst/>
            <a:ahLst/>
            <a:cxnLst/>
            <a:rect l="l" t="t" r="r" b="b"/>
            <a:pathLst>
              <a:path w="17144" h="17144">
                <a:moveTo>
                  <a:pt x="13015" y="0"/>
                </a:moveTo>
                <a:lnTo>
                  <a:pt x="3769" y="0"/>
                </a:lnTo>
                <a:lnTo>
                  <a:pt x="0" y="3769"/>
                </a:lnTo>
                <a:lnTo>
                  <a:pt x="0" y="13109"/>
                </a:lnTo>
                <a:lnTo>
                  <a:pt x="3769" y="16889"/>
                </a:lnTo>
                <a:lnTo>
                  <a:pt x="13015" y="16889"/>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526" name="object 526"/>
          <p:cNvSpPr/>
          <p:nvPr/>
        </p:nvSpPr>
        <p:spPr>
          <a:xfrm>
            <a:off x="12807354" y="2010236"/>
            <a:ext cx="15875" cy="15875"/>
          </a:xfrm>
          <a:custGeom>
            <a:avLst/>
            <a:gdLst/>
            <a:ahLst/>
            <a:cxnLst/>
            <a:rect l="l" t="t" r="r" b="b"/>
            <a:pathLst>
              <a:path w="15875" h="15875">
                <a:moveTo>
                  <a:pt x="11873" y="0"/>
                </a:moveTo>
                <a:lnTo>
                  <a:pt x="3423" y="0"/>
                </a:lnTo>
                <a:lnTo>
                  <a:pt x="0" y="3476"/>
                </a:lnTo>
                <a:lnTo>
                  <a:pt x="0" y="11989"/>
                </a:lnTo>
                <a:lnTo>
                  <a:pt x="3423" y="15455"/>
                </a:lnTo>
                <a:lnTo>
                  <a:pt x="11873" y="15455"/>
                </a:lnTo>
                <a:lnTo>
                  <a:pt x="15308" y="11989"/>
                </a:lnTo>
                <a:lnTo>
                  <a:pt x="15308" y="7727"/>
                </a:lnTo>
                <a:lnTo>
                  <a:pt x="15308" y="3476"/>
                </a:lnTo>
                <a:lnTo>
                  <a:pt x="11873" y="0"/>
                </a:lnTo>
                <a:close/>
              </a:path>
            </a:pathLst>
          </a:custGeom>
          <a:solidFill>
            <a:srgbClr val="6F4478">
              <a:alpha val="39999"/>
            </a:srgbClr>
          </a:solidFill>
        </p:spPr>
        <p:txBody>
          <a:bodyPr wrap="square" lIns="0" tIns="0" rIns="0" bIns="0" rtlCol="0"/>
          <a:lstStyle/>
          <a:p>
            <a:endParaRPr/>
          </a:p>
        </p:txBody>
      </p:sp>
      <p:sp>
        <p:nvSpPr>
          <p:cNvPr id="527" name="object 527"/>
          <p:cNvSpPr/>
          <p:nvPr/>
        </p:nvSpPr>
        <p:spPr>
          <a:xfrm>
            <a:off x="9874949" y="257111"/>
            <a:ext cx="18415" cy="19050"/>
          </a:xfrm>
          <a:custGeom>
            <a:avLst/>
            <a:gdLst/>
            <a:ahLst/>
            <a:cxnLst/>
            <a:rect l="l" t="t" r="r" b="b"/>
            <a:pathLst>
              <a:path w="18415"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528" name="object 528"/>
          <p:cNvSpPr/>
          <p:nvPr/>
        </p:nvSpPr>
        <p:spPr>
          <a:xfrm>
            <a:off x="13173763" y="2951926"/>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29" name="object 529"/>
          <p:cNvSpPr/>
          <p:nvPr/>
        </p:nvSpPr>
        <p:spPr>
          <a:xfrm>
            <a:off x="14409197" y="1828979"/>
            <a:ext cx="19050" cy="19685"/>
          </a:xfrm>
          <a:custGeom>
            <a:avLst/>
            <a:gdLst/>
            <a:ahLst/>
            <a:cxnLst/>
            <a:rect l="l" t="t" r="r" b="b"/>
            <a:pathLst>
              <a:path w="19050" h="19685">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530" name="object 530"/>
          <p:cNvSpPr/>
          <p:nvPr/>
        </p:nvSpPr>
        <p:spPr>
          <a:xfrm>
            <a:off x="13747616" y="882066"/>
            <a:ext cx="22225" cy="22860"/>
          </a:xfrm>
          <a:custGeom>
            <a:avLst/>
            <a:gdLst/>
            <a:ahLst/>
            <a:cxnLst/>
            <a:rect l="l" t="t" r="r" b="b"/>
            <a:pathLst>
              <a:path w="22225" h="22859">
                <a:moveTo>
                  <a:pt x="17203" y="0"/>
                </a:moveTo>
                <a:lnTo>
                  <a:pt x="4984" y="0"/>
                </a:lnTo>
                <a:lnTo>
                  <a:pt x="0" y="4984"/>
                </a:lnTo>
                <a:lnTo>
                  <a:pt x="0" y="17308"/>
                </a:lnTo>
                <a:lnTo>
                  <a:pt x="4984" y="22323"/>
                </a:lnTo>
                <a:lnTo>
                  <a:pt x="17203" y="22323"/>
                </a:lnTo>
                <a:lnTo>
                  <a:pt x="22145" y="1730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531" name="object 531"/>
          <p:cNvSpPr/>
          <p:nvPr/>
        </p:nvSpPr>
        <p:spPr>
          <a:xfrm>
            <a:off x="13249729" y="3661982"/>
            <a:ext cx="31750" cy="32384"/>
          </a:xfrm>
          <a:custGeom>
            <a:avLst/>
            <a:gdLst/>
            <a:ahLst/>
            <a:cxnLst/>
            <a:rect l="l" t="t" r="r" b="b"/>
            <a:pathLst>
              <a:path w="31750" h="32385">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532" name="object 532"/>
          <p:cNvSpPr/>
          <p:nvPr/>
        </p:nvSpPr>
        <p:spPr>
          <a:xfrm>
            <a:off x="14454570" y="1530996"/>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33" name="object 533"/>
          <p:cNvSpPr/>
          <p:nvPr/>
        </p:nvSpPr>
        <p:spPr>
          <a:xfrm>
            <a:off x="14236445" y="2017965"/>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534" name="object 534"/>
          <p:cNvSpPr/>
          <p:nvPr/>
        </p:nvSpPr>
        <p:spPr>
          <a:xfrm>
            <a:off x="14884007" y="3347079"/>
            <a:ext cx="27305" cy="27940"/>
          </a:xfrm>
          <a:custGeom>
            <a:avLst/>
            <a:gdLst/>
            <a:ahLst/>
            <a:cxnLst/>
            <a:rect l="l" t="t" r="r" b="b"/>
            <a:pathLst>
              <a:path w="27305"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535" name="object 535"/>
          <p:cNvSpPr/>
          <p:nvPr/>
        </p:nvSpPr>
        <p:spPr>
          <a:xfrm>
            <a:off x="9751438" y="77889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36" name="object 536"/>
          <p:cNvSpPr/>
          <p:nvPr/>
        </p:nvSpPr>
        <p:spPr>
          <a:xfrm>
            <a:off x="9670444" y="587754"/>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37" name="object 537"/>
          <p:cNvSpPr/>
          <p:nvPr/>
        </p:nvSpPr>
        <p:spPr>
          <a:xfrm>
            <a:off x="10038311" y="594178"/>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38" name="object 538"/>
          <p:cNvSpPr/>
          <p:nvPr/>
        </p:nvSpPr>
        <p:spPr>
          <a:xfrm>
            <a:off x="14910060" y="4073443"/>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539" name="object 539"/>
          <p:cNvSpPr/>
          <p:nvPr/>
        </p:nvSpPr>
        <p:spPr>
          <a:xfrm>
            <a:off x="14797504" y="4180014"/>
            <a:ext cx="10160" cy="10160"/>
          </a:xfrm>
          <a:custGeom>
            <a:avLst/>
            <a:gdLst/>
            <a:ahLst/>
            <a:cxnLst/>
            <a:rect l="l" t="t" r="r" b="b"/>
            <a:pathLst>
              <a:path w="10159"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40" name="object 540"/>
          <p:cNvSpPr/>
          <p:nvPr/>
        </p:nvSpPr>
        <p:spPr>
          <a:xfrm>
            <a:off x="14920329" y="3141916"/>
            <a:ext cx="8255" cy="8255"/>
          </a:xfrm>
          <a:custGeom>
            <a:avLst/>
            <a:gdLst/>
            <a:ahLst/>
            <a:cxnLst/>
            <a:rect l="l" t="t" r="r" b="b"/>
            <a:pathLst>
              <a:path w="8255" h="8255">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541" name="object 541"/>
          <p:cNvSpPr/>
          <p:nvPr/>
        </p:nvSpPr>
        <p:spPr>
          <a:xfrm>
            <a:off x="14429936" y="1511317"/>
            <a:ext cx="17145" cy="17145"/>
          </a:xfrm>
          <a:custGeom>
            <a:avLst/>
            <a:gdLst/>
            <a:ahLst/>
            <a:cxnLst/>
            <a:rect l="l" t="t" r="r" b="b"/>
            <a:pathLst>
              <a:path w="17144" h="17144">
                <a:moveTo>
                  <a:pt x="13109" y="0"/>
                </a:moveTo>
                <a:lnTo>
                  <a:pt x="3738" y="0"/>
                </a:lnTo>
                <a:lnTo>
                  <a:pt x="0" y="3842"/>
                </a:lnTo>
                <a:lnTo>
                  <a:pt x="0" y="13256"/>
                </a:lnTo>
                <a:lnTo>
                  <a:pt x="3738" y="17088"/>
                </a:lnTo>
                <a:lnTo>
                  <a:pt x="13109" y="17088"/>
                </a:lnTo>
                <a:lnTo>
                  <a:pt x="16910" y="1325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542" name="object 542"/>
          <p:cNvSpPr/>
          <p:nvPr/>
        </p:nvSpPr>
        <p:spPr>
          <a:xfrm>
            <a:off x="14226308" y="1121662"/>
            <a:ext cx="23495" cy="23495"/>
          </a:xfrm>
          <a:custGeom>
            <a:avLst/>
            <a:gdLst/>
            <a:ahLst/>
            <a:cxnLst/>
            <a:rect l="l" t="t" r="r" b="b"/>
            <a:pathLst>
              <a:path w="23494" h="23494">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543" name="object 543"/>
          <p:cNvSpPr/>
          <p:nvPr/>
        </p:nvSpPr>
        <p:spPr>
          <a:xfrm>
            <a:off x="14382221" y="904797"/>
            <a:ext cx="13335" cy="13335"/>
          </a:xfrm>
          <a:custGeom>
            <a:avLst/>
            <a:gdLst/>
            <a:ahLst/>
            <a:cxnLst/>
            <a:rect l="l" t="t" r="r" b="b"/>
            <a:pathLst>
              <a:path w="13334" h="13334">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544" name="object 544"/>
          <p:cNvSpPr/>
          <p:nvPr/>
        </p:nvSpPr>
        <p:spPr>
          <a:xfrm>
            <a:off x="13442850" y="2849811"/>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45" name="object 545"/>
          <p:cNvSpPr/>
          <p:nvPr/>
        </p:nvSpPr>
        <p:spPr>
          <a:xfrm>
            <a:off x="13379516" y="1261981"/>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46" name="object 546"/>
          <p:cNvSpPr/>
          <p:nvPr/>
        </p:nvSpPr>
        <p:spPr>
          <a:xfrm>
            <a:off x="14745579" y="2559483"/>
            <a:ext cx="10795" cy="11430"/>
          </a:xfrm>
          <a:custGeom>
            <a:avLst/>
            <a:gdLst/>
            <a:ahLst/>
            <a:cxnLst/>
            <a:rect l="l" t="t" r="r" b="b"/>
            <a:pathLst>
              <a:path w="10794"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547" name="object 547"/>
          <p:cNvSpPr/>
          <p:nvPr/>
        </p:nvSpPr>
        <p:spPr>
          <a:xfrm>
            <a:off x="12993205" y="3231391"/>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48" name="object 548"/>
          <p:cNvSpPr/>
          <p:nvPr/>
        </p:nvSpPr>
        <p:spPr>
          <a:xfrm>
            <a:off x="14563979" y="3203013"/>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549" name="object 549"/>
          <p:cNvSpPr/>
          <p:nvPr/>
        </p:nvSpPr>
        <p:spPr>
          <a:xfrm>
            <a:off x="12943669" y="4196340"/>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550" name="object 550"/>
          <p:cNvSpPr/>
          <p:nvPr/>
        </p:nvSpPr>
        <p:spPr>
          <a:xfrm>
            <a:off x="13143213" y="2072510"/>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551" name="object 551"/>
          <p:cNvSpPr/>
          <p:nvPr/>
        </p:nvSpPr>
        <p:spPr>
          <a:xfrm>
            <a:off x="13374978" y="1657369"/>
            <a:ext cx="19050" cy="13970"/>
          </a:xfrm>
          <a:custGeom>
            <a:avLst/>
            <a:gdLst/>
            <a:ahLst/>
            <a:cxnLst/>
            <a:rect l="l" t="t" r="r" b="b"/>
            <a:pathLst>
              <a:path w="19050" h="13969">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552" name="object 552"/>
          <p:cNvSpPr/>
          <p:nvPr/>
        </p:nvSpPr>
        <p:spPr>
          <a:xfrm>
            <a:off x="13059951" y="1948468"/>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553" name="object 553"/>
          <p:cNvSpPr/>
          <p:nvPr/>
        </p:nvSpPr>
        <p:spPr>
          <a:xfrm>
            <a:off x="13097967" y="1736970"/>
            <a:ext cx="5715" cy="5715"/>
          </a:xfrm>
          <a:custGeom>
            <a:avLst/>
            <a:gdLst/>
            <a:ahLst/>
            <a:cxnLst/>
            <a:rect l="l" t="t" r="r" b="b"/>
            <a:pathLst>
              <a:path w="5715" h="5714">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554" name="object 554"/>
          <p:cNvSpPr/>
          <p:nvPr/>
        </p:nvSpPr>
        <p:spPr>
          <a:xfrm>
            <a:off x="12629791" y="1788494"/>
            <a:ext cx="19685" cy="19685"/>
          </a:xfrm>
          <a:custGeom>
            <a:avLst/>
            <a:gdLst/>
            <a:ahLst/>
            <a:cxnLst/>
            <a:rect l="l" t="t" r="r" b="b"/>
            <a:pathLst>
              <a:path w="19684" h="19685">
                <a:moveTo>
                  <a:pt x="14868" y="0"/>
                </a:moveTo>
                <a:lnTo>
                  <a:pt x="4293" y="0"/>
                </a:lnTo>
                <a:lnTo>
                  <a:pt x="0" y="4334"/>
                </a:lnTo>
                <a:lnTo>
                  <a:pt x="0" y="15004"/>
                </a:lnTo>
                <a:lnTo>
                  <a:pt x="4293" y="19318"/>
                </a:lnTo>
                <a:lnTo>
                  <a:pt x="14868" y="1931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555" name="object 555"/>
          <p:cNvSpPr/>
          <p:nvPr/>
        </p:nvSpPr>
        <p:spPr>
          <a:xfrm>
            <a:off x="13699218" y="2977240"/>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556" name="object 556"/>
          <p:cNvSpPr/>
          <p:nvPr/>
        </p:nvSpPr>
        <p:spPr>
          <a:xfrm>
            <a:off x="12634933" y="895957"/>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557" name="object 557"/>
          <p:cNvSpPr/>
          <p:nvPr/>
        </p:nvSpPr>
        <p:spPr>
          <a:xfrm>
            <a:off x="14062236" y="1209769"/>
            <a:ext cx="14604" cy="14604"/>
          </a:xfrm>
          <a:custGeom>
            <a:avLst/>
            <a:gdLst/>
            <a:ahLst/>
            <a:cxnLst/>
            <a:rect l="l" t="t" r="r" b="b"/>
            <a:pathLst>
              <a:path w="14605" h="14605">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558" name="object 558"/>
          <p:cNvSpPr/>
          <p:nvPr/>
        </p:nvSpPr>
        <p:spPr>
          <a:xfrm>
            <a:off x="12605098" y="2778131"/>
            <a:ext cx="20320" cy="20955"/>
          </a:xfrm>
          <a:custGeom>
            <a:avLst/>
            <a:gdLst/>
            <a:ahLst/>
            <a:cxnLst/>
            <a:rect l="l" t="t" r="r" b="b"/>
            <a:pathLst>
              <a:path w="20320" h="20955">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559" name="object 559"/>
          <p:cNvSpPr/>
          <p:nvPr/>
        </p:nvSpPr>
        <p:spPr>
          <a:xfrm>
            <a:off x="12506043" y="407197"/>
            <a:ext cx="19050" cy="19050"/>
          </a:xfrm>
          <a:custGeom>
            <a:avLst/>
            <a:gdLst/>
            <a:ahLst/>
            <a:cxnLst/>
            <a:rect l="l" t="t" r="r" b="b"/>
            <a:pathLst>
              <a:path w="19050" h="19050">
                <a:moveTo>
                  <a:pt x="14366" y="0"/>
                </a:moveTo>
                <a:lnTo>
                  <a:pt x="4156" y="0"/>
                </a:lnTo>
                <a:lnTo>
                  <a:pt x="0" y="4177"/>
                </a:lnTo>
                <a:lnTo>
                  <a:pt x="0" y="14481"/>
                </a:lnTo>
                <a:lnTo>
                  <a:pt x="415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560" name="object 560"/>
          <p:cNvSpPr/>
          <p:nvPr/>
        </p:nvSpPr>
        <p:spPr>
          <a:xfrm>
            <a:off x="10946816" y="1150889"/>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61" name="object 561"/>
          <p:cNvSpPr/>
          <p:nvPr/>
        </p:nvSpPr>
        <p:spPr>
          <a:xfrm>
            <a:off x="12866005" y="6392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562" name="object 562"/>
          <p:cNvSpPr/>
          <p:nvPr/>
        </p:nvSpPr>
        <p:spPr>
          <a:xfrm>
            <a:off x="11894143" y="1049891"/>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63" name="object 563"/>
          <p:cNvSpPr/>
          <p:nvPr/>
        </p:nvSpPr>
        <p:spPr>
          <a:xfrm>
            <a:off x="11416862" y="141942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64" name="object 564"/>
          <p:cNvSpPr/>
          <p:nvPr/>
        </p:nvSpPr>
        <p:spPr>
          <a:xfrm>
            <a:off x="12305486" y="3258263"/>
            <a:ext cx="23495" cy="23495"/>
          </a:xfrm>
          <a:custGeom>
            <a:avLst/>
            <a:gdLst/>
            <a:ahLst/>
            <a:cxnLst/>
            <a:rect l="l" t="t" r="r" b="b"/>
            <a:pathLst>
              <a:path w="23495" h="23495">
                <a:moveTo>
                  <a:pt x="17842" y="0"/>
                </a:moveTo>
                <a:lnTo>
                  <a:pt x="5151" y="0"/>
                </a:lnTo>
                <a:lnTo>
                  <a:pt x="0" y="5183"/>
                </a:lnTo>
                <a:lnTo>
                  <a:pt x="0" y="17968"/>
                </a:lnTo>
                <a:lnTo>
                  <a:pt x="5151" y="23182"/>
                </a:lnTo>
                <a:lnTo>
                  <a:pt x="17842" y="23182"/>
                </a:lnTo>
                <a:lnTo>
                  <a:pt x="22983" y="1796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565" name="object 565"/>
          <p:cNvSpPr/>
          <p:nvPr/>
        </p:nvSpPr>
        <p:spPr>
          <a:xfrm>
            <a:off x="11215905" y="1048773"/>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66" name="object 566"/>
          <p:cNvSpPr/>
          <p:nvPr/>
        </p:nvSpPr>
        <p:spPr>
          <a:xfrm>
            <a:off x="10858144" y="413447"/>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67" name="object 567"/>
          <p:cNvSpPr/>
          <p:nvPr/>
        </p:nvSpPr>
        <p:spPr>
          <a:xfrm>
            <a:off x="11120016" y="28814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68" name="object 568"/>
          <p:cNvSpPr/>
          <p:nvPr/>
        </p:nvSpPr>
        <p:spPr>
          <a:xfrm>
            <a:off x="13644271" y="3533914"/>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43" y="16962"/>
                </a:lnTo>
                <a:lnTo>
                  <a:pt x="21643" y="10921"/>
                </a:lnTo>
                <a:lnTo>
                  <a:pt x="21643" y="4900"/>
                </a:lnTo>
                <a:lnTo>
                  <a:pt x="16837" y="0"/>
                </a:lnTo>
                <a:close/>
              </a:path>
            </a:pathLst>
          </a:custGeom>
          <a:solidFill>
            <a:srgbClr val="FFFFFF">
              <a:alpha val="39999"/>
            </a:srgbClr>
          </a:solidFill>
        </p:spPr>
        <p:txBody>
          <a:bodyPr wrap="square" lIns="0" tIns="0" rIns="0" bIns="0" rtlCol="0"/>
          <a:lstStyle/>
          <a:p>
            <a:endParaRPr/>
          </a:p>
        </p:txBody>
      </p:sp>
      <p:sp>
        <p:nvSpPr>
          <p:cNvPr id="569" name="object 569"/>
          <p:cNvSpPr/>
          <p:nvPr/>
        </p:nvSpPr>
        <p:spPr>
          <a:xfrm>
            <a:off x="10766260" y="1430354"/>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70" name="object 570"/>
          <p:cNvSpPr/>
          <p:nvPr/>
        </p:nvSpPr>
        <p:spPr>
          <a:xfrm>
            <a:off x="12969657" y="757833"/>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571" name="object 571"/>
          <p:cNvSpPr/>
          <p:nvPr/>
        </p:nvSpPr>
        <p:spPr>
          <a:xfrm>
            <a:off x="10675949" y="252424"/>
            <a:ext cx="14604" cy="14604"/>
          </a:xfrm>
          <a:custGeom>
            <a:avLst/>
            <a:gdLst/>
            <a:ahLst/>
            <a:cxnLst/>
            <a:rect l="l" t="t" r="r" b="b"/>
            <a:pathLst>
              <a:path w="14604" h="14604">
                <a:moveTo>
                  <a:pt x="11067" y="0"/>
                </a:moveTo>
                <a:lnTo>
                  <a:pt x="3151" y="0"/>
                </a:lnTo>
                <a:lnTo>
                  <a:pt x="0" y="3183"/>
                </a:lnTo>
                <a:lnTo>
                  <a:pt x="0" y="11120"/>
                </a:lnTo>
                <a:lnTo>
                  <a:pt x="3151" y="14334"/>
                </a:lnTo>
                <a:lnTo>
                  <a:pt x="11067" y="14334"/>
                </a:lnTo>
                <a:lnTo>
                  <a:pt x="14250" y="11120"/>
                </a:lnTo>
                <a:lnTo>
                  <a:pt x="14250" y="7151"/>
                </a:lnTo>
                <a:lnTo>
                  <a:pt x="14250" y="3183"/>
                </a:lnTo>
                <a:lnTo>
                  <a:pt x="11067" y="0"/>
                </a:lnTo>
                <a:close/>
              </a:path>
            </a:pathLst>
          </a:custGeom>
          <a:solidFill>
            <a:srgbClr val="FFFFFF">
              <a:alpha val="39999"/>
            </a:srgbClr>
          </a:solidFill>
        </p:spPr>
        <p:txBody>
          <a:bodyPr wrap="square" lIns="0" tIns="0" rIns="0" bIns="0" rtlCol="0"/>
          <a:lstStyle/>
          <a:p>
            <a:endParaRPr/>
          </a:p>
        </p:txBody>
      </p:sp>
      <p:sp>
        <p:nvSpPr>
          <p:cNvPr id="572" name="object 572"/>
          <p:cNvSpPr/>
          <p:nvPr/>
        </p:nvSpPr>
        <p:spPr>
          <a:xfrm>
            <a:off x="11703997" y="2715307"/>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73" name="object 573"/>
          <p:cNvSpPr/>
          <p:nvPr/>
        </p:nvSpPr>
        <p:spPr>
          <a:xfrm>
            <a:off x="11623001" y="2524166"/>
            <a:ext cx="13335" cy="13335"/>
          </a:xfrm>
          <a:custGeom>
            <a:avLst/>
            <a:gdLst/>
            <a:ahLst/>
            <a:cxnLst/>
            <a:rect l="l" t="t" r="r" b="b"/>
            <a:pathLst>
              <a:path w="13334" h="13335">
                <a:moveTo>
                  <a:pt x="9853" y="0"/>
                </a:moveTo>
                <a:lnTo>
                  <a:pt x="2848" y="0"/>
                </a:lnTo>
                <a:lnTo>
                  <a:pt x="0" y="2889"/>
                </a:lnTo>
                <a:lnTo>
                  <a:pt x="0" y="9957"/>
                </a:lnTo>
                <a:lnTo>
                  <a:pt x="2848" y="12847"/>
                </a:lnTo>
                <a:lnTo>
                  <a:pt x="9853" y="12847"/>
                </a:lnTo>
                <a:lnTo>
                  <a:pt x="12711" y="9957"/>
                </a:lnTo>
                <a:lnTo>
                  <a:pt x="12711" y="6408"/>
                </a:lnTo>
                <a:lnTo>
                  <a:pt x="12711" y="2889"/>
                </a:lnTo>
                <a:lnTo>
                  <a:pt x="9853" y="0"/>
                </a:lnTo>
                <a:close/>
              </a:path>
            </a:pathLst>
          </a:custGeom>
          <a:solidFill>
            <a:srgbClr val="6F4478">
              <a:alpha val="39999"/>
            </a:srgbClr>
          </a:solidFill>
        </p:spPr>
        <p:txBody>
          <a:bodyPr wrap="square" lIns="0" tIns="0" rIns="0" bIns="0" rtlCol="0"/>
          <a:lstStyle/>
          <a:p>
            <a:endParaRPr/>
          </a:p>
        </p:txBody>
      </p:sp>
      <p:sp>
        <p:nvSpPr>
          <p:cNvPr id="574" name="object 574"/>
          <p:cNvSpPr/>
          <p:nvPr/>
        </p:nvSpPr>
        <p:spPr>
          <a:xfrm>
            <a:off x="12290031" y="2926096"/>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575" name="object 575"/>
          <p:cNvSpPr/>
          <p:nvPr/>
        </p:nvSpPr>
        <p:spPr>
          <a:xfrm>
            <a:off x="11308342" y="2777498"/>
            <a:ext cx="17145" cy="17145"/>
          </a:xfrm>
          <a:custGeom>
            <a:avLst/>
            <a:gdLst/>
            <a:ahLst/>
            <a:cxnLst/>
            <a:rect l="l" t="t" r="r" b="b"/>
            <a:pathLst>
              <a:path w="17145"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576" name="object 576"/>
          <p:cNvSpPr/>
          <p:nvPr/>
        </p:nvSpPr>
        <p:spPr>
          <a:xfrm>
            <a:off x="11990869" y="2530591"/>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77" name="object 577"/>
          <p:cNvSpPr/>
          <p:nvPr/>
        </p:nvSpPr>
        <p:spPr>
          <a:xfrm>
            <a:off x="10940634" y="2475940"/>
            <a:ext cx="14604" cy="14604"/>
          </a:xfrm>
          <a:custGeom>
            <a:avLst/>
            <a:gdLst/>
            <a:ahLst/>
            <a:cxnLst/>
            <a:rect l="l" t="t" r="r" b="b"/>
            <a:pathLst>
              <a:path w="14604" h="14605">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578" name="object 578"/>
          <p:cNvSpPr/>
          <p:nvPr/>
        </p:nvSpPr>
        <p:spPr>
          <a:xfrm>
            <a:off x="11608294" y="1732878"/>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79" name="object 579"/>
          <p:cNvSpPr/>
          <p:nvPr/>
        </p:nvSpPr>
        <p:spPr>
          <a:xfrm>
            <a:off x="13155331" y="604281"/>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80" name="object 580"/>
          <p:cNvSpPr/>
          <p:nvPr/>
        </p:nvSpPr>
        <p:spPr>
          <a:xfrm>
            <a:off x="12213275" y="1992236"/>
            <a:ext cx="31750" cy="32384"/>
          </a:xfrm>
          <a:custGeom>
            <a:avLst/>
            <a:gdLst/>
            <a:ahLst/>
            <a:cxnLst/>
            <a:rect l="l" t="t" r="r" b="b"/>
            <a:pathLst>
              <a:path w="31750" h="32385">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581" name="object 581"/>
          <p:cNvSpPr/>
          <p:nvPr/>
        </p:nvSpPr>
        <p:spPr>
          <a:xfrm>
            <a:off x="13180521" y="351237"/>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82" name="object 582"/>
          <p:cNvSpPr/>
          <p:nvPr/>
        </p:nvSpPr>
        <p:spPr>
          <a:xfrm>
            <a:off x="12406396" y="1180064"/>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83" name="object 583"/>
          <p:cNvSpPr/>
          <p:nvPr/>
        </p:nvSpPr>
        <p:spPr>
          <a:xfrm>
            <a:off x="11956750" y="1561645"/>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84" name="object 584"/>
          <p:cNvSpPr/>
          <p:nvPr/>
        </p:nvSpPr>
        <p:spPr>
          <a:xfrm>
            <a:off x="12006357" y="815754"/>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85" name="object 585"/>
          <p:cNvSpPr/>
          <p:nvPr/>
        </p:nvSpPr>
        <p:spPr>
          <a:xfrm>
            <a:off x="11224103" y="213936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86" name="object 586"/>
          <p:cNvSpPr/>
          <p:nvPr/>
        </p:nvSpPr>
        <p:spPr>
          <a:xfrm>
            <a:off x="9843942" y="1428863"/>
            <a:ext cx="21590" cy="21590"/>
          </a:xfrm>
          <a:custGeom>
            <a:avLst/>
            <a:gdLst/>
            <a:ahLst/>
            <a:cxnLst/>
            <a:rect l="l" t="t" r="r" b="b"/>
            <a:pathLst>
              <a:path w="21590" h="21590">
                <a:moveTo>
                  <a:pt x="16564" y="0"/>
                </a:moveTo>
                <a:lnTo>
                  <a:pt x="4785" y="0"/>
                </a:lnTo>
                <a:lnTo>
                  <a:pt x="0" y="4806"/>
                </a:lnTo>
                <a:lnTo>
                  <a:pt x="0" y="16701"/>
                </a:lnTo>
                <a:lnTo>
                  <a:pt x="4785" y="21538"/>
                </a:lnTo>
                <a:lnTo>
                  <a:pt x="16564" y="21538"/>
                </a:lnTo>
                <a:lnTo>
                  <a:pt x="21360" y="16701"/>
                </a:lnTo>
                <a:lnTo>
                  <a:pt x="21360" y="10764"/>
                </a:lnTo>
                <a:lnTo>
                  <a:pt x="21360" y="4806"/>
                </a:lnTo>
                <a:lnTo>
                  <a:pt x="16564" y="0"/>
                </a:lnTo>
                <a:close/>
              </a:path>
            </a:pathLst>
          </a:custGeom>
          <a:solidFill>
            <a:srgbClr val="6F4478">
              <a:alpha val="39999"/>
            </a:srgbClr>
          </a:solidFill>
        </p:spPr>
        <p:txBody>
          <a:bodyPr wrap="square" lIns="0" tIns="0" rIns="0" bIns="0" rtlCol="0"/>
          <a:lstStyle/>
          <a:p>
            <a:endParaRPr/>
          </a:p>
        </p:txBody>
      </p:sp>
      <p:sp>
        <p:nvSpPr>
          <p:cNvPr id="587" name="object 587"/>
          <p:cNvSpPr/>
          <p:nvPr/>
        </p:nvSpPr>
        <p:spPr>
          <a:xfrm>
            <a:off x="10443767" y="2801454"/>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88" name="object 588"/>
          <p:cNvSpPr/>
          <p:nvPr/>
        </p:nvSpPr>
        <p:spPr>
          <a:xfrm>
            <a:off x="10669851" y="3355523"/>
            <a:ext cx="19050" cy="19050"/>
          </a:xfrm>
          <a:custGeom>
            <a:avLst/>
            <a:gdLst/>
            <a:ahLst/>
            <a:cxnLst/>
            <a:rect l="l" t="t" r="r" b="b"/>
            <a:pathLst>
              <a:path w="19050" h="19050">
                <a:moveTo>
                  <a:pt x="14366" y="0"/>
                </a:moveTo>
                <a:lnTo>
                  <a:pt x="4146" y="0"/>
                </a:lnTo>
                <a:lnTo>
                  <a:pt x="0" y="4167"/>
                </a:lnTo>
                <a:lnTo>
                  <a:pt x="0" y="14470"/>
                </a:lnTo>
                <a:lnTo>
                  <a:pt x="4146" y="18669"/>
                </a:lnTo>
                <a:lnTo>
                  <a:pt x="14366" y="1866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589" name="object 589"/>
          <p:cNvSpPr/>
          <p:nvPr/>
        </p:nvSpPr>
        <p:spPr>
          <a:xfrm>
            <a:off x="10362773" y="2610313"/>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90" name="object 590"/>
          <p:cNvSpPr/>
          <p:nvPr/>
        </p:nvSpPr>
        <p:spPr>
          <a:xfrm>
            <a:off x="10048116" y="2863642"/>
            <a:ext cx="17145" cy="17145"/>
          </a:xfrm>
          <a:custGeom>
            <a:avLst/>
            <a:gdLst/>
            <a:ahLst/>
            <a:cxnLst/>
            <a:rect l="l" t="t" r="r" b="b"/>
            <a:pathLst>
              <a:path w="17145" h="17144">
                <a:moveTo>
                  <a:pt x="13099" y="0"/>
                </a:moveTo>
                <a:lnTo>
                  <a:pt x="3727" y="0"/>
                </a:lnTo>
                <a:lnTo>
                  <a:pt x="0" y="3853"/>
                </a:lnTo>
                <a:lnTo>
                  <a:pt x="0" y="13266"/>
                </a:lnTo>
                <a:lnTo>
                  <a:pt x="3727" y="17088"/>
                </a:lnTo>
                <a:lnTo>
                  <a:pt x="13099" y="17088"/>
                </a:lnTo>
                <a:lnTo>
                  <a:pt x="16900" y="13266"/>
                </a:lnTo>
                <a:lnTo>
                  <a:pt x="16900" y="8554"/>
                </a:lnTo>
                <a:lnTo>
                  <a:pt x="16900" y="3853"/>
                </a:lnTo>
                <a:lnTo>
                  <a:pt x="13099" y="0"/>
                </a:lnTo>
                <a:close/>
              </a:path>
            </a:pathLst>
          </a:custGeom>
          <a:solidFill>
            <a:srgbClr val="6F4478">
              <a:alpha val="39999"/>
            </a:srgbClr>
          </a:solidFill>
        </p:spPr>
        <p:txBody>
          <a:bodyPr wrap="square" lIns="0" tIns="0" rIns="0" bIns="0" rtlCol="0"/>
          <a:lstStyle/>
          <a:p>
            <a:endParaRPr/>
          </a:p>
        </p:txBody>
      </p:sp>
      <p:sp>
        <p:nvSpPr>
          <p:cNvPr id="591" name="object 591"/>
          <p:cNvSpPr/>
          <p:nvPr/>
        </p:nvSpPr>
        <p:spPr>
          <a:xfrm>
            <a:off x="10000381" y="2257125"/>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592" name="object 592"/>
          <p:cNvSpPr/>
          <p:nvPr/>
        </p:nvSpPr>
        <p:spPr>
          <a:xfrm>
            <a:off x="9974329" y="1745731"/>
            <a:ext cx="21590" cy="21590"/>
          </a:xfrm>
          <a:custGeom>
            <a:avLst/>
            <a:gdLst/>
            <a:ahLst/>
            <a:cxnLst/>
            <a:rect l="l" t="t" r="r" b="b"/>
            <a:pathLst>
              <a:path w="21590" h="21589">
                <a:moveTo>
                  <a:pt x="16564" y="0"/>
                </a:moveTo>
                <a:lnTo>
                  <a:pt x="4785" y="0"/>
                </a:lnTo>
                <a:lnTo>
                  <a:pt x="0" y="4806"/>
                </a:lnTo>
                <a:lnTo>
                  <a:pt x="0" y="16701"/>
                </a:lnTo>
                <a:lnTo>
                  <a:pt x="4785" y="21538"/>
                </a:lnTo>
                <a:lnTo>
                  <a:pt x="16564" y="21538"/>
                </a:lnTo>
                <a:lnTo>
                  <a:pt x="21360" y="16701"/>
                </a:lnTo>
                <a:lnTo>
                  <a:pt x="21360" y="10764"/>
                </a:lnTo>
                <a:lnTo>
                  <a:pt x="21360" y="4806"/>
                </a:lnTo>
                <a:lnTo>
                  <a:pt x="16564" y="0"/>
                </a:lnTo>
                <a:close/>
              </a:path>
            </a:pathLst>
          </a:custGeom>
          <a:solidFill>
            <a:srgbClr val="FFFFFF">
              <a:alpha val="39999"/>
            </a:srgbClr>
          </a:solidFill>
        </p:spPr>
        <p:txBody>
          <a:bodyPr wrap="square" lIns="0" tIns="0" rIns="0" bIns="0" rtlCol="0"/>
          <a:lstStyle/>
          <a:p>
            <a:endParaRPr/>
          </a:p>
        </p:txBody>
      </p:sp>
      <p:sp>
        <p:nvSpPr>
          <p:cNvPr id="593" name="object 593"/>
          <p:cNvSpPr/>
          <p:nvPr/>
        </p:nvSpPr>
        <p:spPr>
          <a:xfrm>
            <a:off x="10394195" y="882063"/>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594" name="object 594"/>
          <p:cNvSpPr/>
          <p:nvPr/>
        </p:nvSpPr>
        <p:spPr>
          <a:xfrm>
            <a:off x="10281639" y="988633"/>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95" name="object 595"/>
          <p:cNvSpPr/>
          <p:nvPr/>
        </p:nvSpPr>
        <p:spPr>
          <a:xfrm>
            <a:off x="10369122" y="33487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96" name="object 596"/>
          <p:cNvSpPr/>
          <p:nvPr/>
        </p:nvSpPr>
        <p:spPr>
          <a:xfrm>
            <a:off x="9680406" y="2562086"/>
            <a:ext cx="14604" cy="14604"/>
          </a:xfrm>
          <a:custGeom>
            <a:avLst/>
            <a:gdLst/>
            <a:ahLst/>
            <a:cxnLst/>
            <a:rect l="l" t="t" r="r" b="b"/>
            <a:pathLst>
              <a:path w="14604" h="14605">
                <a:moveTo>
                  <a:pt x="11141" y="0"/>
                </a:moveTo>
                <a:lnTo>
                  <a:pt x="3183" y="0"/>
                </a:lnTo>
                <a:lnTo>
                  <a:pt x="0" y="3235"/>
                </a:lnTo>
                <a:lnTo>
                  <a:pt x="0" y="11245"/>
                </a:lnTo>
                <a:lnTo>
                  <a:pt x="3183"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597" name="object 597"/>
          <p:cNvSpPr/>
          <p:nvPr/>
        </p:nvSpPr>
        <p:spPr>
          <a:xfrm>
            <a:off x="10513317" y="2134719"/>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98" name="object 598"/>
          <p:cNvSpPr/>
          <p:nvPr/>
        </p:nvSpPr>
        <p:spPr>
          <a:xfrm>
            <a:off x="10450341" y="201334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99" name="object 599"/>
          <p:cNvSpPr/>
          <p:nvPr/>
        </p:nvSpPr>
        <p:spPr>
          <a:xfrm>
            <a:off x="10570205" y="412838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00" name="object 600"/>
          <p:cNvSpPr/>
          <p:nvPr/>
        </p:nvSpPr>
        <p:spPr>
          <a:xfrm>
            <a:off x="10170166" y="376407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01" name="object 601"/>
          <p:cNvSpPr/>
          <p:nvPr/>
        </p:nvSpPr>
        <p:spPr>
          <a:xfrm>
            <a:off x="10045836" y="3311907"/>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02" name="object 602"/>
          <p:cNvSpPr/>
          <p:nvPr/>
        </p:nvSpPr>
        <p:spPr>
          <a:xfrm>
            <a:off x="17340535" y="4298142"/>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603" name="object 603"/>
          <p:cNvSpPr/>
          <p:nvPr/>
        </p:nvSpPr>
        <p:spPr>
          <a:xfrm>
            <a:off x="17583998" y="6097915"/>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604" name="object 604"/>
          <p:cNvSpPr/>
          <p:nvPr/>
        </p:nvSpPr>
        <p:spPr>
          <a:xfrm>
            <a:off x="17940362" y="5670734"/>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05" name="object 605"/>
          <p:cNvSpPr/>
          <p:nvPr/>
        </p:nvSpPr>
        <p:spPr>
          <a:xfrm>
            <a:off x="16586320" y="6593437"/>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606" name="object 606"/>
          <p:cNvSpPr/>
          <p:nvPr/>
        </p:nvSpPr>
        <p:spPr>
          <a:xfrm>
            <a:off x="15922114" y="6231833"/>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607" name="object 607"/>
          <p:cNvSpPr/>
          <p:nvPr/>
        </p:nvSpPr>
        <p:spPr>
          <a:xfrm>
            <a:off x="19010580" y="5154252"/>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608" name="object 608"/>
          <p:cNvSpPr/>
          <p:nvPr/>
        </p:nvSpPr>
        <p:spPr>
          <a:xfrm>
            <a:off x="18469376" y="5220036"/>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09" name="object 609"/>
          <p:cNvSpPr/>
          <p:nvPr/>
        </p:nvSpPr>
        <p:spPr>
          <a:xfrm>
            <a:off x="17523961" y="6050587"/>
            <a:ext cx="19050" cy="19685"/>
          </a:xfrm>
          <a:custGeom>
            <a:avLst/>
            <a:gdLst/>
            <a:ahLst/>
            <a:cxnLst/>
            <a:rect l="l" t="t" r="r" b="b"/>
            <a:pathLst>
              <a:path w="19050" h="19685">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610" name="object 610"/>
          <p:cNvSpPr/>
          <p:nvPr/>
        </p:nvSpPr>
        <p:spPr>
          <a:xfrm>
            <a:off x="16862381" y="5103670"/>
            <a:ext cx="22225" cy="22860"/>
          </a:xfrm>
          <a:custGeom>
            <a:avLst/>
            <a:gdLst/>
            <a:ahLst/>
            <a:cxnLst/>
            <a:rect l="l" t="t" r="r" b="b"/>
            <a:pathLst>
              <a:path w="22225" h="22860">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611" name="object 611"/>
          <p:cNvSpPr/>
          <p:nvPr/>
        </p:nvSpPr>
        <p:spPr>
          <a:xfrm>
            <a:off x="18545343" y="5930091"/>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12" name="object 612"/>
          <p:cNvSpPr/>
          <p:nvPr/>
        </p:nvSpPr>
        <p:spPr>
          <a:xfrm>
            <a:off x="17569333" y="5752602"/>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13" name="object 613"/>
          <p:cNvSpPr/>
          <p:nvPr/>
        </p:nvSpPr>
        <p:spPr>
          <a:xfrm>
            <a:off x="15672164" y="6786508"/>
            <a:ext cx="20320" cy="20320"/>
          </a:xfrm>
          <a:custGeom>
            <a:avLst/>
            <a:gdLst/>
            <a:ahLst/>
            <a:cxnLst/>
            <a:rect l="l" t="t" r="r" b="b"/>
            <a:pathLst>
              <a:path w="20319"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614" name="object 614"/>
          <p:cNvSpPr/>
          <p:nvPr/>
        </p:nvSpPr>
        <p:spPr>
          <a:xfrm>
            <a:off x="17351209" y="6239572"/>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615" name="object 615"/>
          <p:cNvSpPr/>
          <p:nvPr/>
        </p:nvSpPr>
        <p:spPr>
          <a:xfrm>
            <a:off x="19370543" y="4810982"/>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1198"/>
            </a:srgbClr>
          </a:solidFill>
        </p:spPr>
        <p:txBody>
          <a:bodyPr wrap="square" lIns="0" tIns="0" rIns="0" bIns="0" rtlCol="0"/>
          <a:lstStyle/>
          <a:p>
            <a:endParaRPr/>
          </a:p>
        </p:txBody>
      </p:sp>
      <p:sp>
        <p:nvSpPr>
          <p:cNvPr id="616" name="object 616"/>
          <p:cNvSpPr/>
          <p:nvPr/>
        </p:nvSpPr>
        <p:spPr>
          <a:xfrm>
            <a:off x="18494565" y="4966992"/>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17" name="object 617"/>
          <p:cNvSpPr/>
          <p:nvPr/>
        </p:nvSpPr>
        <p:spPr>
          <a:xfrm>
            <a:off x="18458553" y="6675694"/>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18" name="object 618"/>
          <p:cNvSpPr/>
          <p:nvPr/>
        </p:nvSpPr>
        <p:spPr>
          <a:xfrm>
            <a:off x="18934315" y="4041449"/>
            <a:ext cx="27305" cy="27940"/>
          </a:xfrm>
          <a:custGeom>
            <a:avLst/>
            <a:gdLst/>
            <a:ahLst/>
            <a:cxnLst/>
            <a:rect l="l" t="t" r="r" b="b"/>
            <a:pathLst>
              <a:path w="27305" h="27939">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619" name="object 619"/>
          <p:cNvSpPr/>
          <p:nvPr/>
        </p:nvSpPr>
        <p:spPr>
          <a:xfrm>
            <a:off x="18970625" y="3836286"/>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620" name="object 620"/>
          <p:cNvSpPr/>
          <p:nvPr/>
        </p:nvSpPr>
        <p:spPr>
          <a:xfrm>
            <a:off x="17544708" y="5732922"/>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621" name="object 621"/>
          <p:cNvSpPr/>
          <p:nvPr/>
        </p:nvSpPr>
        <p:spPr>
          <a:xfrm>
            <a:off x="15400607" y="5647263"/>
            <a:ext cx="12065" cy="12065"/>
          </a:xfrm>
          <a:custGeom>
            <a:avLst/>
            <a:gdLst/>
            <a:ahLst/>
            <a:cxnLst/>
            <a:rect l="l" t="t" r="r" b="b"/>
            <a:pathLst>
              <a:path w="12065" h="12064">
                <a:moveTo>
                  <a:pt x="9277" y="0"/>
                </a:moveTo>
                <a:lnTo>
                  <a:pt x="2701" y="0"/>
                </a:lnTo>
                <a:lnTo>
                  <a:pt x="0" y="2701"/>
                </a:lnTo>
                <a:lnTo>
                  <a:pt x="0" y="9329"/>
                </a:lnTo>
                <a:lnTo>
                  <a:pt x="2701" y="12041"/>
                </a:lnTo>
                <a:lnTo>
                  <a:pt x="9277" y="1204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622" name="object 622"/>
          <p:cNvSpPr/>
          <p:nvPr/>
        </p:nvSpPr>
        <p:spPr>
          <a:xfrm>
            <a:off x="16425074" y="4541657"/>
            <a:ext cx="19050" cy="19050"/>
          </a:xfrm>
          <a:custGeom>
            <a:avLst/>
            <a:gdLst/>
            <a:ahLst/>
            <a:cxnLst/>
            <a:rect l="l" t="t" r="r" b="b"/>
            <a:pathLst>
              <a:path w="19050" h="19050">
                <a:moveTo>
                  <a:pt x="14512" y="0"/>
                </a:moveTo>
                <a:lnTo>
                  <a:pt x="4177" y="0"/>
                </a:lnTo>
                <a:lnTo>
                  <a:pt x="0" y="4219"/>
                </a:lnTo>
                <a:lnTo>
                  <a:pt x="0" y="14638"/>
                </a:lnTo>
                <a:lnTo>
                  <a:pt x="417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623" name="object 623"/>
          <p:cNvSpPr/>
          <p:nvPr/>
        </p:nvSpPr>
        <p:spPr>
          <a:xfrm>
            <a:off x="17341071" y="5343268"/>
            <a:ext cx="23495" cy="23495"/>
          </a:xfrm>
          <a:custGeom>
            <a:avLst/>
            <a:gdLst/>
            <a:ahLst/>
            <a:cxnLst/>
            <a:rect l="l" t="t" r="r" b="b"/>
            <a:pathLst>
              <a:path w="23494"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624" name="object 624"/>
          <p:cNvSpPr/>
          <p:nvPr/>
        </p:nvSpPr>
        <p:spPr>
          <a:xfrm>
            <a:off x="17496972" y="5126402"/>
            <a:ext cx="13335" cy="13335"/>
          </a:xfrm>
          <a:custGeom>
            <a:avLst/>
            <a:gdLst/>
            <a:ahLst/>
            <a:cxnLst/>
            <a:rect l="l" t="t" r="r" b="b"/>
            <a:pathLst>
              <a:path w="13334" h="13335">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625" name="object 625"/>
          <p:cNvSpPr/>
          <p:nvPr/>
        </p:nvSpPr>
        <p:spPr>
          <a:xfrm>
            <a:off x="18738467" y="5117920"/>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26" name="object 626"/>
          <p:cNvSpPr/>
          <p:nvPr/>
        </p:nvSpPr>
        <p:spPr>
          <a:xfrm>
            <a:off x="19071370" y="4415466"/>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27" name="object 627"/>
          <p:cNvSpPr/>
          <p:nvPr/>
        </p:nvSpPr>
        <p:spPr>
          <a:xfrm>
            <a:off x="17470921" y="4615010"/>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FFFFFF">
              <a:alpha val="39999"/>
            </a:srgbClr>
          </a:solidFill>
        </p:spPr>
        <p:txBody>
          <a:bodyPr wrap="square" lIns="0" tIns="0" rIns="0" bIns="0" rtlCol="0"/>
          <a:lstStyle/>
          <a:p>
            <a:endParaRPr/>
          </a:p>
        </p:txBody>
      </p:sp>
      <p:sp>
        <p:nvSpPr>
          <p:cNvPr id="628" name="object 628"/>
          <p:cNvSpPr/>
          <p:nvPr/>
        </p:nvSpPr>
        <p:spPr>
          <a:xfrm>
            <a:off x="18380709" y="4482593"/>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29" name="object 629"/>
          <p:cNvSpPr/>
          <p:nvPr/>
        </p:nvSpPr>
        <p:spPr>
          <a:xfrm>
            <a:off x="18642579" y="435729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30" name="object 630"/>
          <p:cNvSpPr/>
          <p:nvPr/>
        </p:nvSpPr>
        <p:spPr>
          <a:xfrm>
            <a:off x="18244126" y="398090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631" name="object 631"/>
          <p:cNvSpPr/>
          <p:nvPr/>
        </p:nvSpPr>
        <p:spPr>
          <a:xfrm>
            <a:off x="19281940" y="400312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632" name="object 632"/>
          <p:cNvSpPr/>
          <p:nvPr/>
        </p:nvSpPr>
        <p:spPr>
          <a:xfrm>
            <a:off x="18162562" y="4335432"/>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33" name="object 633"/>
          <p:cNvSpPr/>
          <p:nvPr/>
        </p:nvSpPr>
        <p:spPr>
          <a:xfrm>
            <a:off x="17890790" y="3751342"/>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634" name="object 634"/>
          <p:cNvSpPr/>
          <p:nvPr/>
        </p:nvSpPr>
        <p:spPr>
          <a:xfrm>
            <a:off x="17778234" y="3857912"/>
            <a:ext cx="10160" cy="10160"/>
          </a:xfrm>
          <a:custGeom>
            <a:avLst/>
            <a:gdLst/>
            <a:ahLst/>
            <a:cxnLst/>
            <a:rect l="l" t="t" r="r" b="b"/>
            <a:pathLst>
              <a:path w="10159" h="10160">
                <a:moveTo>
                  <a:pt x="7664" y="0"/>
                </a:moveTo>
                <a:lnTo>
                  <a:pt x="2219" y="0"/>
                </a:lnTo>
                <a:lnTo>
                  <a:pt x="0" y="2240"/>
                </a:lnTo>
                <a:lnTo>
                  <a:pt x="0" y="7737"/>
                </a:lnTo>
                <a:lnTo>
                  <a:pt x="2219" y="9978"/>
                </a:lnTo>
                <a:lnTo>
                  <a:pt x="7664" y="9978"/>
                </a:lnTo>
                <a:lnTo>
                  <a:pt x="9884" y="773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35" name="object 635"/>
          <p:cNvSpPr/>
          <p:nvPr/>
        </p:nvSpPr>
        <p:spPr>
          <a:xfrm>
            <a:off x="17865717" y="320415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36" name="object 636"/>
          <p:cNvSpPr/>
          <p:nvPr/>
        </p:nvSpPr>
        <p:spPr>
          <a:xfrm>
            <a:off x="17001205" y="461346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637" name="object 637"/>
          <p:cNvSpPr/>
          <p:nvPr/>
        </p:nvSpPr>
        <p:spPr>
          <a:xfrm>
            <a:off x="15797488" y="4605357"/>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FFFFFF">
              <a:alpha val="39999"/>
            </a:srgbClr>
          </a:solidFill>
        </p:spPr>
        <p:txBody>
          <a:bodyPr wrap="square" lIns="0" tIns="0" rIns="0" bIns="0" rtlCol="0"/>
          <a:lstStyle/>
          <a:p>
            <a:endParaRPr/>
          </a:p>
        </p:txBody>
      </p:sp>
      <p:sp>
        <p:nvSpPr>
          <p:cNvPr id="638" name="object 638"/>
          <p:cNvSpPr/>
          <p:nvPr/>
        </p:nvSpPr>
        <p:spPr>
          <a:xfrm>
            <a:off x="16046969" y="4287046"/>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39" name="object 639"/>
          <p:cNvSpPr/>
          <p:nvPr/>
        </p:nvSpPr>
        <p:spPr>
          <a:xfrm>
            <a:off x="16135032" y="4962865"/>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640" name="object 640"/>
          <p:cNvSpPr/>
          <p:nvPr/>
        </p:nvSpPr>
        <p:spPr>
          <a:xfrm>
            <a:off x="16494278" y="5483588"/>
            <a:ext cx="10160" cy="10160"/>
          </a:xfrm>
          <a:custGeom>
            <a:avLst/>
            <a:gdLst/>
            <a:ahLst/>
            <a:cxnLst/>
            <a:rect l="l" t="t" r="r" b="b"/>
            <a:pathLst>
              <a:path w="10159"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41" name="object 641"/>
          <p:cNvSpPr/>
          <p:nvPr/>
        </p:nvSpPr>
        <p:spPr>
          <a:xfrm>
            <a:off x="17860343" y="6781087"/>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642" name="object 642"/>
          <p:cNvSpPr/>
          <p:nvPr/>
        </p:nvSpPr>
        <p:spPr>
          <a:xfrm>
            <a:off x="19261833" y="3708163"/>
            <a:ext cx="10795" cy="10795"/>
          </a:xfrm>
          <a:custGeom>
            <a:avLst/>
            <a:gdLst/>
            <a:ahLst/>
            <a:cxnLst/>
            <a:rect l="l" t="t" r="r" b="b"/>
            <a:pathLst>
              <a:path w="10794" h="10795">
                <a:moveTo>
                  <a:pt x="8041" y="0"/>
                </a:moveTo>
                <a:lnTo>
                  <a:pt x="2303" y="0"/>
                </a:lnTo>
                <a:lnTo>
                  <a:pt x="0" y="2355"/>
                </a:lnTo>
                <a:lnTo>
                  <a:pt x="0" y="8114"/>
                </a:lnTo>
                <a:lnTo>
                  <a:pt x="2303" y="10460"/>
                </a:lnTo>
                <a:lnTo>
                  <a:pt x="8041" y="10460"/>
                </a:lnTo>
                <a:lnTo>
                  <a:pt x="10366" y="8114"/>
                </a:lnTo>
                <a:lnTo>
                  <a:pt x="10366" y="5235"/>
                </a:lnTo>
                <a:lnTo>
                  <a:pt x="10366" y="2355"/>
                </a:lnTo>
                <a:lnTo>
                  <a:pt x="8041" y="0"/>
                </a:lnTo>
                <a:close/>
              </a:path>
            </a:pathLst>
          </a:custGeom>
          <a:solidFill>
            <a:srgbClr val="FFFFFF">
              <a:alpha val="23999"/>
            </a:srgbClr>
          </a:solidFill>
        </p:spPr>
        <p:txBody>
          <a:bodyPr wrap="square" lIns="0" tIns="0" rIns="0" bIns="0" rtlCol="0"/>
          <a:lstStyle/>
          <a:p>
            <a:endParaRPr/>
          </a:p>
        </p:txBody>
      </p:sp>
      <p:sp>
        <p:nvSpPr>
          <p:cNvPr id="643" name="object 643"/>
          <p:cNvSpPr/>
          <p:nvPr/>
        </p:nvSpPr>
        <p:spPr>
          <a:xfrm>
            <a:off x="18288821" y="5499501"/>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44" name="object 644"/>
          <p:cNvSpPr/>
          <p:nvPr/>
        </p:nvSpPr>
        <p:spPr>
          <a:xfrm>
            <a:off x="19440092" y="3623435"/>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645" name="object 645"/>
          <p:cNvSpPr/>
          <p:nvPr/>
        </p:nvSpPr>
        <p:spPr>
          <a:xfrm>
            <a:off x="16997581" y="4129292"/>
            <a:ext cx="7620" cy="7620"/>
          </a:xfrm>
          <a:custGeom>
            <a:avLst/>
            <a:gdLst/>
            <a:ahLst/>
            <a:cxnLst/>
            <a:rect l="l" t="t" r="r" b="b"/>
            <a:pathLst>
              <a:path w="7619"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646" name="object 646"/>
          <p:cNvSpPr/>
          <p:nvPr/>
        </p:nvSpPr>
        <p:spPr>
          <a:xfrm>
            <a:off x="18239283" y="6464447"/>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647" name="object 647"/>
          <p:cNvSpPr/>
          <p:nvPr/>
        </p:nvSpPr>
        <p:spPr>
          <a:xfrm>
            <a:off x="19474197" y="5504880"/>
            <a:ext cx="20320" cy="20320"/>
          </a:xfrm>
          <a:custGeom>
            <a:avLst/>
            <a:gdLst/>
            <a:ahLst/>
            <a:cxnLst/>
            <a:rect l="l" t="t" r="r" b="b"/>
            <a:pathLst>
              <a:path w="20319" h="20320">
                <a:moveTo>
                  <a:pt x="15653" y="0"/>
                </a:moveTo>
                <a:lnTo>
                  <a:pt x="4512" y="0"/>
                </a:lnTo>
                <a:lnTo>
                  <a:pt x="0" y="4523"/>
                </a:lnTo>
                <a:lnTo>
                  <a:pt x="0" y="15758"/>
                </a:lnTo>
                <a:lnTo>
                  <a:pt x="4512" y="20323"/>
                </a:lnTo>
                <a:lnTo>
                  <a:pt x="15653" y="20323"/>
                </a:lnTo>
                <a:lnTo>
                  <a:pt x="20166" y="15758"/>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648" name="object 648"/>
          <p:cNvSpPr/>
          <p:nvPr/>
        </p:nvSpPr>
        <p:spPr>
          <a:xfrm>
            <a:off x="16125538" y="3269855"/>
            <a:ext cx="27305" cy="27940"/>
          </a:xfrm>
          <a:custGeom>
            <a:avLst/>
            <a:gdLst/>
            <a:ahLst/>
            <a:cxnLst/>
            <a:rect l="l" t="t" r="r" b="b"/>
            <a:pathLst>
              <a:path w="27305" h="27939">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649" name="object 649"/>
          <p:cNvSpPr/>
          <p:nvPr/>
        </p:nvSpPr>
        <p:spPr>
          <a:xfrm>
            <a:off x="16466494" y="4087078"/>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650" name="object 650"/>
          <p:cNvSpPr/>
          <p:nvPr/>
        </p:nvSpPr>
        <p:spPr>
          <a:xfrm>
            <a:off x="16257976" y="6294125"/>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651" name="object 651"/>
          <p:cNvSpPr/>
          <p:nvPr/>
        </p:nvSpPr>
        <p:spPr>
          <a:xfrm>
            <a:off x="16489742" y="5878977"/>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652" name="object 652"/>
          <p:cNvSpPr/>
          <p:nvPr/>
        </p:nvSpPr>
        <p:spPr>
          <a:xfrm>
            <a:off x="16174715" y="6170076"/>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653" name="object 653"/>
          <p:cNvSpPr/>
          <p:nvPr/>
        </p:nvSpPr>
        <p:spPr>
          <a:xfrm>
            <a:off x="16212742" y="5958576"/>
            <a:ext cx="5715" cy="5715"/>
          </a:xfrm>
          <a:custGeom>
            <a:avLst/>
            <a:gdLst/>
            <a:ahLst/>
            <a:cxnLst/>
            <a:rect l="l" t="t" r="r" b="b"/>
            <a:pathLst>
              <a:path w="5715" h="5714">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654" name="object 654"/>
          <p:cNvSpPr/>
          <p:nvPr/>
        </p:nvSpPr>
        <p:spPr>
          <a:xfrm>
            <a:off x="15744555" y="6010101"/>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655" name="object 655"/>
          <p:cNvSpPr/>
          <p:nvPr/>
        </p:nvSpPr>
        <p:spPr>
          <a:xfrm>
            <a:off x="17749513" y="3671610"/>
            <a:ext cx="13335" cy="13335"/>
          </a:xfrm>
          <a:custGeom>
            <a:avLst/>
            <a:gdLst/>
            <a:ahLst/>
            <a:cxnLst/>
            <a:rect l="l" t="t" r="r" b="b"/>
            <a:pathLst>
              <a:path w="13334" h="13335">
                <a:moveTo>
                  <a:pt x="10114" y="0"/>
                </a:moveTo>
                <a:lnTo>
                  <a:pt x="2910" y="0"/>
                </a:lnTo>
                <a:lnTo>
                  <a:pt x="0" y="2942"/>
                </a:lnTo>
                <a:lnTo>
                  <a:pt x="0" y="10209"/>
                </a:lnTo>
                <a:lnTo>
                  <a:pt x="2910"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656" name="object 656"/>
          <p:cNvSpPr/>
          <p:nvPr/>
        </p:nvSpPr>
        <p:spPr>
          <a:xfrm>
            <a:off x="15749697" y="5117554"/>
            <a:ext cx="8890" cy="9525"/>
          </a:xfrm>
          <a:custGeom>
            <a:avLst/>
            <a:gdLst/>
            <a:ahLst/>
            <a:cxnLst/>
            <a:rect l="l" t="t" r="r" b="b"/>
            <a:pathLst>
              <a:path w="8890" h="9525">
                <a:moveTo>
                  <a:pt x="6889" y="0"/>
                </a:moveTo>
                <a:lnTo>
                  <a:pt x="1989" y="0"/>
                </a:lnTo>
                <a:lnTo>
                  <a:pt x="0" y="2031"/>
                </a:lnTo>
                <a:lnTo>
                  <a:pt x="0" y="6973"/>
                </a:lnTo>
                <a:lnTo>
                  <a:pt x="1989" y="8973"/>
                </a:lnTo>
                <a:lnTo>
                  <a:pt x="6889" y="8973"/>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657" name="object 657"/>
          <p:cNvSpPr/>
          <p:nvPr/>
        </p:nvSpPr>
        <p:spPr>
          <a:xfrm>
            <a:off x="17177001" y="5431366"/>
            <a:ext cx="14604" cy="14604"/>
          </a:xfrm>
          <a:custGeom>
            <a:avLst/>
            <a:gdLst/>
            <a:ahLst/>
            <a:cxnLst/>
            <a:rect l="l" t="t" r="r" b="b"/>
            <a:pathLst>
              <a:path w="14605" h="14604">
                <a:moveTo>
                  <a:pt x="11141" y="0"/>
                </a:moveTo>
                <a:lnTo>
                  <a:pt x="3183" y="0"/>
                </a:lnTo>
                <a:lnTo>
                  <a:pt x="0" y="3235"/>
                </a:lnTo>
                <a:lnTo>
                  <a:pt x="0" y="11245"/>
                </a:lnTo>
                <a:lnTo>
                  <a:pt x="3183"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658" name="object 658"/>
          <p:cNvSpPr/>
          <p:nvPr/>
        </p:nvSpPr>
        <p:spPr>
          <a:xfrm>
            <a:off x="18009911" y="5003998"/>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59" name="object 659"/>
          <p:cNvSpPr/>
          <p:nvPr/>
        </p:nvSpPr>
        <p:spPr>
          <a:xfrm>
            <a:off x="15504700" y="6068242"/>
            <a:ext cx="17145" cy="17780"/>
          </a:xfrm>
          <a:custGeom>
            <a:avLst/>
            <a:gdLst/>
            <a:ahLst/>
            <a:cxnLst/>
            <a:rect l="l" t="t" r="r" b="b"/>
            <a:pathLst>
              <a:path w="17144" h="17779">
                <a:moveTo>
                  <a:pt x="13224" y="0"/>
                </a:moveTo>
                <a:lnTo>
                  <a:pt x="3821" y="0"/>
                </a:lnTo>
                <a:lnTo>
                  <a:pt x="0" y="3874"/>
                </a:lnTo>
                <a:lnTo>
                  <a:pt x="0" y="13381"/>
                </a:lnTo>
                <a:lnTo>
                  <a:pt x="3821" y="17235"/>
                </a:lnTo>
                <a:lnTo>
                  <a:pt x="13224" y="17235"/>
                </a:lnTo>
                <a:lnTo>
                  <a:pt x="17088" y="13381"/>
                </a:lnTo>
                <a:lnTo>
                  <a:pt x="17088" y="8607"/>
                </a:lnTo>
                <a:lnTo>
                  <a:pt x="17088" y="3874"/>
                </a:lnTo>
                <a:lnTo>
                  <a:pt x="13224" y="0"/>
                </a:lnTo>
                <a:close/>
              </a:path>
            </a:pathLst>
          </a:custGeom>
          <a:solidFill>
            <a:srgbClr val="FFFFFF">
              <a:alpha val="31198"/>
            </a:srgbClr>
          </a:solidFill>
        </p:spPr>
        <p:txBody>
          <a:bodyPr wrap="square" lIns="0" tIns="0" rIns="0" bIns="0" rtlCol="0"/>
          <a:lstStyle/>
          <a:p>
            <a:endParaRPr/>
          </a:p>
        </p:txBody>
      </p:sp>
      <p:sp>
        <p:nvSpPr>
          <p:cNvPr id="660" name="object 660"/>
          <p:cNvSpPr/>
          <p:nvPr/>
        </p:nvSpPr>
        <p:spPr>
          <a:xfrm>
            <a:off x="15719860" y="6999738"/>
            <a:ext cx="20320" cy="20955"/>
          </a:xfrm>
          <a:custGeom>
            <a:avLst/>
            <a:gdLst/>
            <a:ahLst/>
            <a:cxnLst/>
            <a:rect l="l" t="t" r="r" b="b"/>
            <a:pathLst>
              <a:path w="20319"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661" name="object 661"/>
          <p:cNvSpPr/>
          <p:nvPr/>
        </p:nvSpPr>
        <p:spPr>
          <a:xfrm>
            <a:off x="17946937" y="488262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62" name="object 662"/>
          <p:cNvSpPr/>
          <p:nvPr/>
        </p:nvSpPr>
        <p:spPr>
          <a:xfrm>
            <a:off x="19980020" y="4016273"/>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663" name="object 663"/>
          <p:cNvSpPr/>
          <p:nvPr/>
        </p:nvSpPr>
        <p:spPr>
          <a:xfrm>
            <a:off x="19246704" y="6686623"/>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64" name="object 664"/>
          <p:cNvSpPr/>
          <p:nvPr/>
        </p:nvSpPr>
        <p:spPr>
          <a:xfrm>
            <a:off x="15206188" y="421122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665" name="object 665"/>
          <p:cNvSpPr/>
          <p:nvPr/>
        </p:nvSpPr>
        <p:spPr>
          <a:xfrm>
            <a:off x="19271893" y="6433582"/>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66" name="object 666"/>
          <p:cNvSpPr/>
          <p:nvPr/>
        </p:nvSpPr>
        <p:spPr>
          <a:xfrm>
            <a:off x="19716751" y="6955156"/>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67" name="object 667"/>
          <p:cNvSpPr/>
          <p:nvPr/>
        </p:nvSpPr>
        <p:spPr>
          <a:xfrm>
            <a:off x="19512498" y="5790436"/>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668" name="object 668"/>
          <p:cNvSpPr/>
          <p:nvPr/>
        </p:nvSpPr>
        <p:spPr>
          <a:xfrm>
            <a:off x="19515791" y="6584508"/>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69" name="object 669"/>
          <p:cNvSpPr/>
          <p:nvPr/>
        </p:nvSpPr>
        <p:spPr>
          <a:xfrm>
            <a:off x="14907006" y="3815718"/>
            <a:ext cx="10160" cy="10160"/>
          </a:xfrm>
          <a:custGeom>
            <a:avLst/>
            <a:gdLst/>
            <a:ahLst/>
            <a:cxnLst/>
            <a:rect l="l" t="t" r="r" b="b"/>
            <a:pathLst>
              <a:path w="10159" h="10160">
                <a:moveTo>
                  <a:pt x="7675" y="0"/>
                </a:moveTo>
                <a:lnTo>
                  <a:pt x="2230" y="0"/>
                </a:lnTo>
                <a:lnTo>
                  <a:pt x="0" y="2240"/>
                </a:lnTo>
                <a:lnTo>
                  <a:pt x="0" y="7727"/>
                </a:lnTo>
                <a:lnTo>
                  <a:pt x="2230" y="9968"/>
                </a:lnTo>
                <a:lnTo>
                  <a:pt x="7675" y="996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670" name="object 670"/>
          <p:cNvSpPr/>
          <p:nvPr/>
        </p:nvSpPr>
        <p:spPr>
          <a:xfrm>
            <a:off x="19158035" y="5949184"/>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71" name="object 671"/>
          <p:cNvSpPr/>
          <p:nvPr/>
        </p:nvSpPr>
        <p:spPr>
          <a:xfrm>
            <a:off x="19419906" y="582387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72" name="object 672"/>
          <p:cNvSpPr/>
          <p:nvPr/>
        </p:nvSpPr>
        <p:spPr>
          <a:xfrm>
            <a:off x="14923907" y="231060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673" name="object 673"/>
          <p:cNvSpPr/>
          <p:nvPr/>
        </p:nvSpPr>
        <p:spPr>
          <a:xfrm>
            <a:off x="15135905" y="260676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674" name="object 674"/>
          <p:cNvSpPr/>
          <p:nvPr/>
        </p:nvSpPr>
        <p:spPr>
          <a:xfrm>
            <a:off x="18939888" y="5802023"/>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75" name="object 675"/>
          <p:cNvSpPr/>
          <p:nvPr/>
        </p:nvSpPr>
        <p:spPr>
          <a:xfrm>
            <a:off x="19066147" y="6966089"/>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76" name="object 676"/>
          <p:cNvSpPr/>
          <p:nvPr/>
        </p:nvSpPr>
        <p:spPr>
          <a:xfrm>
            <a:off x="15309842" y="4905131"/>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677" name="object 677"/>
          <p:cNvSpPr/>
          <p:nvPr/>
        </p:nvSpPr>
        <p:spPr>
          <a:xfrm>
            <a:off x="19816495" y="5149516"/>
            <a:ext cx="14604" cy="14604"/>
          </a:xfrm>
          <a:custGeom>
            <a:avLst/>
            <a:gdLst/>
            <a:ahLst/>
            <a:cxnLst/>
            <a:rect l="l" t="t" r="r" b="b"/>
            <a:pathLst>
              <a:path w="14605"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678" name="object 678"/>
          <p:cNvSpPr/>
          <p:nvPr/>
        </p:nvSpPr>
        <p:spPr>
          <a:xfrm>
            <a:off x="14884010" y="2352936"/>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79" name="object 679"/>
          <p:cNvSpPr/>
          <p:nvPr/>
        </p:nvSpPr>
        <p:spPr>
          <a:xfrm>
            <a:off x="15421210" y="1200024"/>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80" name="object 680"/>
          <p:cNvSpPr/>
          <p:nvPr/>
        </p:nvSpPr>
        <p:spPr>
          <a:xfrm>
            <a:off x="15488994" y="2612295"/>
            <a:ext cx="31750" cy="32384"/>
          </a:xfrm>
          <a:custGeom>
            <a:avLst/>
            <a:gdLst/>
            <a:ahLst/>
            <a:cxnLst/>
            <a:rect l="l" t="t" r="r" b="b"/>
            <a:pathLst>
              <a:path w="31750" h="32385">
                <a:moveTo>
                  <a:pt x="24575" y="0"/>
                </a:moveTo>
                <a:lnTo>
                  <a:pt x="7057" y="0"/>
                </a:lnTo>
                <a:lnTo>
                  <a:pt x="0" y="7162"/>
                </a:lnTo>
                <a:lnTo>
                  <a:pt x="0" y="24784"/>
                </a:lnTo>
                <a:lnTo>
                  <a:pt x="7057" y="31957"/>
                </a:lnTo>
                <a:lnTo>
                  <a:pt x="24575" y="3195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681" name="object 681"/>
          <p:cNvSpPr/>
          <p:nvPr/>
        </p:nvSpPr>
        <p:spPr>
          <a:xfrm>
            <a:off x="15446399" y="946982"/>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82" name="object 682"/>
          <p:cNvSpPr/>
          <p:nvPr/>
        </p:nvSpPr>
        <p:spPr>
          <a:xfrm>
            <a:off x="14950709" y="487872"/>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683" name="object 683"/>
          <p:cNvSpPr/>
          <p:nvPr/>
        </p:nvSpPr>
        <p:spPr>
          <a:xfrm>
            <a:off x="19085928" y="3402624"/>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84" name="object 684"/>
          <p:cNvSpPr/>
          <p:nvPr/>
        </p:nvSpPr>
        <p:spPr>
          <a:xfrm>
            <a:off x="19912734" y="2371830"/>
            <a:ext cx="17145" cy="17145"/>
          </a:xfrm>
          <a:custGeom>
            <a:avLst/>
            <a:gdLst/>
            <a:ahLst/>
            <a:cxnLst/>
            <a:rect l="l" t="t" r="r" b="b"/>
            <a:pathLst>
              <a:path w="17144" h="17144">
                <a:moveTo>
                  <a:pt x="13004" y="0"/>
                </a:moveTo>
                <a:lnTo>
                  <a:pt x="3769" y="0"/>
                </a:lnTo>
                <a:lnTo>
                  <a:pt x="0" y="3769"/>
                </a:lnTo>
                <a:lnTo>
                  <a:pt x="0" y="13109"/>
                </a:lnTo>
                <a:lnTo>
                  <a:pt x="3769" y="16889"/>
                </a:lnTo>
                <a:lnTo>
                  <a:pt x="13004" y="16889"/>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685" name="object 685"/>
          <p:cNvSpPr/>
          <p:nvPr/>
        </p:nvSpPr>
        <p:spPr>
          <a:xfrm>
            <a:off x="19248533" y="2010236"/>
            <a:ext cx="15875" cy="15875"/>
          </a:xfrm>
          <a:custGeom>
            <a:avLst/>
            <a:gdLst/>
            <a:ahLst/>
            <a:cxnLst/>
            <a:rect l="l" t="t" r="r" b="b"/>
            <a:pathLst>
              <a:path w="15875" h="15875">
                <a:moveTo>
                  <a:pt x="11873" y="0"/>
                </a:moveTo>
                <a:lnTo>
                  <a:pt x="3413" y="0"/>
                </a:lnTo>
                <a:lnTo>
                  <a:pt x="0" y="3476"/>
                </a:lnTo>
                <a:lnTo>
                  <a:pt x="0" y="11989"/>
                </a:lnTo>
                <a:lnTo>
                  <a:pt x="3413" y="15455"/>
                </a:lnTo>
                <a:lnTo>
                  <a:pt x="11873" y="15455"/>
                </a:lnTo>
                <a:lnTo>
                  <a:pt x="15308" y="11989"/>
                </a:lnTo>
                <a:lnTo>
                  <a:pt x="15308" y="7727"/>
                </a:lnTo>
                <a:lnTo>
                  <a:pt x="15308" y="3476"/>
                </a:lnTo>
                <a:lnTo>
                  <a:pt x="11873" y="0"/>
                </a:lnTo>
                <a:close/>
              </a:path>
            </a:pathLst>
          </a:custGeom>
          <a:solidFill>
            <a:srgbClr val="6F4478">
              <a:alpha val="39999"/>
            </a:srgbClr>
          </a:solidFill>
        </p:spPr>
        <p:txBody>
          <a:bodyPr wrap="square" lIns="0" tIns="0" rIns="0" bIns="0" rtlCol="0"/>
          <a:lstStyle/>
          <a:p>
            <a:endParaRPr/>
          </a:p>
        </p:txBody>
      </p:sp>
      <p:sp>
        <p:nvSpPr>
          <p:cNvPr id="686" name="object 686"/>
          <p:cNvSpPr/>
          <p:nvPr/>
        </p:nvSpPr>
        <p:spPr>
          <a:xfrm>
            <a:off x="16316128" y="257111"/>
            <a:ext cx="18415" cy="19050"/>
          </a:xfrm>
          <a:custGeom>
            <a:avLst/>
            <a:gdLst/>
            <a:ahLst/>
            <a:cxnLst/>
            <a:rect l="l" t="t" r="r" b="b"/>
            <a:pathLst>
              <a:path w="18415"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687" name="object 687"/>
          <p:cNvSpPr/>
          <p:nvPr/>
        </p:nvSpPr>
        <p:spPr>
          <a:xfrm>
            <a:off x="19614940" y="2951926"/>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88" name="object 688"/>
          <p:cNvSpPr/>
          <p:nvPr/>
        </p:nvSpPr>
        <p:spPr>
          <a:xfrm>
            <a:off x="14890670" y="440542"/>
            <a:ext cx="19050" cy="19685"/>
          </a:xfrm>
          <a:custGeom>
            <a:avLst/>
            <a:gdLst/>
            <a:ahLst/>
            <a:cxnLst/>
            <a:rect l="l" t="t" r="r" b="b"/>
            <a:pathLst>
              <a:path w="19050" h="19684">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689" name="object 689"/>
          <p:cNvSpPr/>
          <p:nvPr/>
        </p:nvSpPr>
        <p:spPr>
          <a:xfrm>
            <a:off x="19690898" y="3661982"/>
            <a:ext cx="31750" cy="32384"/>
          </a:xfrm>
          <a:custGeom>
            <a:avLst/>
            <a:gdLst/>
            <a:ahLst/>
            <a:cxnLst/>
            <a:rect l="l" t="t" r="r" b="b"/>
            <a:pathLst>
              <a:path w="31750" h="32385">
                <a:moveTo>
                  <a:pt x="24585" y="0"/>
                </a:moveTo>
                <a:lnTo>
                  <a:pt x="7067" y="0"/>
                </a:lnTo>
                <a:lnTo>
                  <a:pt x="0" y="7162"/>
                </a:lnTo>
                <a:lnTo>
                  <a:pt x="0" y="24784"/>
                </a:lnTo>
                <a:lnTo>
                  <a:pt x="7067" y="31957"/>
                </a:lnTo>
                <a:lnTo>
                  <a:pt x="24585" y="31957"/>
                </a:lnTo>
                <a:lnTo>
                  <a:pt x="31684" y="24784"/>
                </a:lnTo>
                <a:lnTo>
                  <a:pt x="31684" y="15968"/>
                </a:lnTo>
                <a:lnTo>
                  <a:pt x="31684" y="7162"/>
                </a:lnTo>
                <a:lnTo>
                  <a:pt x="24585" y="0"/>
                </a:lnTo>
                <a:close/>
              </a:path>
            </a:pathLst>
          </a:custGeom>
          <a:solidFill>
            <a:srgbClr val="384746">
              <a:alpha val="39999"/>
            </a:srgbClr>
          </a:solidFill>
        </p:spPr>
        <p:txBody>
          <a:bodyPr wrap="square" lIns="0" tIns="0" rIns="0" bIns="0" rtlCol="0"/>
          <a:lstStyle/>
          <a:p>
            <a:endParaRPr/>
          </a:p>
        </p:txBody>
      </p:sp>
      <p:sp>
        <p:nvSpPr>
          <p:cNvPr id="690" name="object 690"/>
          <p:cNvSpPr/>
          <p:nvPr/>
        </p:nvSpPr>
        <p:spPr>
          <a:xfrm>
            <a:off x="14936044" y="142556"/>
            <a:ext cx="13335" cy="13335"/>
          </a:xfrm>
          <a:custGeom>
            <a:avLst/>
            <a:gdLst/>
            <a:ahLst/>
            <a:cxnLst/>
            <a:rect l="l" t="t" r="r" b="b"/>
            <a:pathLst>
              <a:path w="13334" h="13335">
                <a:moveTo>
                  <a:pt x="9853" y="0"/>
                </a:moveTo>
                <a:lnTo>
                  <a:pt x="2837" y="0"/>
                </a:lnTo>
                <a:lnTo>
                  <a:pt x="0" y="2889"/>
                </a:lnTo>
                <a:lnTo>
                  <a:pt x="0" y="9957"/>
                </a:lnTo>
                <a:lnTo>
                  <a:pt x="2837" y="12847"/>
                </a:lnTo>
                <a:lnTo>
                  <a:pt x="9853" y="12847"/>
                </a:lnTo>
                <a:lnTo>
                  <a:pt x="12711" y="9957"/>
                </a:lnTo>
                <a:lnTo>
                  <a:pt x="12711" y="6408"/>
                </a:lnTo>
                <a:lnTo>
                  <a:pt x="12711" y="2889"/>
                </a:lnTo>
                <a:lnTo>
                  <a:pt x="9853" y="0"/>
                </a:lnTo>
                <a:close/>
              </a:path>
            </a:pathLst>
          </a:custGeom>
          <a:solidFill>
            <a:srgbClr val="6F4478">
              <a:alpha val="39999"/>
            </a:srgbClr>
          </a:solidFill>
        </p:spPr>
        <p:txBody>
          <a:bodyPr wrap="square" lIns="0" tIns="0" rIns="0" bIns="0" rtlCol="0"/>
          <a:lstStyle/>
          <a:p>
            <a:endParaRPr/>
          </a:p>
        </p:txBody>
      </p:sp>
      <p:sp>
        <p:nvSpPr>
          <p:cNvPr id="691" name="object 691"/>
          <p:cNvSpPr/>
          <p:nvPr/>
        </p:nvSpPr>
        <p:spPr>
          <a:xfrm>
            <a:off x="15365482" y="1958639"/>
            <a:ext cx="27305" cy="27940"/>
          </a:xfrm>
          <a:custGeom>
            <a:avLst/>
            <a:gdLst/>
            <a:ahLst/>
            <a:cxnLst/>
            <a:rect l="l" t="t" r="r" b="b"/>
            <a:pathLst>
              <a:path w="27305"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692" name="object 692"/>
          <p:cNvSpPr/>
          <p:nvPr/>
        </p:nvSpPr>
        <p:spPr>
          <a:xfrm>
            <a:off x="16192619" y="77889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93" name="object 693"/>
          <p:cNvSpPr/>
          <p:nvPr/>
        </p:nvSpPr>
        <p:spPr>
          <a:xfrm>
            <a:off x="16111622" y="587754"/>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94" name="object 694"/>
          <p:cNvSpPr/>
          <p:nvPr/>
        </p:nvSpPr>
        <p:spPr>
          <a:xfrm>
            <a:off x="15796964" y="841087"/>
            <a:ext cx="17145" cy="17145"/>
          </a:xfrm>
          <a:custGeom>
            <a:avLst/>
            <a:gdLst/>
            <a:ahLst/>
            <a:cxnLst/>
            <a:rect l="l" t="t" r="r" b="b"/>
            <a:pathLst>
              <a:path w="17144" h="17144">
                <a:moveTo>
                  <a:pt x="13099" y="0"/>
                </a:moveTo>
                <a:lnTo>
                  <a:pt x="3727" y="0"/>
                </a:lnTo>
                <a:lnTo>
                  <a:pt x="0" y="3842"/>
                </a:lnTo>
                <a:lnTo>
                  <a:pt x="0" y="13256"/>
                </a:lnTo>
                <a:lnTo>
                  <a:pt x="3727" y="17088"/>
                </a:lnTo>
                <a:lnTo>
                  <a:pt x="13099" y="17088"/>
                </a:lnTo>
                <a:lnTo>
                  <a:pt x="16900" y="1325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695" name="object 695"/>
          <p:cNvSpPr/>
          <p:nvPr/>
        </p:nvSpPr>
        <p:spPr>
          <a:xfrm>
            <a:off x="16479490" y="594178"/>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96" name="object 696"/>
          <p:cNvSpPr/>
          <p:nvPr/>
        </p:nvSpPr>
        <p:spPr>
          <a:xfrm>
            <a:off x="15875334" y="26226"/>
            <a:ext cx="12700" cy="12700"/>
          </a:xfrm>
          <a:custGeom>
            <a:avLst/>
            <a:gdLst/>
            <a:ahLst/>
            <a:cxnLst/>
            <a:rect l="l" t="t" r="r" b="b"/>
            <a:pathLst>
              <a:path w="12700" h="12700">
                <a:moveTo>
                  <a:pt x="9402" y="0"/>
                </a:moveTo>
                <a:lnTo>
                  <a:pt x="2701" y="0"/>
                </a:lnTo>
                <a:lnTo>
                  <a:pt x="0" y="2732"/>
                </a:lnTo>
                <a:lnTo>
                  <a:pt x="0" y="9444"/>
                </a:lnTo>
                <a:lnTo>
                  <a:pt x="2701" y="12188"/>
                </a:lnTo>
                <a:lnTo>
                  <a:pt x="9402" y="12188"/>
                </a:lnTo>
                <a:lnTo>
                  <a:pt x="12114" y="9444"/>
                </a:lnTo>
                <a:lnTo>
                  <a:pt x="12114" y="6083"/>
                </a:lnTo>
                <a:lnTo>
                  <a:pt x="12114" y="2732"/>
                </a:lnTo>
                <a:lnTo>
                  <a:pt x="9402" y="0"/>
                </a:lnTo>
                <a:close/>
              </a:path>
            </a:pathLst>
          </a:custGeom>
          <a:solidFill>
            <a:srgbClr val="FFFFFF">
              <a:alpha val="39999"/>
            </a:srgbClr>
          </a:solidFill>
        </p:spPr>
        <p:txBody>
          <a:bodyPr wrap="square" lIns="0" tIns="0" rIns="0" bIns="0" rtlCol="0"/>
          <a:lstStyle/>
          <a:p>
            <a:endParaRPr/>
          </a:p>
        </p:txBody>
      </p:sp>
      <p:sp>
        <p:nvSpPr>
          <p:cNvPr id="697" name="object 697"/>
          <p:cNvSpPr/>
          <p:nvPr/>
        </p:nvSpPr>
        <p:spPr>
          <a:xfrm>
            <a:off x="15391531" y="2685004"/>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698" name="object 698"/>
          <p:cNvSpPr/>
          <p:nvPr/>
        </p:nvSpPr>
        <p:spPr>
          <a:xfrm>
            <a:off x="15278969" y="2791574"/>
            <a:ext cx="10160" cy="10160"/>
          </a:xfrm>
          <a:custGeom>
            <a:avLst/>
            <a:gdLst/>
            <a:ahLst/>
            <a:cxnLst/>
            <a:rect l="l" t="t" r="r" b="b"/>
            <a:pathLst>
              <a:path w="10159"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699" name="object 699"/>
          <p:cNvSpPr/>
          <p:nvPr/>
        </p:nvSpPr>
        <p:spPr>
          <a:xfrm>
            <a:off x="15436352" y="386105"/>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00" name="object 700"/>
          <p:cNvSpPr/>
          <p:nvPr/>
        </p:nvSpPr>
        <p:spPr>
          <a:xfrm>
            <a:off x="15401802" y="1753479"/>
            <a:ext cx="8255" cy="8255"/>
          </a:xfrm>
          <a:custGeom>
            <a:avLst/>
            <a:gdLst/>
            <a:ahLst/>
            <a:cxnLst/>
            <a:rect l="l" t="t" r="r" b="b"/>
            <a:pathLst>
              <a:path w="8255" h="8255">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701" name="object 701"/>
          <p:cNvSpPr/>
          <p:nvPr/>
        </p:nvSpPr>
        <p:spPr>
          <a:xfrm>
            <a:off x="14911420" y="122877"/>
            <a:ext cx="17145" cy="17145"/>
          </a:xfrm>
          <a:custGeom>
            <a:avLst/>
            <a:gdLst/>
            <a:ahLst/>
            <a:cxnLst/>
            <a:rect l="l" t="t" r="r" b="b"/>
            <a:pathLst>
              <a:path w="17144" h="17144">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702" name="object 702"/>
          <p:cNvSpPr/>
          <p:nvPr/>
        </p:nvSpPr>
        <p:spPr>
          <a:xfrm>
            <a:off x="19884029" y="2849811"/>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03" name="object 703"/>
          <p:cNvSpPr/>
          <p:nvPr/>
        </p:nvSpPr>
        <p:spPr>
          <a:xfrm>
            <a:off x="19820695" y="1261981"/>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04" name="object 704"/>
          <p:cNvSpPr/>
          <p:nvPr/>
        </p:nvSpPr>
        <p:spPr>
          <a:xfrm>
            <a:off x="15227055" y="1171043"/>
            <a:ext cx="10795" cy="11430"/>
          </a:xfrm>
          <a:custGeom>
            <a:avLst/>
            <a:gdLst/>
            <a:ahLst/>
            <a:cxnLst/>
            <a:rect l="l" t="t" r="r" b="b"/>
            <a:pathLst>
              <a:path w="10794"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705" name="object 705"/>
          <p:cNvSpPr/>
          <p:nvPr/>
        </p:nvSpPr>
        <p:spPr>
          <a:xfrm>
            <a:off x="19434385" y="3231391"/>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06" name="object 706"/>
          <p:cNvSpPr/>
          <p:nvPr/>
        </p:nvSpPr>
        <p:spPr>
          <a:xfrm>
            <a:off x="15045455" y="1814576"/>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707" name="object 707"/>
          <p:cNvSpPr/>
          <p:nvPr/>
        </p:nvSpPr>
        <p:spPr>
          <a:xfrm>
            <a:off x="19384849" y="4196340"/>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708" name="object 708"/>
          <p:cNvSpPr/>
          <p:nvPr/>
        </p:nvSpPr>
        <p:spPr>
          <a:xfrm>
            <a:off x="19584393" y="2072510"/>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709" name="object 709"/>
          <p:cNvSpPr/>
          <p:nvPr/>
        </p:nvSpPr>
        <p:spPr>
          <a:xfrm>
            <a:off x="19816157" y="1657369"/>
            <a:ext cx="19050" cy="13970"/>
          </a:xfrm>
          <a:custGeom>
            <a:avLst/>
            <a:gdLst/>
            <a:ahLst/>
            <a:cxnLst/>
            <a:rect l="l" t="t" r="r" b="b"/>
            <a:pathLst>
              <a:path w="19050" h="13969">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710" name="object 710"/>
          <p:cNvSpPr/>
          <p:nvPr/>
        </p:nvSpPr>
        <p:spPr>
          <a:xfrm>
            <a:off x="19501130" y="1948468"/>
            <a:ext cx="25400" cy="25400"/>
          </a:xfrm>
          <a:custGeom>
            <a:avLst/>
            <a:gdLst/>
            <a:ahLst/>
            <a:cxnLst/>
            <a:rect l="l" t="t" r="r" b="b"/>
            <a:pathLst>
              <a:path w="25400" h="25400">
                <a:moveTo>
                  <a:pt x="19475" y="0"/>
                </a:moveTo>
                <a:lnTo>
                  <a:pt x="5612" y="0"/>
                </a:lnTo>
                <a:lnTo>
                  <a:pt x="0" y="5654"/>
                </a:lnTo>
                <a:lnTo>
                  <a:pt x="0" y="19622"/>
                </a:lnTo>
                <a:lnTo>
                  <a:pt x="5612" y="25308"/>
                </a:lnTo>
                <a:lnTo>
                  <a:pt x="19475" y="25308"/>
                </a:lnTo>
                <a:lnTo>
                  <a:pt x="25088" y="19622"/>
                </a:lnTo>
                <a:lnTo>
                  <a:pt x="25088" y="12638"/>
                </a:lnTo>
                <a:lnTo>
                  <a:pt x="25088" y="5654"/>
                </a:lnTo>
                <a:lnTo>
                  <a:pt x="19475" y="0"/>
                </a:lnTo>
                <a:close/>
              </a:path>
            </a:pathLst>
          </a:custGeom>
          <a:solidFill>
            <a:srgbClr val="FFFFFF">
              <a:alpha val="39999"/>
            </a:srgbClr>
          </a:solidFill>
        </p:spPr>
        <p:txBody>
          <a:bodyPr wrap="square" lIns="0" tIns="0" rIns="0" bIns="0" rtlCol="0"/>
          <a:lstStyle/>
          <a:p>
            <a:endParaRPr/>
          </a:p>
        </p:txBody>
      </p:sp>
      <p:sp>
        <p:nvSpPr>
          <p:cNvPr id="711" name="object 711"/>
          <p:cNvSpPr/>
          <p:nvPr/>
        </p:nvSpPr>
        <p:spPr>
          <a:xfrm>
            <a:off x="19539157" y="1736970"/>
            <a:ext cx="5715" cy="5715"/>
          </a:xfrm>
          <a:custGeom>
            <a:avLst/>
            <a:gdLst/>
            <a:ahLst/>
            <a:cxnLst/>
            <a:rect l="l" t="t" r="r" b="b"/>
            <a:pathLst>
              <a:path w="5715" h="5714">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712" name="object 712"/>
          <p:cNvSpPr/>
          <p:nvPr/>
        </p:nvSpPr>
        <p:spPr>
          <a:xfrm>
            <a:off x="19070972" y="1788494"/>
            <a:ext cx="19685" cy="19685"/>
          </a:xfrm>
          <a:custGeom>
            <a:avLst/>
            <a:gdLst/>
            <a:ahLst/>
            <a:cxnLst/>
            <a:rect l="l" t="t" r="r" b="b"/>
            <a:pathLst>
              <a:path w="19684" h="19685">
                <a:moveTo>
                  <a:pt x="14868" y="0"/>
                </a:moveTo>
                <a:lnTo>
                  <a:pt x="4293" y="0"/>
                </a:lnTo>
                <a:lnTo>
                  <a:pt x="0" y="4334"/>
                </a:lnTo>
                <a:lnTo>
                  <a:pt x="0" y="15004"/>
                </a:lnTo>
                <a:lnTo>
                  <a:pt x="4293" y="19318"/>
                </a:lnTo>
                <a:lnTo>
                  <a:pt x="14868" y="1931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713" name="object 713"/>
          <p:cNvSpPr/>
          <p:nvPr/>
        </p:nvSpPr>
        <p:spPr>
          <a:xfrm>
            <a:off x="19076114" y="895957"/>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714" name="object 714"/>
          <p:cNvSpPr/>
          <p:nvPr/>
        </p:nvSpPr>
        <p:spPr>
          <a:xfrm>
            <a:off x="19046276" y="2778131"/>
            <a:ext cx="20320" cy="20955"/>
          </a:xfrm>
          <a:custGeom>
            <a:avLst/>
            <a:gdLst/>
            <a:ahLst/>
            <a:cxnLst/>
            <a:rect l="l" t="t" r="r" b="b"/>
            <a:pathLst>
              <a:path w="20319" h="20955">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715" name="object 715"/>
          <p:cNvSpPr/>
          <p:nvPr/>
        </p:nvSpPr>
        <p:spPr>
          <a:xfrm>
            <a:off x="18947223" y="407197"/>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716" name="object 716"/>
          <p:cNvSpPr/>
          <p:nvPr/>
        </p:nvSpPr>
        <p:spPr>
          <a:xfrm>
            <a:off x="17387994" y="1150889"/>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17" name="object 717"/>
          <p:cNvSpPr/>
          <p:nvPr/>
        </p:nvSpPr>
        <p:spPr>
          <a:xfrm>
            <a:off x="19307184" y="6392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718" name="object 718"/>
          <p:cNvSpPr/>
          <p:nvPr/>
        </p:nvSpPr>
        <p:spPr>
          <a:xfrm>
            <a:off x="18335321" y="1049891"/>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19" name="object 719"/>
          <p:cNvSpPr/>
          <p:nvPr/>
        </p:nvSpPr>
        <p:spPr>
          <a:xfrm>
            <a:off x="17858040" y="141942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720" name="object 720"/>
          <p:cNvSpPr/>
          <p:nvPr/>
        </p:nvSpPr>
        <p:spPr>
          <a:xfrm>
            <a:off x="18746663" y="3258263"/>
            <a:ext cx="23495" cy="23495"/>
          </a:xfrm>
          <a:custGeom>
            <a:avLst/>
            <a:gdLst/>
            <a:ahLst/>
            <a:cxnLst/>
            <a:rect l="l" t="t" r="r" b="b"/>
            <a:pathLst>
              <a:path w="23494" h="23495">
                <a:moveTo>
                  <a:pt x="17842" y="0"/>
                </a:moveTo>
                <a:lnTo>
                  <a:pt x="5151" y="0"/>
                </a:lnTo>
                <a:lnTo>
                  <a:pt x="0" y="5183"/>
                </a:lnTo>
                <a:lnTo>
                  <a:pt x="0" y="17968"/>
                </a:lnTo>
                <a:lnTo>
                  <a:pt x="5151" y="23182"/>
                </a:lnTo>
                <a:lnTo>
                  <a:pt x="17842" y="23182"/>
                </a:lnTo>
                <a:lnTo>
                  <a:pt x="22983" y="1796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721" name="object 721"/>
          <p:cNvSpPr/>
          <p:nvPr/>
        </p:nvSpPr>
        <p:spPr>
          <a:xfrm>
            <a:off x="17657092" y="1048773"/>
            <a:ext cx="8255" cy="8255"/>
          </a:xfrm>
          <a:custGeom>
            <a:avLst/>
            <a:gdLst/>
            <a:ahLst/>
            <a:cxnLst/>
            <a:rect l="l" t="t" r="r" b="b"/>
            <a:pathLst>
              <a:path w="8255" h="8255">
                <a:moveTo>
                  <a:pt x="6366" y="0"/>
                </a:moveTo>
                <a:lnTo>
                  <a:pt x="1842" y="0"/>
                </a:lnTo>
                <a:lnTo>
                  <a:pt x="0" y="1842"/>
                </a:lnTo>
                <a:lnTo>
                  <a:pt x="0" y="6408"/>
                </a:lnTo>
                <a:lnTo>
                  <a:pt x="1842" y="8251"/>
                </a:lnTo>
                <a:lnTo>
                  <a:pt x="6366" y="8251"/>
                </a:lnTo>
                <a:lnTo>
                  <a:pt x="8188" y="6408"/>
                </a:lnTo>
                <a:lnTo>
                  <a:pt x="8188" y="4125"/>
                </a:lnTo>
                <a:lnTo>
                  <a:pt x="8188" y="1842"/>
                </a:lnTo>
                <a:lnTo>
                  <a:pt x="6366" y="0"/>
                </a:lnTo>
                <a:close/>
              </a:path>
            </a:pathLst>
          </a:custGeom>
          <a:solidFill>
            <a:srgbClr val="FFFFFF">
              <a:alpha val="31198"/>
            </a:srgbClr>
          </a:solidFill>
        </p:spPr>
        <p:txBody>
          <a:bodyPr wrap="square" lIns="0" tIns="0" rIns="0" bIns="0" rtlCol="0"/>
          <a:lstStyle/>
          <a:p>
            <a:endParaRPr/>
          </a:p>
        </p:txBody>
      </p:sp>
      <p:sp>
        <p:nvSpPr>
          <p:cNvPr id="722" name="object 722"/>
          <p:cNvSpPr/>
          <p:nvPr/>
        </p:nvSpPr>
        <p:spPr>
          <a:xfrm>
            <a:off x="17299325" y="413447"/>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23" name="object 723"/>
          <p:cNvSpPr/>
          <p:nvPr/>
        </p:nvSpPr>
        <p:spPr>
          <a:xfrm>
            <a:off x="17561205" y="288142"/>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724" name="object 724"/>
          <p:cNvSpPr/>
          <p:nvPr/>
        </p:nvSpPr>
        <p:spPr>
          <a:xfrm>
            <a:off x="20085451" y="3533914"/>
            <a:ext cx="19050" cy="22225"/>
          </a:xfrm>
          <a:custGeom>
            <a:avLst/>
            <a:gdLst/>
            <a:ahLst/>
            <a:cxnLst/>
            <a:rect l="l" t="t" r="r" b="b"/>
            <a:pathLst>
              <a:path w="19050" h="22225">
                <a:moveTo>
                  <a:pt x="16826" y="0"/>
                </a:moveTo>
                <a:lnTo>
                  <a:pt x="4848" y="0"/>
                </a:lnTo>
                <a:lnTo>
                  <a:pt x="0" y="4900"/>
                </a:lnTo>
                <a:lnTo>
                  <a:pt x="0" y="16962"/>
                </a:lnTo>
                <a:lnTo>
                  <a:pt x="4848" y="21863"/>
                </a:lnTo>
                <a:lnTo>
                  <a:pt x="16826" y="21863"/>
                </a:lnTo>
                <a:lnTo>
                  <a:pt x="18647" y="20010"/>
                </a:lnTo>
                <a:lnTo>
                  <a:pt x="18647" y="1852"/>
                </a:lnTo>
                <a:lnTo>
                  <a:pt x="16826" y="0"/>
                </a:lnTo>
                <a:close/>
              </a:path>
            </a:pathLst>
          </a:custGeom>
          <a:solidFill>
            <a:srgbClr val="FFFFFF">
              <a:alpha val="39999"/>
            </a:srgbClr>
          </a:solidFill>
        </p:spPr>
        <p:txBody>
          <a:bodyPr wrap="square" lIns="0" tIns="0" rIns="0" bIns="0" rtlCol="0"/>
          <a:lstStyle/>
          <a:p>
            <a:endParaRPr/>
          </a:p>
        </p:txBody>
      </p:sp>
      <p:sp>
        <p:nvSpPr>
          <p:cNvPr id="725" name="object 725"/>
          <p:cNvSpPr/>
          <p:nvPr/>
        </p:nvSpPr>
        <p:spPr>
          <a:xfrm>
            <a:off x="17207436" y="1430354"/>
            <a:ext cx="10795" cy="10795"/>
          </a:xfrm>
          <a:custGeom>
            <a:avLst/>
            <a:gdLst/>
            <a:ahLst/>
            <a:cxnLst/>
            <a:rect l="l" t="t" r="r" b="b"/>
            <a:pathLst>
              <a:path w="10794" h="10794">
                <a:moveTo>
                  <a:pt x="8282" y="0"/>
                </a:moveTo>
                <a:lnTo>
                  <a:pt x="2387" y="0"/>
                </a:lnTo>
                <a:lnTo>
                  <a:pt x="0" y="2429"/>
                </a:lnTo>
                <a:lnTo>
                  <a:pt x="0" y="8334"/>
                </a:lnTo>
                <a:lnTo>
                  <a:pt x="2387"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26" name="object 726"/>
          <p:cNvSpPr/>
          <p:nvPr/>
        </p:nvSpPr>
        <p:spPr>
          <a:xfrm>
            <a:off x="19410836" y="757833"/>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727" name="object 727"/>
          <p:cNvSpPr/>
          <p:nvPr/>
        </p:nvSpPr>
        <p:spPr>
          <a:xfrm>
            <a:off x="17117127" y="252424"/>
            <a:ext cx="14604" cy="14604"/>
          </a:xfrm>
          <a:custGeom>
            <a:avLst/>
            <a:gdLst/>
            <a:ahLst/>
            <a:cxnLst/>
            <a:rect l="l" t="t" r="r" b="b"/>
            <a:pathLst>
              <a:path w="14605" h="14604">
                <a:moveTo>
                  <a:pt x="11067" y="0"/>
                </a:moveTo>
                <a:lnTo>
                  <a:pt x="3151" y="0"/>
                </a:lnTo>
                <a:lnTo>
                  <a:pt x="0" y="3183"/>
                </a:lnTo>
                <a:lnTo>
                  <a:pt x="0" y="11120"/>
                </a:lnTo>
                <a:lnTo>
                  <a:pt x="3151" y="14334"/>
                </a:lnTo>
                <a:lnTo>
                  <a:pt x="11067" y="14334"/>
                </a:lnTo>
                <a:lnTo>
                  <a:pt x="14250" y="11120"/>
                </a:lnTo>
                <a:lnTo>
                  <a:pt x="14250" y="7151"/>
                </a:lnTo>
                <a:lnTo>
                  <a:pt x="14250" y="3183"/>
                </a:lnTo>
                <a:lnTo>
                  <a:pt x="11067" y="0"/>
                </a:lnTo>
                <a:close/>
              </a:path>
            </a:pathLst>
          </a:custGeom>
          <a:solidFill>
            <a:srgbClr val="FFFFFF">
              <a:alpha val="39999"/>
            </a:srgbClr>
          </a:solidFill>
        </p:spPr>
        <p:txBody>
          <a:bodyPr wrap="square" lIns="0" tIns="0" rIns="0" bIns="0" rtlCol="0"/>
          <a:lstStyle/>
          <a:p>
            <a:endParaRPr/>
          </a:p>
        </p:txBody>
      </p:sp>
      <p:sp>
        <p:nvSpPr>
          <p:cNvPr id="728" name="object 728"/>
          <p:cNvSpPr/>
          <p:nvPr/>
        </p:nvSpPr>
        <p:spPr>
          <a:xfrm>
            <a:off x="18145174" y="2715307"/>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29" name="object 729"/>
          <p:cNvSpPr/>
          <p:nvPr/>
        </p:nvSpPr>
        <p:spPr>
          <a:xfrm>
            <a:off x="18064178" y="2524166"/>
            <a:ext cx="13335" cy="13335"/>
          </a:xfrm>
          <a:custGeom>
            <a:avLst/>
            <a:gdLst/>
            <a:ahLst/>
            <a:cxnLst/>
            <a:rect l="l" t="t" r="r" b="b"/>
            <a:pathLst>
              <a:path w="13334" h="13335">
                <a:moveTo>
                  <a:pt x="9853" y="0"/>
                </a:moveTo>
                <a:lnTo>
                  <a:pt x="2848" y="0"/>
                </a:lnTo>
                <a:lnTo>
                  <a:pt x="0" y="2889"/>
                </a:lnTo>
                <a:lnTo>
                  <a:pt x="0" y="9957"/>
                </a:lnTo>
                <a:lnTo>
                  <a:pt x="2848" y="12847"/>
                </a:lnTo>
                <a:lnTo>
                  <a:pt x="9853" y="12847"/>
                </a:lnTo>
                <a:lnTo>
                  <a:pt x="12711" y="9957"/>
                </a:lnTo>
                <a:lnTo>
                  <a:pt x="12711" y="6408"/>
                </a:lnTo>
                <a:lnTo>
                  <a:pt x="12711" y="2889"/>
                </a:lnTo>
                <a:lnTo>
                  <a:pt x="9853" y="0"/>
                </a:lnTo>
                <a:close/>
              </a:path>
            </a:pathLst>
          </a:custGeom>
          <a:solidFill>
            <a:srgbClr val="6F4478">
              <a:alpha val="39999"/>
            </a:srgbClr>
          </a:solidFill>
        </p:spPr>
        <p:txBody>
          <a:bodyPr wrap="square" lIns="0" tIns="0" rIns="0" bIns="0" rtlCol="0"/>
          <a:lstStyle/>
          <a:p>
            <a:endParaRPr/>
          </a:p>
        </p:txBody>
      </p:sp>
      <p:sp>
        <p:nvSpPr>
          <p:cNvPr id="730" name="object 730"/>
          <p:cNvSpPr/>
          <p:nvPr/>
        </p:nvSpPr>
        <p:spPr>
          <a:xfrm>
            <a:off x="18731208" y="2926096"/>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731" name="object 731"/>
          <p:cNvSpPr/>
          <p:nvPr/>
        </p:nvSpPr>
        <p:spPr>
          <a:xfrm>
            <a:off x="17749522" y="2777498"/>
            <a:ext cx="17145" cy="17145"/>
          </a:xfrm>
          <a:custGeom>
            <a:avLst/>
            <a:gdLst/>
            <a:ahLst/>
            <a:cxnLst/>
            <a:rect l="l" t="t" r="r" b="b"/>
            <a:pathLst>
              <a:path w="17144"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732" name="object 732"/>
          <p:cNvSpPr/>
          <p:nvPr/>
        </p:nvSpPr>
        <p:spPr>
          <a:xfrm>
            <a:off x="18432047" y="2530591"/>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33" name="object 733"/>
          <p:cNvSpPr/>
          <p:nvPr/>
        </p:nvSpPr>
        <p:spPr>
          <a:xfrm>
            <a:off x="17381813" y="2475940"/>
            <a:ext cx="14604" cy="14604"/>
          </a:xfrm>
          <a:custGeom>
            <a:avLst/>
            <a:gdLst/>
            <a:ahLst/>
            <a:cxnLst/>
            <a:rect l="l" t="t" r="r" b="b"/>
            <a:pathLst>
              <a:path w="14605" h="14605">
                <a:moveTo>
                  <a:pt x="11141" y="0"/>
                </a:moveTo>
                <a:lnTo>
                  <a:pt x="3183" y="0"/>
                </a:lnTo>
                <a:lnTo>
                  <a:pt x="0" y="3235"/>
                </a:lnTo>
                <a:lnTo>
                  <a:pt x="0" y="11245"/>
                </a:lnTo>
                <a:lnTo>
                  <a:pt x="3183"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734" name="object 734"/>
          <p:cNvSpPr/>
          <p:nvPr/>
        </p:nvSpPr>
        <p:spPr>
          <a:xfrm>
            <a:off x="18049471" y="1732878"/>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35" name="object 735"/>
          <p:cNvSpPr/>
          <p:nvPr/>
        </p:nvSpPr>
        <p:spPr>
          <a:xfrm>
            <a:off x="19596512" y="604281"/>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36" name="object 736"/>
          <p:cNvSpPr/>
          <p:nvPr/>
        </p:nvSpPr>
        <p:spPr>
          <a:xfrm>
            <a:off x="18654453" y="1992236"/>
            <a:ext cx="31750" cy="32384"/>
          </a:xfrm>
          <a:custGeom>
            <a:avLst/>
            <a:gdLst/>
            <a:ahLst/>
            <a:cxnLst/>
            <a:rect l="l" t="t" r="r" b="b"/>
            <a:pathLst>
              <a:path w="31750" h="32385">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737" name="object 737"/>
          <p:cNvSpPr/>
          <p:nvPr/>
        </p:nvSpPr>
        <p:spPr>
          <a:xfrm>
            <a:off x="19621701" y="351237"/>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38" name="object 738"/>
          <p:cNvSpPr/>
          <p:nvPr/>
        </p:nvSpPr>
        <p:spPr>
          <a:xfrm>
            <a:off x="18847576" y="1180064"/>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39" name="object 739"/>
          <p:cNvSpPr/>
          <p:nvPr/>
        </p:nvSpPr>
        <p:spPr>
          <a:xfrm>
            <a:off x="18397929" y="1561645"/>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40" name="object 740"/>
          <p:cNvSpPr/>
          <p:nvPr/>
        </p:nvSpPr>
        <p:spPr>
          <a:xfrm>
            <a:off x="18447535" y="815754"/>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41" name="object 741"/>
          <p:cNvSpPr/>
          <p:nvPr/>
        </p:nvSpPr>
        <p:spPr>
          <a:xfrm>
            <a:off x="17665281" y="213936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42" name="object 742"/>
          <p:cNvSpPr/>
          <p:nvPr/>
        </p:nvSpPr>
        <p:spPr>
          <a:xfrm>
            <a:off x="15675641" y="2223561"/>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1198"/>
            </a:srgbClr>
          </a:solidFill>
        </p:spPr>
        <p:txBody>
          <a:bodyPr wrap="square" lIns="0" tIns="0" rIns="0" bIns="0" rtlCol="0"/>
          <a:lstStyle/>
          <a:p>
            <a:endParaRPr/>
          </a:p>
        </p:txBody>
      </p:sp>
      <p:sp>
        <p:nvSpPr>
          <p:cNvPr id="743" name="object 743"/>
          <p:cNvSpPr/>
          <p:nvPr/>
        </p:nvSpPr>
        <p:spPr>
          <a:xfrm>
            <a:off x="15587039" y="1415703"/>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744" name="object 744"/>
          <p:cNvSpPr/>
          <p:nvPr/>
        </p:nvSpPr>
        <p:spPr>
          <a:xfrm>
            <a:off x="16285120" y="1428863"/>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745" name="object 745"/>
          <p:cNvSpPr/>
          <p:nvPr/>
        </p:nvSpPr>
        <p:spPr>
          <a:xfrm>
            <a:off x="16884946" y="2801454"/>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46" name="object 746"/>
          <p:cNvSpPr/>
          <p:nvPr/>
        </p:nvSpPr>
        <p:spPr>
          <a:xfrm>
            <a:off x="17111028" y="3355523"/>
            <a:ext cx="19050" cy="19050"/>
          </a:xfrm>
          <a:custGeom>
            <a:avLst/>
            <a:gdLst/>
            <a:ahLst/>
            <a:cxnLst/>
            <a:rect l="l" t="t" r="r" b="b"/>
            <a:pathLst>
              <a:path w="19050" h="19050">
                <a:moveTo>
                  <a:pt x="14366" y="0"/>
                </a:moveTo>
                <a:lnTo>
                  <a:pt x="4156" y="0"/>
                </a:lnTo>
                <a:lnTo>
                  <a:pt x="0" y="4167"/>
                </a:lnTo>
                <a:lnTo>
                  <a:pt x="0" y="14470"/>
                </a:lnTo>
                <a:lnTo>
                  <a:pt x="4156" y="18669"/>
                </a:lnTo>
                <a:lnTo>
                  <a:pt x="14366" y="1866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747" name="object 747"/>
          <p:cNvSpPr/>
          <p:nvPr/>
        </p:nvSpPr>
        <p:spPr>
          <a:xfrm>
            <a:off x="15551802" y="4099202"/>
            <a:ext cx="24130" cy="24765"/>
          </a:xfrm>
          <a:custGeom>
            <a:avLst/>
            <a:gdLst/>
            <a:ahLst/>
            <a:cxnLst/>
            <a:rect l="l" t="t" r="r" b="b"/>
            <a:pathLst>
              <a:path w="24130" h="24764">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748" name="object 748"/>
          <p:cNvSpPr/>
          <p:nvPr/>
        </p:nvSpPr>
        <p:spPr>
          <a:xfrm>
            <a:off x="16803951" y="2610313"/>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49" name="object 749"/>
          <p:cNvSpPr/>
          <p:nvPr/>
        </p:nvSpPr>
        <p:spPr>
          <a:xfrm>
            <a:off x="15576993" y="3846163"/>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50" name="object 750"/>
          <p:cNvSpPr/>
          <p:nvPr/>
        </p:nvSpPr>
        <p:spPr>
          <a:xfrm>
            <a:off x="16489294" y="2863642"/>
            <a:ext cx="17145" cy="17145"/>
          </a:xfrm>
          <a:custGeom>
            <a:avLst/>
            <a:gdLst/>
            <a:ahLst/>
            <a:cxnLst/>
            <a:rect l="l" t="t" r="r" b="b"/>
            <a:pathLst>
              <a:path w="17144" h="17144">
                <a:moveTo>
                  <a:pt x="13099" y="0"/>
                </a:moveTo>
                <a:lnTo>
                  <a:pt x="3727" y="0"/>
                </a:lnTo>
                <a:lnTo>
                  <a:pt x="0" y="3853"/>
                </a:lnTo>
                <a:lnTo>
                  <a:pt x="0" y="13266"/>
                </a:lnTo>
                <a:lnTo>
                  <a:pt x="3727" y="17088"/>
                </a:lnTo>
                <a:lnTo>
                  <a:pt x="13099" y="17088"/>
                </a:lnTo>
                <a:lnTo>
                  <a:pt x="16900" y="13266"/>
                </a:lnTo>
                <a:lnTo>
                  <a:pt x="16900" y="8554"/>
                </a:lnTo>
                <a:lnTo>
                  <a:pt x="16900" y="3853"/>
                </a:lnTo>
                <a:lnTo>
                  <a:pt x="13099" y="0"/>
                </a:lnTo>
                <a:close/>
              </a:path>
            </a:pathLst>
          </a:custGeom>
          <a:solidFill>
            <a:srgbClr val="6F4478">
              <a:alpha val="39999"/>
            </a:srgbClr>
          </a:solidFill>
        </p:spPr>
        <p:txBody>
          <a:bodyPr wrap="square" lIns="0" tIns="0" rIns="0" bIns="0" rtlCol="0"/>
          <a:lstStyle/>
          <a:p>
            <a:endParaRPr/>
          </a:p>
        </p:txBody>
      </p:sp>
      <p:sp>
        <p:nvSpPr>
          <p:cNvPr id="751" name="object 751"/>
          <p:cNvSpPr/>
          <p:nvPr/>
        </p:nvSpPr>
        <p:spPr>
          <a:xfrm>
            <a:off x="15817595" y="3203017"/>
            <a:ext cx="23495" cy="23495"/>
          </a:xfrm>
          <a:custGeom>
            <a:avLst/>
            <a:gdLst/>
            <a:ahLst/>
            <a:cxnLst/>
            <a:rect l="l" t="t" r="r" b="b"/>
            <a:pathLst>
              <a:path w="23494" h="23494">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752" name="object 752"/>
          <p:cNvSpPr/>
          <p:nvPr/>
        </p:nvSpPr>
        <p:spPr>
          <a:xfrm>
            <a:off x="16441559" y="2257125"/>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753" name="object 753"/>
          <p:cNvSpPr/>
          <p:nvPr/>
        </p:nvSpPr>
        <p:spPr>
          <a:xfrm>
            <a:off x="15820891" y="3997089"/>
            <a:ext cx="8255" cy="8255"/>
          </a:xfrm>
          <a:custGeom>
            <a:avLst/>
            <a:gdLst/>
            <a:ahLst/>
            <a:cxnLst/>
            <a:rect l="l" t="t" r="r" b="b"/>
            <a:pathLst>
              <a:path w="8255" h="8254">
                <a:moveTo>
                  <a:pt x="6366" y="0"/>
                </a:moveTo>
                <a:lnTo>
                  <a:pt x="1853" y="0"/>
                </a:lnTo>
                <a:lnTo>
                  <a:pt x="0" y="1842"/>
                </a:lnTo>
                <a:lnTo>
                  <a:pt x="0" y="6397"/>
                </a:lnTo>
                <a:lnTo>
                  <a:pt x="1853" y="8251"/>
                </a:lnTo>
                <a:lnTo>
                  <a:pt x="6366" y="8251"/>
                </a:lnTo>
                <a:lnTo>
                  <a:pt x="8198" y="6397"/>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54" name="object 754"/>
          <p:cNvSpPr/>
          <p:nvPr/>
        </p:nvSpPr>
        <p:spPr>
          <a:xfrm>
            <a:off x="16404825" y="1756490"/>
            <a:ext cx="21590" cy="21590"/>
          </a:xfrm>
          <a:custGeom>
            <a:avLst/>
            <a:gdLst/>
            <a:ahLst/>
            <a:cxnLst/>
            <a:rect l="l" t="t" r="r" b="b"/>
            <a:pathLst>
              <a:path w="21590" h="21589">
                <a:moveTo>
                  <a:pt x="16564" y="0"/>
                </a:moveTo>
                <a:lnTo>
                  <a:pt x="4785" y="0"/>
                </a:lnTo>
                <a:lnTo>
                  <a:pt x="0" y="4816"/>
                </a:lnTo>
                <a:lnTo>
                  <a:pt x="0" y="16711"/>
                </a:lnTo>
                <a:lnTo>
                  <a:pt x="4785" y="21538"/>
                </a:lnTo>
                <a:lnTo>
                  <a:pt x="16564" y="21538"/>
                </a:lnTo>
                <a:lnTo>
                  <a:pt x="21360" y="16711"/>
                </a:lnTo>
                <a:lnTo>
                  <a:pt x="21360" y="10774"/>
                </a:lnTo>
                <a:lnTo>
                  <a:pt x="21360" y="4816"/>
                </a:lnTo>
                <a:lnTo>
                  <a:pt x="16564" y="0"/>
                </a:lnTo>
                <a:close/>
              </a:path>
            </a:pathLst>
          </a:custGeom>
          <a:solidFill>
            <a:srgbClr val="FFFFFF">
              <a:alpha val="39999"/>
            </a:srgbClr>
          </a:solidFill>
        </p:spPr>
        <p:txBody>
          <a:bodyPr wrap="square" lIns="0" tIns="0" rIns="0" bIns="0" rtlCol="0"/>
          <a:lstStyle/>
          <a:p>
            <a:endParaRPr/>
          </a:p>
        </p:txBody>
      </p:sp>
      <p:sp>
        <p:nvSpPr>
          <p:cNvPr id="755" name="object 755"/>
          <p:cNvSpPr/>
          <p:nvPr/>
        </p:nvSpPr>
        <p:spPr>
          <a:xfrm>
            <a:off x="15463133" y="3361762"/>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756" name="object 756"/>
          <p:cNvSpPr/>
          <p:nvPr/>
        </p:nvSpPr>
        <p:spPr>
          <a:xfrm>
            <a:off x="16835373" y="882063"/>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757" name="object 757"/>
          <p:cNvSpPr/>
          <p:nvPr/>
        </p:nvSpPr>
        <p:spPr>
          <a:xfrm>
            <a:off x="16722818" y="988633"/>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58" name="object 758"/>
          <p:cNvSpPr/>
          <p:nvPr/>
        </p:nvSpPr>
        <p:spPr>
          <a:xfrm>
            <a:off x="16810302" y="33487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59" name="object 759"/>
          <p:cNvSpPr/>
          <p:nvPr/>
        </p:nvSpPr>
        <p:spPr>
          <a:xfrm>
            <a:off x="16121584" y="2562086"/>
            <a:ext cx="14604" cy="14604"/>
          </a:xfrm>
          <a:custGeom>
            <a:avLst/>
            <a:gdLst/>
            <a:ahLst/>
            <a:cxnLst/>
            <a:rect l="l" t="t" r="r" b="b"/>
            <a:pathLst>
              <a:path w="14605" h="14605">
                <a:moveTo>
                  <a:pt x="11141" y="0"/>
                </a:moveTo>
                <a:lnTo>
                  <a:pt x="3183" y="0"/>
                </a:lnTo>
                <a:lnTo>
                  <a:pt x="0" y="3235"/>
                </a:lnTo>
                <a:lnTo>
                  <a:pt x="0" y="11245"/>
                </a:lnTo>
                <a:lnTo>
                  <a:pt x="3183"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760" name="object 760"/>
          <p:cNvSpPr/>
          <p:nvPr/>
        </p:nvSpPr>
        <p:spPr>
          <a:xfrm>
            <a:off x="16954496" y="2134719"/>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61" name="object 761"/>
          <p:cNvSpPr/>
          <p:nvPr/>
        </p:nvSpPr>
        <p:spPr>
          <a:xfrm>
            <a:off x="16891520" y="201334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62" name="object 762"/>
          <p:cNvSpPr/>
          <p:nvPr/>
        </p:nvSpPr>
        <p:spPr>
          <a:xfrm>
            <a:off x="17011384" y="4128380"/>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63" name="object 763"/>
          <p:cNvSpPr/>
          <p:nvPr/>
        </p:nvSpPr>
        <p:spPr>
          <a:xfrm>
            <a:off x="16611344" y="376407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64" name="object 764"/>
          <p:cNvSpPr/>
          <p:nvPr/>
        </p:nvSpPr>
        <p:spPr>
          <a:xfrm>
            <a:off x="16487015" y="3311907"/>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65" name="object 765"/>
          <p:cNvSpPr/>
          <p:nvPr/>
        </p:nvSpPr>
        <p:spPr>
          <a:xfrm>
            <a:off x="10899356" y="8519197"/>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766" name="object 766"/>
          <p:cNvSpPr/>
          <p:nvPr/>
        </p:nvSpPr>
        <p:spPr>
          <a:xfrm>
            <a:off x="11142819" y="10318971"/>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767" name="object 767"/>
          <p:cNvSpPr/>
          <p:nvPr/>
        </p:nvSpPr>
        <p:spPr>
          <a:xfrm>
            <a:off x="10145140" y="10814491"/>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768" name="object 768"/>
          <p:cNvSpPr/>
          <p:nvPr/>
        </p:nvSpPr>
        <p:spPr>
          <a:xfrm>
            <a:off x="12028199" y="9441090"/>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69" name="object 769"/>
          <p:cNvSpPr/>
          <p:nvPr/>
        </p:nvSpPr>
        <p:spPr>
          <a:xfrm>
            <a:off x="11082781" y="10271641"/>
            <a:ext cx="19050" cy="19685"/>
          </a:xfrm>
          <a:custGeom>
            <a:avLst/>
            <a:gdLst/>
            <a:ahLst/>
            <a:cxnLst/>
            <a:rect l="l" t="t" r="r" b="b"/>
            <a:pathLst>
              <a:path w="19050" h="19684">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770" name="object 770"/>
          <p:cNvSpPr/>
          <p:nvPr/>
        </p:nvSpPr>
        <p:spPr>
          <a:xfrm>
            <a:off x="12104167" y="10151145"/>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771" name="object 771"/>
          <p:cNvSpPr/>
          <p:nvPr/>
        </p:nvSpPr>
        <p:spPr>
          <a:xfrm>
            <a:off x="11128154" y="9973657"/>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72" name="object 772"/>
          <p:cNvSpPr/>
          <p:nvPr/>
        </p:nvSpPr>
        <p:spPr>
          <a:xfrm>
            <a:off x="10910030" y="10460627"/>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773" name="object 773"/>
          <p:cNvSpPr/>
          <p:nvPr/>
        </p:nvSpPr>
        <p:spPr>
          <a:xfrm>
            <a:off x="12053389" y="9188047"/>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74" name="object 774"/>
          <p:cNvSpPr/>
          <p:nvPr/>
        </p:nvSpPr>
        <p:spPr>
          <a:xfrm>
            <a:off x="12017376" y="10896748"/>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775" name="object 775"/>
          <p:cNvSpPr/>
          <p:nvPr/>
        </p:nvSpPr>
        <p:spPr>
          <a:xfrm>
            <a:off x="12493136" y="8262503"/>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776" name="object 776"/>
          <p:cNvSpPr/>
          <p:nvPr/>
        </p:nvSpPr>
        <p:spPr>
          <a:xfrm>
            <a:off x="12529449" y="8057339"/>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777" name="object 777"/>
          <p:cNvSpPr/>
          <p:nvPr/>
        </p:nvSpPr>
        <p:spPr>
          <a:xfrm>
            <a:off x="11103529" y="9953978"/>
            <a:ext cx="17145" cy="17145"/>
          </a:xfrm>
          <a:custGeom>
            <a:avLst/>
            <a:gdLst/>
            <a:ahLst/>
            <a:cxnLst/>
            <a:rect l="l" t="t" r="r" b="b"/>
            <a:pathLst>
              <a:path w="17145" h="17145">
                <a:moveTo>
                  <a:pt x="13109" y="0"/>
                </a:moveTo>
                <a:lnTo>
                  <a:pt x="3727" y="0"/>
                </a:lnTo>
                <a:lnTo>
                  <a:pt x="0" y="3842"/>
                </a:lnTo>
                <a:lnTo>
                  <a:pt x="0" y="13256"/>
                </a:lnTo>
                <a:lnTo>
                  <a:pt x="3727" y="17088"/>
                </a:lnTo>
                <a:lnTo>
                  <a:pt x="13109" y="17088"/>
                </a:lnTo>
                <a:lnTo>
                  <a:pt x="16900" y="1325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778" name="object 778"/>
          <p:cNvSpPr/>
          <p:nvPr/>
        </p:nvSpPr>
        <p:spPr>
          <a:xfrm>
            <a:off x="12201409" y="8578343"/>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779" name="object 779"/>
          <p:cNvSpPr/>
          <p:nvPr/>
        </p:nvSpPr>
        <p:spPr>
          <a:xfrm>
            <a:off x="11802949" y="820195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780" name="object 780"/>
          <p:cNvSpPr/>
          <p:nvPr/>
        </p:nvSpPr>
        <p:spPr>
          <a:xfrm>
            <a:off x="12840761" y="822417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781" name="object 781"/>
          <p:cNvSpPr/>
          <p:nvPr/>
        </p:nvSpPr>
        <p:spPr>
          <a:xfrm>
            <a:off x="11337056" y="8078969"/>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82" name="object 782"/>
          <p:cNvSpPr/>
          <p:nvPr/>
        </p:nvSpPr>
        <p:spPr>
          <a:xfrm>
            <a:off x="11852977" y="735282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83" name="object 783"/>
          <p:cNvSpPr/>
          <p:nvPr/>
        </p:nvSpPr>
        <p:spPr>
          <a:xfrm>
            <a:off x="10560028" y="883451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784" name="object 784"/>
          <p:cNvSpPr/>
          <p:nvPr/>
        </p:nvSpPr>
        <p:spPr>
          <a:xfrm>
            <a:off x="11419165" y="11002144"/>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785" name="object 785"/>
          <p:cNvSpPr/>
          <p:nvPr/>
        </p:nvSpPr>
        <p:spPr>
          <a:xfrm>
            <a:off x="12820655" y="7929226"/>
            <a:ext cx="10795" cy="10795"/>
          </a:xfrm>
          <a:custGeom>
            <a:avLst/>
            <a:gdLst/>
            <a:ahLst/>
            <a:cxnLst/>
            <a:rect l="l" t="t" r="r" b="b"/>
            <a:pathLst>
              <a:path w="10795" h="10795">
                <a:moveTo>
                  <a:pt x="8031" y="0"/>
                </a:moveTo>
                <a:lnTo>
                  <a:pt x="2303" y="0"/>
                </a:lnTo>
                <a:lnTo>
                  <a:pt x="0" y="2345"/>
                </a:lnTo>
                <a:lnTo>
                  <a:pt x="0" y="8104"/>
                </a:lnTo>
                <a:lnTo>
                  <a:pt x="2303" y="10460"/>
                </a:lnTo>
                <a:lnTo>
                  <a:pt x="8031" y="10460"/>
                </a:lnTo>
                <a:lnTo>
                  <a:pt x="10366" y="8104"/>
                </a:lnTo>
                <a:lnTo>
                  <a:pt x="10366" y="5224"/>
                </a:lnTo>
                <a:lnTo>
                  <a:pt x="10366" y="2345"/>
                </a:lnTo>
                <a:lnTo>
                  <a:pt x="8031" y="0"/>
                </a:lnTo>
                <a:close/>
              </a:path>
            </a:pathLst>
          </a:custGeom>
          <a:solidFill>
            <a:srgbClr val="FFFFFF">
              <a:alpha val="23999"/>
            </a:srgbClr>
          </a:solidFill>
        </p:spPr>
        <p:txBody>
          <a:bodyPr wrap="square" lIns="0" tIns="0" rIns="0" bIns="0" rtlCol="0"/>
          <a:lstStyle/>
          <a:p>
            <a:endParaRPr/>
          </a:p>
        </p:txBody>
      </p:sp>
      <p:sp>
        <p:nvSpPr>
          <p:cNvPr id="786" name="object 786"/>
          <p:cNvSpPr/>
          <p:nvPr/>
        </p:nvSpPr>
        <p:spPr>
          <a:xfrm>
            <a:off x="12998915" y="7844491"/>
            <a:ext cx="13335" cy="13335"/>
          </a:xfrm>
          <a:custGeom>
            <a:avLst/>
            <a:gdLst/>
            <a:ahLst/>
            <a:cxnLst/>
            <a:rect l="l" t="t" r="r" b="b"/>
            <a:pathLst>
              <a:path w="13334"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787" name="object 787"/>
          <p:cNvSpPr/>
          <p:nvPr/>
        </p:nvSpPr>
        <p:spPr>
          <a:xfrm>
            <a:off x="10556402" y="8350346"/>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788" name="object 788"/>
          <p:cNvSpPr/>
          <p:nvPr/>
        </p:nvSpPr>
        <p:spPr>
          <a:xfrm>
            <a:off x="11798104" y="10685504"/>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789" name="object 789"/>
          <p:cNvSpPr/>
          <p:nvPr/>
        </p:nvSpPr>
        <p:spPr>
          <a:xfrm>
            <a:off x="9684360" y="7490909"/>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790" name="object 790"/>
          <p:cNvSpPr/>
          <p:nvPr/>
        </p:nvSpPr>
        <p:spPr>
          <a:xfrm>
            <a:off x="10025316" y="8308134"/>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791" name="object 791"/>
          <p:cNvSpPr/>
          <p:nvPr/>
        </p:nvSpPr>
        <p:spPr>
          <a:xfrm>
            <a:off x="9816799" y="10515172"/>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792" name="object 792"/>
          <p:cNvSpPr/>
          <p:nvPr/>
        </p:nvSpPr>
        <p:spPr>
          <a:xfrm>
            <a:off x="10219815" y="10178082"/>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793" name="object 793"/>
          <p:cNvSpPr/>
          <p:nvPr/>
        </p:nvSpPr>
        <p:spPr>
          <a:xfrm>
            <a:off x="9733536" y="10391130"/>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794" name="object 794"/>
          <p:cNvSpPr/>
          <p:nvPr/>
        </p:nvSpPr>
        <p:spPr>
          <a:xfrm>
            <a:off x="9771553" y="10179630"/>
            <a:ext cx="5715" cy="5715"/>
          </a:xfrm>
          <a:custGeom>
            <a:avLst/>
            <a:gdLst/>
            <a:ahLst/>
            <a:cxnLst/>
            <a:rect l="l" t="t" r="r" b="b"/>
            <a:pathLst>
              <a:path w="5715" h="5715">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795" name="object 795"/>
          <p:cNvSpPr/>
          <p:nvPr/>
        </p:nvSpPr>
        <p:spPr>
          <a:xfrm>
            <a:off x="11308336" y="7892662"/>
            <a:ext cx="13335" cy="13335"/>
          </a:xfrm>
          <a:custGeom>
            <a:avLst/>
            <a:gdLst/>
            <a:ahLst/>
            <a:cxnLst/>
            <a:rect l="l" t="t" r="r" b="b"/>
            <a:pathLst>
              <a:path w="13334" h="13334">
                <a:moveTo>
                  <a:pt x="10114" y="0"/>
                </a:moveTo>
                <a:lnTo>
                  <a:pt x="2921" y="0"/>
                </a:lnTo>
                <a:lnTo>
                  <a:pt x="0" y="2952"/>
                </a:lnTo>
                <a:lnTo>
                  <a:pt x="0" y="10209"/>
                </a:lnTo>
                <a:lnTo>
                  <a:pt x="2921"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796" name="object 796"/>
          <p:cNvSpPr/>
          <p:nvPr/>
        </p:nvSpPr>
        <p:spPr>
          <a:xfrm>
            <a:off x="11505757" y="910368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97" name="object 797"/>
          <p:cNvSpPr/>
          <p:nvPr/>
        </p:nvSpPr>
        <p:spPr>
          <a:xfrm>
            <a:off x="13538841" y="8237327"/>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798" name="object 798"/>
          <p:cNvSpPr/>
          <p:nvPr/>
        </p:nvSpPr>
        <p:spPr>
          <a:xfrm>
            <a:off x="14364754" y="10163995"/>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799" name="object 799"/>
          <p:cNvSpPr/>
          <p:nvPr/>
        </p:nvSpPr>
        <p:spPr>
          <a:xfrm>
            <a:off x="12805525" y="10907678"/>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00" name="object 800"/>
          <p:cNvSpPr/>
          <p:nvPr/>
        </p:nvSpPr>
        <p:spPr>
          <a:xfrm>
            <a:off x="14057673" y="9418785"/>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01" name="object 801"/>
          <p:cNvSpPr/>
          <p:nvPr/>
        </p:nvSpPr>
        <p:spPr>
          <a:xfrm>
            <a:off x="12830715" y="10654635"/>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802" name="object 802"/>
          <p:cNvSpPr/>
          <p:nvPr/>
        </p:nvSpPr>
        <p:spPr>
          <a:xfrm>
            <a:off x="13275571" y="11176211"/>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803" name="object 803"/>
          <p:cNvSpPr/>
          <p:nvPr/>
        </p:nvSpPr>
        <p:spPr>
          <a:xfrm>
            <a:off x="13743016" y="9672118"/>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804" name="object 804"/>
          <p:cNvSpPr/>
          <p:nvPr/>
        </p:nvSpPr>
        <p:spPr>
          <a:xfrm>
            <a:off x="13074614" y="10805562"/>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805" name="object 805"/>
          <p:cNvSpPr/>
          <p:nvPr/>
        </p:nvSpPr>
        <p:spPr>
          <a:xfrm>
            <a:off x="12716855" y="10170238"/>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06" name="object 806"/>
          <p:cNvSpPr/>
          <p:nvPr/>
        </p:nvSpPr>
        <p:spPr>
          <a:xfrm>
            <a:off x="12978726" y="1004493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807" name="object 807"/>
          <p:cNvSpPr/>
          <p:nvPr/>
        </p:nvSpPr>
        <p:spPr>
          <a:xfrm>
            <a:off x="14442434" y="792009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808" name="object 808"/>
          <p:cNvSpPr/>
          <p:nvPr/>
        </p:nvSpPr>
        <p:spPr>
          <a:xfrm>
            <a:off x="14654431" y="8216262"/>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809" name="object 809"/>
          <p:cNvSpPr/>
          <p:nvPr/>
        </p:nvSpPr>
        <p:spPr>
          <a:xfrm>
            <a:off x="14089095" y="7690535"/>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810" name="object 810"/>
          <p:cNvSpPr/>
          <p:nvPr/>
        </p:nvSpPr>
        <p:spPr>
          <a:xfrm>
            <a:off x="13976542" y="7797107"/>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811" name="object 811"/>
          <p:cNvSpPr/>
          <p:nvPr/>
        </p:nvSpPr>
        <p:spPr>
          <a:xfrm>
            <a:off x="14064025" y="714334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812" name="object 812"/>
          <p:cNvSpPr/>
          <p:nvPr/>
        </p:nvSpPr>
        <p:spPr>
          <a:xfrm>
            <a:off x="12624968" y="11187143"/>
            <a:ext cx="10795" cy="10795"/>
          </a:xfrm>
          <a:custGeom>
            <a:avLst/>
            <a:gdLst/>
            <a:ahLst/>
            <a:cxnLst/>
            <a:rect l="l" t="t" r="r" b="b"/>
            <a:pathLst>
              <a:path w="10795" h="10795">
                <a:moveTo>
                  <a:pt x="8282" y="0"/>
                </a:moveTo>
                <a:lnTo>
                  <a:pt x="2387" y="0"/>
                </a:lnTo>
                <a:lnTo>
                  <a:pt x="0" y="2429"/>
                </a:lnTo>
                <a:lnTo>
                  <a:pt x="0" y="8334"/>
                </a:lnTo>
                <a:lnTo>
                  <a:pt x="2387"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813" name="object 813"/>
          <p:cNvSpPr/>
          <p:nvPr/>
        </p:nvSpPr>
        <p:spPr>
          <a:xfrm>
            <a:off x="14828366" y="10514624"/>
            <a:ext cx="20320" cy="20320"/>
          </a:xfrm>
          <a:custGeom>
            <a:avLst/>
            <a:gdLst/>
            <a:ahLst/>
            <a:cxnLst/>
            <a:rect l="l" t="t" r="r" b="b"/>
            <a:pathLst>
              <a:path w="20319" h="20320">
                <a:moveTo>
                  <a:pt x="15653" y="0"/>
                </a:moveTo>
                <a:lnTo>
                  <a:pt x="4512" y="0"/>
                </a:lnTo>
                <a:lnTo>
                  <a:pt x="0" y="4523"/>
                </a:lnTo>
                <a:lnTo>
                  <a:pt x="0" y="15769"/>
                </a:lnTo>
                <a:lnTo>
                  <a:pt x="4512" y="20323"/>
                </a:lnTo>
                <a:lnTo>
                  <a:pt x="15653" y="20323"/>
                </a:lnTo>
                <a:lnTo>
                  <a:pt x="20166" y="15769"/>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814" name="object 814"/>
          <p:cNvSpPr/>
          <p:nvPr/>
        </p:nvSpPr>
        <p:spPr>
          <a:xfrm>
            <a:off x="14145242" y="882182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815" name="object 815"/>
          <p:cNvSpPr/>
          <p:nvPr/>
        </p:nvSpPr>
        <p:spPr>
          <a:xfrm>
            <a:off x="14402536" y="7962429"/>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16" name="object 816"/>
          <p:cNvSpPr/>
          <p:nvPr/>
        </p:nvSpPr>
        <p:spPr>
          <a:xfrm>
            <a:off x="15007516" y="8221787"/>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817" name="object 817"/>
          <p:cNvSpPr/>
          <p:nvPr/>
        </p:nvSpPr>
        <p:spPr>
          <a:xfrm>
            <a:off x="14265107" y="10936853"/>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818" name="object 818"/>
          <p:cNvSpPr/>
          <p:nvPr/>
        </p:nvSpPr>
        <p:spPr>
          <a:xfrm>
            <a:off x="13865066" y="1057254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819" name="object 819"/>
          <p:cNvSpPr/>
          <p:nvPr/>
        </p:nvSpPr>
        <p:spPr>
          <a:xfrm>
            <a:off x="13740739" y="1012038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820" name="object 820"/>
          <p:cNvSpPr/>
          <p:nvPr/>
        </p:nvSpPr>
        <p:spPr>
          <a:xfrm>
            <a:off x="12644748" y="7623678"/>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21" name="object 821"/>
          <p:cNvSpPr/>
          <p:nvPr/>
        </p:nvSpPr>
        <p:spPr>
          <a:xfrm>
            <a:off x="13471554" y="6592884"/>
            <a:ext cx="17145" cy="17145"/>
          </a:xfrm>
          <a:custGeom>
            <a:avLst/>
            <a:gdLst/>
            <a:ahLst/>
            <a:cxnLst/>
            <a:rect l="l" t="t" r="r" b="b"/>
            <a:pathLst>
              <a:path w="17144"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822" name="object 822"/>
          <p:cNvSpPr/>
          <p:nvPr/>
        </p:nvSpPr>
        <p:spPr>
          <a:xfrm>
            <a:off x="13173763" y="7172980"/>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23" name="object 823"/>
          <p:cNvSpPr/>
          <p:nvPr/>
        </p:nvSpPr>
        <p:spPr>
          <a:xfrm>
            <a:off x="13249729" y="7883036"/>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824" name="object 824"/>
          <p:cNvSpPr/>
          <p:nvPr/>
        </p:nvSpPr>
        <p:spPr>
          <a:xfrm>
            <a:off x="14884007" y="7568132"/>
            <a:ext cx="27305" cy="27940"/>
          </a:xfrm>
          <a:custGeom>
            <a:avLst/>
            <a:gdLst/>
            <a:ahLst/>
            <a:cxnLst/>
            <a:rect l="l" t="t" r="r" b="b"/>
            <a:pathLst>
              <a:path w="27305" h="27940">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825" name="object 825"/>
          <p:cNvSpPr/>
          <p:nvPr/>
        </p:nvSpPr>
        <p:spPr>
          <a:xfrm>
            <a:off x="14910060" y="8294497"/>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826" name="object 826"/>
          <p:cNvSpPr/>
          <p:nvPr/>
        </p:nvSpPr>
        <p:spPr>
          <a:xfrm>
            <a:off x="14797504" y="8401067"/>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827" name="object 827"/>
          <p:cNvSpPr/>
          <p:nvPr/>
        </p:nvSpPr>
        <p:spPr>
          <a:xfrm>
            <a:off x="14920329" y="7362971"/>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828" name="object 828"/>
          <p:cNvSpPr/>
          <p:nvPr/>
        </p:nvSpPr>
        <p:spPr>
          <a:xfrm>
            <a:off x="13442850" y="7070865"/>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829" name="object 829"/>
          <p:cNvSpPr/>
          <p:nvPr/>
        </p:nvSpPr>
        <p:spPr>
          <a:xfrm>
            <a:off x="14745579" y="6780537"/>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830" name="object 830"/>
          <p:cNvSpPr/>
          <p:nvPr/>
        </p:nvSpPr>
        <p:spPr>
          <a:xfrm>
            <a:off x="12993205" y="7452445"/>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831" name="object 831"/>
          <p:cNvSpPr/>
          <p:nvPr/>
        </p:nvSpPr>
        <p:spPr>
          <a:xfrm>
            <a:off x="14563979" y="7424066"/>
            <a:ext cx="13335" cy="13335"/>
          </a:xfrm>
          <a:custGeom>
            <a:avLst/>
            <a:gdLst/>
            <a:ahLst/>
            <a:cxnLst/>
            <a:rect l="l" t="t" r="r" b="b"/>
            <a:pathLst>
              <a:path w="13334"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832" name="object 832"/>
          <p:cNvSpPr/>
          <p:nvPr/>
        </p:nvSpPr>
        <p:spPr>
          <a:xfrm>
            <a:off x="12943669" y="8417383"/>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833" name="object 833"/>
          <p:cNvSpPr/>
          <p:nvPr/>
        </p:nvSpPr>
        <p:spPr>
          <a:xfrm>
            <a:off x="13699218" y="7198293"/>
            <a:ext cx="13335" cy="13335"/>
          </a:xfrm>
          <a:custGeom>
            <a:avLst/>
            <a:gdLst/>
            <a:ahLst/>
            <a:cxnLst/>
            <a:rect l="l" t="t" r="r" b="b"/>
            <a:pathLst>
              <a:path w="13334"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834" name="object 834"/>
          <p:cNvSpPr/>
          <p:nvPr/>
        </p:nvSpPr>
        <p:spPr>
          <a:xfrm>
            <a:off x="12555052" y="7074455"/>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835" name="object 835"/>
          <p:cNvSpPr/>
          <p:nvPr/>
        </p:nvSpPr>
        <p:spPr>
          <a:xfrm>
            <a:off x="12305486" y="7479317"/>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836" name="object 836"/>
          <p:cNvSpPr/>
          <p:nvPr/>
        </p:nvSpPr>
        <p:spPr>
          <a:xfrm>
            <a:off x="13644271" y="7754966"/>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43" y="16962"/>
                </a:lnTo>
                <a:lnTo>
                  <a:pt x="21643" y="10921"/>
                </a:lnTo>
                <a:lnTo>
                  <a:pt x="21643" y="4900"/>
                </a:lnTo>
                <a:lnTo>
                  <a:pt x="16837" y="0"/>
                </a:lnTo>
                <a:close/>
              </a:path>
            </a:pathLst>
          </a:custGeom>
          <a:solidFill>
            <a:srgbClr val="FFFFFF">
              <a:alpha val="39999"/>
            </a:srgbClr>
          </a:solidFill>
        </p:spPr>
        <p:txBody>
          <a:bodyPr wrap="square" lIns="0" tIns="0" rIns="0" bIns="0" rtlCol="0"/>
          <a:lstStyle/>
          <a:p>
            <a:endParaRPr/>
          </a:p>
        </p:txBody>
      </p:sp>
      <p:sp>
        <p:nvSpPr>
          <p:cNvPr id="837" name="object 837"/>
          <p:cNvSpPr/>
          <p:nvPr/>
        </p:nvSpPr>
        <p:spPr>
          <a:xfrm>
            <a:off x="11703997" y="693636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38" name="object 838"/>
          <p:cNvSpPr/>
          <p:nvPr/>
        </p:nvSpPr>
        <p:spPr>
          <a:xfrm>
            <a:off x="11623001" y="6745223"/>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39" name="object 839"/>
          <p:cNvSpPr/>
          <p:nvPr/>
        </p:nvSpPr>
        <p:spPr>
          <a:xfrm>
            <a:off x="12298027" y="6785121"/>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840" name="object 840"/>
          <p:cNvSpPr/>
          <p:nvPr/>
        </p:nvSpPr>
        <p:spPr>
          <a:xfrm>
            <a:off x="11308342" y="6998553"/>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841" name="object 841"/>
          <p:cNvSpPr/>
          <p:nvPr/>
        </p:nvSpPr>
        <p:spPr>
          <a:xfrm>
            <a:off x="10940634" y="6697005"/>
            <a:ext cx="14604" cy="14604"/>
          </a:xfrm>
          <a:custGeom>
            <a:avLst/>
            <a:gdLst/>
            <a:ahLst/>
            <a:cxnLst/>
            <a:rect l="l" t="t" r="r" b="b"/>
            <a:pathLst>
              <a:path w="14604"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842" name="object 842"/>
          <p:cNvSpPr/>
          <p:nvPr/>
        </p:nvSpPr>
        <p:spPr>
          <a:xfrm>
            <a:off x="11224103" y="6360414"/>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843" name="object 843"/>
          <p:cNvSpPr/>
          <p:nvPr/>
        </p:nvSpPr>
        <p:spPr>
          <a:xfrm>
            <a:off x="10443767" y="7022507"/>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44" name="object 844"/>
          <p:cNvSpPr/>
          <p:nvPr/>
        </p:nvSpPr>
        <p:spPr>
          <a:xfrm>
            <a:off x="10569154" y="7285810"/>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845" name="object 845"/>
          <p:cNvSpPr/>
          <p:nvPr/>
        </p:nvSpPr>
        <p:spPr>
          <a:xfrm>
            <a:off x="10362773" y="6831366"/>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46" name="object 846"/>
          <p:cNvSpPr/>
          <p:nvPr/>
        </p:nvSpPr>
        <p:spPr>
          <a:xfrm>
            <a:off x="10048116" y="7084699"/>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847" name="object 847"/>
          <p:cNvSpPr/>
          <p:nvPr/>
        </p:nvSpPr>
        <p:spPr>
          <a:xfrm>
            <a:off x="10000381" y="6478177"/>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848" name="object 848"/>
          <p:cNvSpPr/>
          <p:nvPr/>
        </p:nvSpPr>
        <p:spPr>
          <a:xfrm>
            <a:off x="9680406" y="6783151"/>
            <a:ext cx="14604" cy="14604"/>
          </a:xfrm>
          <a:custGeom>
            <a:avLst/>
            <a:gdLst/>
            <a:ahLst/>
            <a:cxnLst/>
            <a:rect l="l" t="t" r="r" b="b"/>
            <a:pathLst>
              <a:path w="14604"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849" name="object 849"/>
          <p:cNvSpPr/>
          <p:nvPr/>
        </p:nvSpPr>
        <p:spPr>
          <a:xfrm>
            <a:off x="10513317" y="6355772"/>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850" name="object 850"/>
          <p:cNvSpPr/>
          <p:nvPr/>
        </p:nvSpPr>
        <p:spPr>
          <a:xfrm>
            <a:off x="10570205" y="834943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851" name="object 851"/>
          <p:cNvSpPr/>
          <p:nvPr/>
        </p:nvSpPr>
        <p:spPr>
          <a:xfrm>
            <a:off x="10170166" y="7985125"/>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852" name="object 852"/>
          <p:cNvSpPr/>
          <p:nvPr/>
        </p:nvSpPr>
        <p:spPr>
          <a:xfrm>
            <a:off x="10045836" y="753296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853" name="object 853"/>
          <p:cNvSpPr/>
          <p:nvPr/>
        </p:nvSpPr>
        <p:spPr>
          <a:xfrm>
            <a:off x="17340535" y="8519197"/>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854" name="object 854"/>
          <p:cNvSpPr/>
          <p:nvPr/>
        </p:nvSpPr>
        <p:spPr>
          <a:xfrm>
            <a:off x="17583998" y="10318971"/>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855" name="object 855"/>
          <p:cNvSpPr/>
          <p:nvPr/>
        </p:nvSpPr>
        <p:spPr>
          <a:xfrm>
            <a:off x="16586320" y="10814491"/>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856" name="object 856"/>
          <p:cNvSpPr/>
          <p:nvPr/>
        </p:nvSpPr>
        <p:spPr>
          <a:xfrm>
            <a:off x="15922114" y="10452886"/>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857" name="object 857"/>
          <p:cNvSpPr/>
          <p:nvPr/>
        </p:nvSpPr>
        <p:spPr>
          <a:xfrm>
            <a:off x="18469376" y="9441090"/>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58" name="object 858"/>
          <p:cNvSpPr/>
          <p:nvPr/>
        </p:nvSpPr>
        <p:spPr>
          <a:xfrm>
            <a:off x="17523961" y="10271641"/>
            <a:ext cx="19050" cy="19685"/>
          </a:xfrm>
          <a:custGeom>
            <a:avLst/>
            <a:gdLst/>
            <a:ahLst/>
            <a:cxnLst/>
            <a:rect l="l" t="t" r="r" b="b"/>
            <a:pathLst>
              <a:path w="19050" h="19684">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859" name="object 859"/>
          <p:cNvSpPr/>
          <p:nvPr/>
        </p:nvSpPr>
        <p:spPr>
          <a:xfrm>
            <a:off x="18545343" y="10151145"/>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860" name="object 860"/>
          <p:cNvSpPr/>
          <p:nvPr/>
        </p:nvSpPr>
        <p:spPr>
          <a:xfrm>
            <a:off x="17569333" y="9973657"/>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61" name="object 861"/>
          <p:cNvSpPr/>
          <p:nvPr/>
        </p:nvSpPr>
        <p:spPr>
          <a:xfrm>
            <a:off x="15672164" y="11007562"/>
            <a:ext cx="20320" cy="20320"/>
          </a:xfrm>
          <a:custGeom>
            <a:avLst/>
            <a:gdLst/>
            <a:ahLst/>
            <a:cxnLst/>
            <a:rect l="l" t="t" r="r" b="b"/>
            <a:pathLst>
              <a:path w="20319"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862" name="object 862"/>
          <p:cNvSpPr/>
          <p:nvPr/>
        </p:nvSpPr>
        <p:spPr>
          <a:xfrm>
            <a:off x="17351209" y="10460627"/>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863" name="object 863"/>
          <p:cNvSpPr/>
          <p:nvPr/>
        </p:nvSpPr>
        <p:spPr>
          <a:xfrm>
            <a:off x="18494565" y="9188047"/>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864" name="object 864"/>
          <p:cNvSpPr/>
          <p:nvPr/>
        </p:nvSpPr>
        <p:spPr>
          <a:xfrm>
            <a:off x="18458553" y="10896748"/>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865" name="object 865"/>
          <p:cNvSpPr/>
          <p:nvPr/>
        </p:nvSpPr>
        <p:spPr>
          <a:xfrm>
            <a:off x="18934315" y="8262503"/>
            <a:ext cx="27305" cy="27940"/>
          </a:xfrm>
          <a:custGeom>
            <a:avLst/>
            <a:gdLst/>
            <a:ahLst/>
            <a:cxnLst/>
            <a:rect l="l" t="t" r="r" b="b"/>
            <a:pathLst>
              <a:path w="27305"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866" name="object 866"/>
          <p:cNvSpPr/>
          <p:nvPr/>
        </p:nvSpPr>
        <p:spPr>
          <a:xfrm>
            <a:off x="18970625" y="8057339"/>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867" name="object 867"/>
          <p:cNvSpPr/>
          <p:nvPr/>
        </p:nvSpPr>
        <p:spPr>
          <a:xfrm>
            <a:off x="17544708" y="9953978"/>
            <a:ext cx="17145" cy="17145"/>
          </a:xfrm>
          <a:custGeom>
            <a:avLst/>
            <a:gdLst/>
            <a:ahLst/>
            <a:cxnLst/>
            <a:rect l="l" t="t" r="r" b="b"/>
            <a:pathLst>
              <a:path w="17144" h="17145">
                <a:moveTo>
                  <a:pt x="13099" y="0"/>
                </a:moveTo>
                <a:lnTo>
                  <a:pt x="3727" y="0"/>
                </a:lnTo>
                <a:lnTo>
                  <a:pt x="0" y="3842"/>
                </a:lnTo>
                <a:lnTo>
                  <a:pt x="0" y="13256"/>
                </a:lnTo>
                <a:lnTo>
                  <a:pt x="3727" y="17088"/>
                </a:lnTo>
                <a:lnTo>
                  <a:pt x="13099" y="17088"/>
                </a:lnTo>
                <a:lnTo>
                  <a:pt x="16900" y="1325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868" name="object 868"/>
          <p:cNvSpPr/>
          <p:nvPr/>
        </p:nvSpPr>
        <p:spPr>
          <a:xfrm>
            <a:off x="18642579" y="857834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869" name="object 869"/>
          <p:cNvSpPr/>
          <p:nvPr/>
        </p:nvSpPr>
        <p:spPr>
          <a:xfrm>
            <a:off x="18244126" y="820195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870" name="object 870"/>
          <p:cNvSpPr/>
          <p:nvPr/>
        </p:nvSpPr>
        <p:spPr>
          <a:xfrm>
            <a:off x="19281940" y="822417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871" name="object 871"/>
          <p:cNvSpPr/>
          <p:nvPr/>
        </p:nvSpPr>
        <p:spPr>
          <a:xfrm>
            <a:off x="17890790" y="7972396"/>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872" name="object 872"/>
          <p:cNvSpPr/>
          <p:nvPr/>
        </p:nvSpPr>
        <p:spPr>
          <a:xfrm>
            <a:off x="17778234" y="8078969"/>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873" name="object 873"/>
          <p:cNvSpPr/>
          <p:nvPr/>
        </p:nvSpPr>
        <p:spPr>
          <a:xfrm>
            <a:off x="17865717" y="742520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874" name="object 874"/>
          <p:cNvSpPr/>
          <p:nvPr/>
        </p:nvSpPr>
        <p:spPr>
          <a:xfrm>
            <a:off x="17001205" y="883451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875" name="object 875"/>
          <p:cNvSpPr/>
          <p:nvPr/>
        </p:nvSpPr>
        <p:spPr>
          <a:xfrm>
            <a:off x="16046969" y="8508103"/>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876" name="object 876"/>
          <p:cNvSpPr/>
          <p:nvPr/>
        </p:nvSpPr>
        <p:spPr>
          <a:xfrm>
            <a:off x="17860343" y="11002144"/>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877" name="object 877"/>
          <p:cNvSpPr/>
          <p:nvPr/>
        </p:nvSpPr>
        <p:spPr>
          <a:xfrm>
            <a:off x="19261833" y="7929226"/>
            <a:ext cx="10795" cy="10795"/>
          </a:xfrm>
          <a:custGeom>
            <a:avLst/>
            <a:gdLst/>
            <a:ahLst/>
            <a:cxnLst/>
            <a:rect l="l" t="t" r="r" b="b"/>
            <a:pathLst>
              <a:path w="10794" h="10795">
                <a:moveTo>
                  <a:pt x="8041" y="0"/>
                </a:moveTo>
                <a:lnTo>
                  <a:pt x="2303" y="0"/>
                </a:lnTo>
                <a:lnTo>
                  <a:pt x="0" y="2345"/>
                </a:lnTo>
                <a:lnTo>
                  <a:pt x="0" y="8104"/>
                </a:lnTo>
                <a:lnTo>
                  <a:pt x="2303" y="10460"/>
                </a:lnTo>
                <a:lnTo>
                  <a:pt x="8041" y="10460"/>
                </a:lnTo>
                <a:lnTo>
                  <a:pt x="10366" y="8104"/>
                </a:lnTo>
                <a:lnTo>
                  <a:pt x="10366" y="5224"/>
                </a:lnTo>
                <a:lnTo>
                  <a:pt x="10366" y="2345"/>
                </a:lnTo>
                <a:lnTo>
                  <a:pt x="8041" y="0"/>
                </a:lnTo>
                <a:close/>
              </a:path>
            </a:pathLst>
          </a:custGeom>
          <a:solidFill>
            <a:srgbClr val="FFFFFF">
              <a:alpha val="23999"/>
            </a:srgbClr>
          </a:solidFill>
        </p:spPr>
        <p:txBody>
          <a:bodyPr wrap="square" lIns="0" tIns="0" rIns="0" bIns="0" rtlCol="0"/>
          <a:lstStyle/>
          <a:p>
            <a:endParaRPr/>
          </a:p>
        </p:txBody>
      </p:sp>
      <p:sp>
        <p:nvSpPr>
          <p:cNvPr id="878" name="object 878"/>
          <p:cNvSpPr/>
          <p:nvPr/>
        </p:nvSpPr>
        <p:spPr>
          <a:xfrm>
            <a:off x="19440092" y="7844491"/>
            <a:ext cx="13335" cy="13335"/>
          </a:xfrm>
          <a:custGeom>
            <a:avLst/>
            <a:gdLst/>
            <a:ahLst/>
            <a:cxnLst/>
            <a:rect l="l" t="t" r="r" b="b"/>
            <a:pathLst>
              <a:path w="13334"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879" name="object 879"/>
          <p:cNvSpPr/>
          <p:nvPr/>
        </p:nvSpPr>
        <p:spPr>
          <a:xfrm>
            <a:off x="16997581" y="8350346"/>
            <a:ext cx="7620" cy="7620"/>
          </a:xfrm>
          <a:custGeom>
            <a:avLst/>
            <a:gdLst/>
            <a:ahLst/>
            <a:cxnLst/>
            <a:rect l="l" t="t" r="r" b="b"/>
            <a:pathLst>
              <a:path w="7619"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880" name="object 880"/>
          <p:cNvSpPr/>
          <p:nvPr/>
        </p:nvSpPr>
        <p:spPr>
          <a:xfrm>
            <a:off x="18239283" y="10685504"/>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881" name="object 881"/>
          <p:cNvSpPr/>
          <p:nvPr/>
        </p:nvSpPr>
        <p:spPr>
          <a:xfrm>
            <a:off x="16125538" y="7490909"/>
            <a:ext cx="27305" cy="27940"/>
          </a:xfrm>
          <a:custGeom>
            <a:avLst/>
            <a:gdLst/>
            <a:ahLst/>
            <a:cxnLst/>
            <a:rect l="l" t="t" r="r" b="b"/>
            <a:pathLst>
              <a:path w="27305"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882" name="object 882"/>
          <p:cNvSpPr/>
          <p:nvPr/>
        </p:nvSpPr>
        <p:spPr>
          <a:xfrm>
            <a:off x="16466494" y="8308134"/>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883" name="object 883"/>
          <p:cNvSpPr/>
          <p:nvPr/>
        </p:nvSpPr>
        <p:spPr>
          <a:xfrm>
            <a:off x="16257976" y="10515172"/>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884" name="object 884"/>
          <p:cNvSpPr/>
          <p:nvPr/>
        </p:nvSpPr>
        <p:spPr>
          <a:xfrm>
            <a:off x="16174715" y="10391130"/>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885" name="object 885"/>
          <p:cNvSpPr/>
          <p:nvPr/>
        </p:nvSpPr>
        <p:spPr>
          <a:xfrm>
            <a:off x="16212742" y="10179630"/>
            <a:ext cx="5715" cy="5715"/>
          </a:xfrm>
          <a:custGeom>
            <a:avLst/>
            <a:gdLst/>
            <a:ahLst/>
            <a:cxnLst/>
            <a:rect l="l" t="t" r="r" b="b"/>
            <a:pathLst>
              <a:path w="5715" h="5715">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886" name="object 886"/>
          <p:cNvSpPr/>
          <p:nvPr/>
        </p:nvSpPr>
        <p:spPr>
          <a:xfrm>
            <a:off x="15744555" y="10231155"/>
            <a:ext cx="19685" cy="19685"/>
          </a:xfrm>
          <a:custGeom>
            <a:avLst/>
            <a:gdLst/>
            <a:ahLst/>
            <a:cxnLst/>
            <a:rect l="l" t="t" r="r" b="b"/>
            <a:pathLst>
              <a:path w="19684" h="19684">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887" name="object 887"/>
          <p:cNvSpPr/>
          <p:nvPr/>
        </p:nvSpPr>
        <p:spPr>
          <a:xfrm>
            <a:off x="17749513" y="7892662"/>
            <a:ext cx="13335" cy="13335"/>
          </a:xfrm>
          <a:custGeom>
            <a:avLst/>
            <a:gdLst/>
            <a:ahLst/>
            <a:cxnLst/>
            <a:rect l="l" t="t" r="r" b="b"/>
            <a:pathLst>
              <a:path w="13334" h="13334">
                <a:moveTo>
                  <a:pt x="10114" y="0"/>
                </a:moveTo>
                <a:lnTo>
                  <a:pt x="2910" y="0"/>
                </a:lnTo>
                <a:lnTo>
                  <a:pt x="0" y="2952"/>
                </a:lnTo>
                <a:lnTo>
                  <a:pt x="0" y="10209"/>
                </a:lnTo>
                <a:lnTo>
                  <a:pt x="2910"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888" name="object 888"/>
          <p:cNvSpPr/>
          <p:nvPr/>
        </p:nvSpPr>
        <p:spPr>
          <a:xfrm>
            <a:off x="15749697" y="9338618"/>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889" name="object 889"/>
          <p:cNvSpPr/>
          <p:nvPr/>
        </p:nvSpPr>
        <p:spPr>
          <a:xfrm>
            <a:off x="15504700" y="10289285"/>
            <a:ext cx="17145" cy="17780"/>
          </a:xfrm>
          <a:custGeom>
            <a:avLst/>
            <a:gdLst/>
            <a:ahLst/>
            <a:cxnLst/>
            <a:rect l="l" t="t" r="r" b="b"/>
            <a:pathLst>
              <a:path w="17144" h="17779">
                <a:moveTo>
                  <a:pt x="13224" y="0"/>
                </a:moveTo>
                <a:lnTo>
                  <a:pt x="3821" y="0"/>
                </a:lnTo>
                <a:lnTo>
                  <a:pt x="0" y="3884"/>
                </a:lnTo>
                <a:lnTo>
                  <a:pt x="0" y="13392"/>
                </a:lnTo>
                <a:lnTo>
                  <a:pt x="3821" y="17245"/>
                </a:lnTo>
                <a:lnTo>
                  <a:pt x="13224" y="17245"/>
                </a:lnTo>
                <a:lnTo>
                  <a:pt x="17088" y="13392"/>
                </a:lnTo>
                <a:lnTo>
                  <a:pt x="17088" y="8617"/>
                </a:lnTo>
                <a:lnTo>
                  <a:pt x="17088" y="3884"/>
                </a:lnTo>
                <a:lnTo>
                  <a:pt x="13224" y="0"/>
                </a:lnTo>
                <a:close/>
              </a:path>
            </a:pathLst>
          </a:custGeom>
          <a:solidFill>
            <a:srgbClr val="FFFFFF">
              <a:alpha val="31198"/>
            </a:srgbClr>
          </a:solidFill>
        </p:spPr>
        <p:txBody>
          <a:bodyPr wrap="square" lIns="0" tIns="0" rIns="0" bIns="0" rtlCol="0"/>
          <a:lstStyle/>
          <a:p>
            <a:endParaRPr/>
          </a:p>
        </p:txBody>
      </p:sp>
      <p:sp>
        <p:nvSpPr>
          <p:cNvPr id="890" name="object 890"/>
          <p:cNvSpPr/>
          <p:nvPr/>
        </p:nvSpPr>
        <p:spPr>
          <a:xfrm>
            <a:off x="15719860" y="11220792"/>
            <a:ext cx="20320" cy="20955"/>
          </a:xfrm>
          <a:custGeom>
            <a:avLst/>
            <a:gdLst/>
            <a:ahLst/>
            <a:cxnLst/>
            <a:rect l="l" t="t" r="r" b="b"/>
            <a:pathLst>
              <a:path w="20319"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891" name="object 891"/>
          <p:cNvSpPr/>
          <p:nvPr/>
        </p:nvSpPr>
        <p:spPr>
          <a:xfrm>
            <a:off x="17946937" y="910368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892" name="object 892"/>
          <p:cNvSpPr/>
          <p:nvPr/>
        </p:nvSpPr>
        <p:spPr>
          <a:xfrm>
            <a:off x="19980020" y="8237327"/>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893" name="object 893"/>
          <p:cNvSpPr/>
          <p:nvPr/>
        </p:nvSpPr>
        <p:spPr>
          <a:xfrm>
            <a:off x="19246704" y="10907678"/>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94" name="object 894"/>
          <p:cNvSpPr/>
          <p:nvPr/>
        </p:nvSpPr>
        <p:spPr>
          <a:xfrm>
            <a:off x="15206188" y="8432278"/>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895" name="object 895"/>
          <p:cNvSpPr/>
          <p:nvPr/>
        </p:nvSpPr>
        <p:spPr>
          <a:xfrm>
            <a:off x="19271893" y="10654635"/>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896" name="object 896"/>
          <p:cNvSpPr/>
          <p:nvPr/>
        </p:nvSpPr>
        <p:spPr>
          <a:xfrm>
            <a:off x="19716751" y="11176211"/>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897" name="object 897"/>
          <p:cNvSpPr/>
          <p:nvPr/>
        </p:nvSpPr>
        <p:spPr>
          <a:xfrm>
            <a:off x="19515791" y="10805562"/>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898" name="object 898"/>
          <p:cNvSpPr/>
          <p:nvPr/>
        </p:nvSpPr>
        <p:spPr>
          <a:xfrm>
            <a:off x="14907006" y="8036772"/>
            <a:ext cx="10160" cy="10160"/>
          </a:xfrm>
          <a:custGeom>
            <a:avLst/>
            <a:gdLst/>
            <a:ahLst/>
            <a:cxnLst/>
            <a:rect l="l" t="t" r="r" b="b"/>
            <a:pathLst>
              <a:path w="10159" h="10159">
                <a:moveTo>
                  <a:pt x="7675" y="0"/>
                </a:moveTo>
                <a:lnTo>
                  <a:pt x="2230" y="0"/>
                </a:lnTo>
                <a:lnTo>
                  <a:pt x="0" y="2240"/>
                </a:lnTo>
                <a:lnTo>
                  <a:pt x="0" y="7727"/>
                </a:lnTo>
                <a:lnTo>
                  <a:pt x="2230" y="9978"/>
                </a:lnTo>
                <a:lnTo>
                  <a:pt x="7675" y="997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899" name="object 899"/>
          <p:cNvSpPr/>
          <p:nvPr/>
        </p:nvSpPr>
        <p:spPr>
          <a:xfrm>
            <a:off x="19158035" y="10170238"/>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00" name="object 900"/>
          <p:cNvSpPr/>
          <p:nvPr/>
        </p:nvSpPr>
        <p:spPr>
          <a:xfrm>
            <a:off x="19419906" y="1004493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901" name="object 901"/>
          <p:cNvSpPr/>
          <p:nvPr/>
        </p:nvSpPr>
        <p:spPr>
          <a:xfrm>
            <a:off x="14923907" y="6531658"/>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902" name="object 902"/>
          <p:cNvSpPr/>
          <p:nvPr/>
        </p:nvSpPr>
        <p:spPr>
          <a:xfrm>
            <a:off x="15135905" y="682782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903" name="object 903"/>
          <p:cNvSpPr/>
          <p:nvPr/>
        </p:nvSpPr>
        <p:spPr>
          <a:xfrm>
            <a:off x="19066147" y="11187143"/>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904" name="object 904"/>
          <p:cNvSpPr/>
          <p:nvPr/>
        </p:nvSpPr>
        <p:spPr>
          <a:xfrm>
            <a:off x="14884010" y="6573992"/>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05" name="object 905"/>
          <p:cNvSpPr/>
          <p:nvPr/>
        </p:nvSpPr>
        <p:spPr>
          <a:xfrm>
            <a:off x="15488994" y="6833348"/>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906" name="object 906"/>
          <p:cNvSpPr/>
          <p:nvPr/>
        </p:nvSpPr>
        <p:spPr>
          <a:xfrm>
            <a:off x="19085928" y="7623678"/>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07" name="object 907"/>
          <p:cNvSpPr/>
          <p:nvPr/>
        </p:nvSpPr>
        <p:spPr>
          <a:xfrm>
            <a:off x="19912734" y="6592884"/>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908" name="object 908"/>
          <p:cNvSpPr/>
          <p:nvPr/>
        </p:nvSpPr>
        <p:spPr>
          <a:xfrm>
            <a:off x="19614940" y="7172980"/>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909" name="object 909"/>
          <p:cNvSpPr/>
          <p:nvPr/>
        </p:nvSpPr>
        <p:spPr>
          <a:xfrm>
            <a:off x="19690898" y="7883036"/>
            <a:ext cx="31750" cy="32384"/>
          </a:xfrm>
          <a:custGeom>
            <a:avLst/>
            <a:gdLst/>
            <a:ahLst/>
            <a:cxnLst/>
            <a:rect l="l" t="t" r="r" b="b"/>
            <a:pathLst>
              <a:path w="31750" h="32384">
                <a:moveTo>
                  <a:pt x="24585" y="0"/>
                </a:moveTo>
                <a:lnTo>
                  <a:pt x="7067" y="0"/>
                </a:lnTo>
                <a:lnTo>
                  <a:pt x="0" y="7162"/>
                </a:lnTo>
                <a:lnTo>
                  <a:pt x="0" y="24784"/>
                </a:lnTo>
                <a:lnTo>
                  <a:pt x="7067" y="31967"/>
                </a:lnTo>
                <a:lnTo>
                  <a:pt x="24585" y="31967"/>
                </a:lnTo>
                <a:lnTo>
                  <a:pt x="31684" y="24784"/>
                </a:lnTo>
                <a:lnTo>
                  <a:pt x="31684" y="15968"/>
                </a:lnTo>
                <a:lnTo>
                  <a:pt x="31684" y="7162"/>
                </a:lnTo>
                <a:lnTo>
                  <a:pt x="24585" y="0"/>
                </a:lnTo>
                <a:close/>
              </a:path>
            </a:pathLst>
          </a:custGeom>
          <a:solidFill>
            <a:srgbClr val="384746">
              <a:alpha val="39999"/>
            </a:srgbClr>
          </a:solidFill>
        </p:spPr>
        <p:txBody>
          <a:bodyPr wrap="square" lIns="0" tIns="0" rIns="0" bIns="0" rtlCol="0"/>
          <a:lstStyle/>
          <a:p>
            <a:endParaRPr/>
          </a:p>
        </p:txBody>
      </p:sp>
      <p:sp>
        <p:nvSpPr>
          <p:cNvPr id="910" name="object 910"/>
          <p:cNvSpPr/>
          <p:nvPr/>
        </p:nvSpPr>
        <p:spPr>
          <a:xfrm>
            <a:off x="15391531" y="6906057"/>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911" name="object 911"/>
          <p:cNvSpPr/>
          <p:nvPr/>
        </p:nvSpPr>
        <p:spPr>
          <a:xfrm>
            <a:off x="15278969" y="7012630"/>
            <a:ext cx="10160" cy="10160"/>
          </a:xfrm>
          <a:custGeom>
            <a:avLst/>
            <a:gdLst/>
            <a:ahLst/>
            <a:cxnLst/>
            <a:rect l="l" t="t" r="r" b="b"/>
            <a:pathLst>
              <a:path w="10159" h="10159">
                <a:moveTo>
                  <a:pt x="7675" y="0"/>
                </a:moveTo>
                <a:lnTo>
                  <a:pt x="2230" y="0"/>
                </a:lnTo>
                <a:lnTo>
                  <a:pt x="0" y="2240"/>
                </a:lnTo>
                <a:lnTo>
                  <a:pt x="0" y="7727"/>
                </a:lnTo>
                <a:lnTo>
                  <a:pt x="2230" y="9968"/>
                </a:lnTo>
                <a:lnTo>
                  <a:pt x="7675" y="996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912" name="object 912"/>
          <p:cNvSpPr/>
          <p:nvPr/>
        </p:nvSpPr>
        <p:spPr>
          <a:xfrm>
            <a:off x="19884029" y="7070865"/>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913" name="object 913"/>
          <p:cNvSpPr/>
          <p:nvPr/>
        </p:nvSpPr>
        <p:spPr>
          <a:xfrm>
            <a:off x="19434385" y="7452445"/>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914" name="object 914"/>
          <p:cNvSpPr/>
          <p:nvPr/>
        </p:nvSpPr>
        <p:spPr>
          <a:xfrm>
            <a:off x="19384849" y="8417383"/>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915" name="object 915"/>
          <p:cNvSpPr/>
          <p:nvPr/>
        </p:nvSpPr>
        <p:spPr>
          <a:xfrm>
            <a:off x="19046276" y="6999185"/>
            <a:ext cx="20320" cy="20955"/>
          </a:xfrm>
          <a:custGeom>
            <a:avLst/>
            <a:gdLst/>
            <a:ahLst/>
            <a:cxnLst/>
            <a:rect l="l" t="t" r="r" b="b"/>
            <a:pathLst>
              <a:path w="20319"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916" name="object 916"/>
          <p:cNvSpPr/>
          <p:nvPr/>
        </p:nvSpPr>
        <p:spPr>
          <a:xfrm>
            <a:off x="18746663" y="7479317"/>
            <a:ext cx="23495" cy="23495"/>
          </a:xfrm>
          <a:custGeom>
            <a:avLst/>
            <a:gdLst/>
            <a:ahLst/>
            <a:cxnLst/>
            <a:rect l="l" t="t" r="r" b="b"/>
            <a:pathLst>
              <a:path w="23494"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917" name="object 917"/>
          <p:cNvSpPr/>
          <p:nvPr/>
        </p:nvSpPr>
        <p:spPr>
          <a:xfrm>
            <a:off x="20085451" y="7754966"/>
            <a:ext cx="19050" cy="22225"/>
          </a:xfrm>
          <a:custGeom>
            <a:avLst/>
            <a:gdLst/>
            <a:ahLst/>
            <a:cxnLst/>
            <a:rect l="l" t="t" r="r" b="b"/>
            <a:pathLst>
              <a:path w="19050" h="22225">
                <a:moveTo>
                  <a:pt x="16826" y="0"/>
                </a:moveTo>
                <a:lnTo>
                  <a:pt x="4848" y="0"/>
                </a:lnTo>
                <a:lnTo>
                  <a:pt x="0" y="4900"/>
                </a:lnTo>
                <a:lnTo>
                  <a:pt x="0" y="16962"/>
                </a:lnTo>
                <a:lnTo>
                  <a:pt x="4848" y="21863"/>
                </a:lnTo>
                <a:lnTo>
                  <a:pt x="16826" y="21863"/>
                </a:lnTo>
                <a:lnTo>
                  <a:pt x="18647" y="20010"/>
                </a:lnTo>
                <a:lnTo>
                  <a:pt x="18647" y="1852"/>
                </a:lnTo>
                <a:lnTo>
                  <a:pt x="16826" y="0"/>
                </a:lnTo>
                <a:close/>
              </a:path>
            </a:pathLst>
          </a:custGeom>
          <a:solidFill>
            <a:srgbClr val="FFFFFF">
              <a:alpha val="39999"/>
            </a:srgbClr>
          </a:solidFill>
        </p:spPr>
        <p:txBody>
          <a:bodyPr wrap="square" lIns="0" tIns="0" rIns="0" bIns="0" rtlCol="0"/>
          <a:lstStyle/>
          <a:p>
            <a:endParaRPr/>
          </a:p>
        </p:txBody>
      </p:sp>
      <p:sp>
        <p:nvSpPr>
          <p:cNvPr id="918" name="object 918"/>
          <p:cNvSpPr/>
          <p:nvPr/>
        </p:nvSpPr>
        <p:spPr>
          <a:xfrm>
            <a:off x="18145174" y="693636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19" name="object 919"/>
          <p:cNvSpPr/>
          <p:nvPr/>
        </p:nvSpPr>
        <p:spPr>
          <a:xfrm>
            <a:off x="18064178" y="6745223"/>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920" name="object 920"/>
          <p:cNvSpPr/>
          <p:nvPr/>
        </p:nvSpPr>
        <p:spPr>
          <a:xfrm>
            <a:off x="18731208" y="7147149"/>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921" name="object 921"/>
          <p:cNvSpPr/>
          <p:nvPr/>
        </p:nvSpPr>
        <p:spPr>
          <a:xfrm>
            <a:off x="17749522" y="6998553"/>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922" name="object 922"/>
          <p:cNvSpPr/>
          <p:nvPr/>
        </p:nvSpPr>
        <p:spPr>
          <a:xfrm>
            <a:off x="18432047" y="6751644"/>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923" name="object 923"/>
          <p:cNvSpPr/>
          <p:nvPr/>
        </p:nvSpPr>
        <p:spPr>
          <a:xfrm>
            <a:off x="17381813" y="6697005"/>
            <a:ext cx="14604" cy="14604"/>
          </a:xfrm>
          <a:custGeom>
            <a:avLst/>
            <a:gdLst/>
            <a:ahLst/>
            <a:cxnLst/>
            <a:rect l="l" t="t" r="r" b="b"/>
            <a:pathLst>
              <a:path w="14605"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924" name="object 924"/>
          <p:cNvSpPr/>
          <p:nvPr/>
        </p:nvSpPr>
        <p:spPr>
          <a:xfrm>
            <a:off x="17665281" y="6360414"/>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925" name="object 925"/>
          <p:cNvSpPr/>
          <p:nvPr/>
        </p:nvSpPr>
        <p:spPr>
          <a:xfrm>
            <a:off x="15675641" y="6444607"/>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926" name="object 926"/>
          <p:cNvSpPr/>
          <p:nvPr/>
        </p:nvSpPr>
        <p:spPr>
          <a:xfrm>
            <a:off x="11200831" y="7108742"/>
            <a:ext cx="23495" cy="23495"/>
          </a:xfrm>
          <a:custGeom>
            <a:avLst/>
            <a:gdLst/>
            <a:ahLst/>
            <a:cxnLst/>
            <a:rect l="l" t="t" r="r" b="b"/>
            <a:pathLst>
              <a:path w="23495" h="23495">
                <a:moveTo>
                  <a:pt x="17863" y="0"/>
                </a:moveTo>
                <a:lnTo>
                  <a:pt x="5151" y="0"/>
                </a:lnTo>
                <a:lnTo>
                  <a:pt x="0" y="5162"/>
                </a:lnTo>
                <a:lnTo>
                  <a:pt x="0" y="17988"/>
                </a:lnTo>
                <a:lnTo>
                  <a:pt x="5151" y="23182"/>
                </a:lnTo>
                <a:lnTo>
                  <a:pt x="17863" y="23182"/>
                </a:lnTo>
                <a:lnTo>
                  <a:pt x="23015" y="17988"/>
                </a:lnTo>
                <a:lnTo>
                  <a:pt x="23015" y="11559"/>
                </a:lnTo>
                <a:lnTo>
                  <a:pt x="23015" y="5162"/>
                </a:lnTo>
                <a:lnTo>
                  <a:pt x="17863" y="0"/>
                </a:lnTo>
                <a:close/>
              </a:path>
            </a:pathLst>
          </a:custGeom>
          <a:solidFill>
            <a:srgbClr val="FFFFFF">
              <a:alpha val="23999"/>
            </a:srgbClr>
          </a:solidFill>
        </p:spPr>
        <p:txBody>
          <a:bodyPr wrap="square" lIns="0" tIns="0" rIns="0" bIns="0" rtlCol="0"/>
          <a:lstStyle/>
          <a:p>
            <a:endParaRPr/>
          </a:p>
        </p:txBody>
      </p:sp>
      <p:sp>
        <p:nvSpPr>
          <p:cNvPr id="927" name="object 927"/>
          <p:cNvSpPr/>
          <p:nvPr/>
        </p:nvSpPr>
        <p:spPr>
          <a:xfrm>
            <a:off x="12456968" y="6676260"/>
            <a:ext cx="17780" cy="17780"/>
          </a:xfrm>
          <a:custGeom>
            <a:avLst/>
            <a:gdLst/>
            <a:ahLst/>
            <a:cxnLst/>
            <a:rect l="l" t="t" r="r" b="b"/>
            <a:pathLst>
              <a:path w="17779" h="17779">
                <a:moveTo>
                  <a:pt x="13549" y="0"/>
                </a:moveTo>
                <a:lnTo>
                  <a:pt x="3895" y="0"/>
                </a:lnTo>
                <a:lnTo>
                  <a:pt x="0" y="3978"/>
                </a:lnTo>
                <a:lnTo>
                  <a:pt x="0" y="13695"/>
                </a:lnTo>
                <a:lnTo>
                  <a:pt x="3895" y="17643"/>
                </a:lnTo>
                <a:lnTo>
                  <a:pt x="13549" y="17643"/>
                </a:lnTo>
                <a:lnTo>
                  <a:pt x="17465" y="13695"/>
                </a:lnTo>
                <a:lnTo>
                  <a:pt x="17465" y="8826"/>
                </a:lnTo>
                <a:lnTo>
                  <a:pt x="17465" y="3978"/>
                </a:lnTo>
                <a:lnTo>
                  <a:pt x="13549" y="0"/>
                </a:lnTo>
                <a:close/>
              </a:path>
            </a:pathLst>
          </a:custGeom>
          <a:solidFill>
            <a:srgbClr val="6F4478">
              <a:alpha val="39999"/>
            </a:srgbClr>
          </a:solidFill>
        </p:spPr>
        <p:txBody>
          <a:bodyPr wrap="square" lIns="0" tIns="0" rIns="0" bIns="0" rtlCol="0"/>
          <a:lstStyle/>
          <a:p>
            <a:endParaRPr/>
          </a:p>
        </p:txBody>
      </p:sp>
      <p:sp>
        <p:nvSpPr>
          <p:cNvPr id="928" name="object 928"/>
          <p:cNvSpPr/>
          <p:nvPr/>
        </p:nvSpPr>
        <p:spPr>
          <a:xfrm>
            <a:off x="12254340" y="6423231"/>
            <a:ext cx="22225" cy="22225"/>
          </a:xfrm>
          <a:custGeom>
            <a:avLst/>
            <a:gdLst/>
            <a:ahLst/>
            <a:cxnLst/>
            <a:rect l="l" t="t" r="r" b="b"/>
            <a:pathLst>
              <a:path w="22225" h="22225">
                <a:moveTo>
                  <a:pt x="16962" y="0"/>
                </a:moveTo>
                <a:lnTo>
                  <a:pt x="4900" y="0"/>
                </a:lnTo>
                <a:lnTo>
                  <a:pt x="0" y="4942"/>
                </a:lnTo>
                <a:lnTo>
                  <a:pt x="0" y="17119"/>
                </a:lnTo>
                <a:lnTo>
                  <a:pt x="4900" y="22030"/>
                </a:lnTo>
                <a:lnTo>
                  <a:pt x="16962" y="22030"/>
                </a:lnTo>
                <a:lnTo>
                  <a:pt x="21842" y="17119"/>
                </a:lnTo>
                <a:lnTo>
                  <a:pt x="21842" y="11025"/>
                </a:lnTo>
                <a:lnTo>
                  <a:pt x="21842" y="4942"/>
                </a:lnTo>
                <a:lnTo>
                  <a:pt x="16962" y="0"/>
                </a:lnTo>
                <a:close/>
              </a:path>
            </a:pathLst>
          </a:custGeom>
          <a:solidFill>
            <a:srgbClr val="FFFFFF">
              <a:alpha val="31198"/>
            </a:srgbClr>
          </a:solidFill>
        </p:spPr>
        <p:txBody>
          <a:bodyPr wrap="square" lIns="0" tIns="0" rIns="0" bIns="0" rtlCol="0"/>
          <a:lstStyle/>
          <a:p>
            <a:endParaRPr/>
          </a:p>
        </p:txBody>
      </p:sp>
      <p:sp>
        <p:nvSpPr>
          <p:cNvPr id="929" name="object 929"/>
          <p:cNvSpPr/>
          <p:nvPr/>
        </p:nvSpPr>
        <p:spPr>
          <a:xfrm>
            <a:off x="12218165" y="7914588"/>
            <a:ext cx="23495" cy="23495"/>
          </a:xfrm>
          <a:custGeom>
            <a:avLst/>
            <a:gdLst/>
            <a:ahLst/>
            <a:cxnLst/>
            <a:rect l="l" t="t" r="r" b="b"/>
            <a:pathLst>
              <a:path w="23495" h="23495">
                <a:moveTo>
                  <a:pt x="17968" y="0"/>
                </a:moveTo>
                <a:lnTo>
                  <a:pt x="5204" y="0"/>
                </a:lnTo>
                <a:lnTo>
                  <a:pt x="0" y="5266"/>
                </a:lnTo>
                <a:lnTo>
                  <a:pt x="0" y="18125"/>
                </a:lnTo>
                <a:lnTo>
                  <a:pt x="5204" y="23371"/>
                </a:lnTo>
                <a:lnTo>
                  <a:pt x="17968" y="23371"/>
                </a:lnTo>
                <a:lnTo>
                  <a:pt x="23130" y="18125"/>
                </a:lnTo>
                <a:lnTo>
                  <a:pt x="23130" y="11695"/>
                </a:lnTo>
                <a:lnTo>
                  <a:pt x="23130" y="5266"/>
                </a:lnTo>
                <a:lnTo>
                  <a:pt x="17968" y="0"/>
                </a:lnTo>
                <a:close/>
              </a:path>
            </a:pathLst>
          </a:custGeom>
          <a:solidFill>
            <a:srgbClr val="384746">
              <a:alpha val="39999"/>
            </a:srgbClr>
          </a:solidFill>
        </p:spPr>
        <p:txBody>
          <a:bodyPr wrap="square" lIns="0" tIns="0" rIns="0" bIns="0" rtlCol="0"/>
          <a:lstStyle/>
          <a:p>
            <a:endParaRPr/>
          </a:p>
        </p:txBody>
      </p:sp>
      <p:sp>
        <p:nvSpPr>
          <p:cNvPr id="930" name="object 930"/>
          <p:cNvSpPr/>
          <p:nvPr/>
        </p:nvSpPr>
        <p:spPr>
          <a:xfrm>
            <a:off x="11106356" y="7664442"/>
            <a:ext cx="12700" cy="12700"/>
          </a:xfrm>
          <a:custGeom>
            <a:avLst/>
            <a:gdLst/>
            <a:ahLst/>
            <a:cxnLst/>
            <a:rect l="l" t="t" r="r" b="b"/>
            <a:pathLst>
              <a:path w="12700" h="12700">
                <a:moveTo>
                  <a:pt x="9528" y="0"/>
                </a:moveTo>
                <a:lnTo>
                  <a:pt x="2753" y="0"/>
                </a:lnTo>
                <a:lnTo>
                  <a:pt x="0" y="2764"/>
                </a:lnTo>
                <a:lnTo>
                  <a:pt x="0" y="9591"/>
                </a:lnTo>
                <a:lnTo>
                  <a:pt x="2753" y="12376"/>
                </a:lnTo>
                <a:lnTo>
                  <a:pt x="9528" y="12376"/>
                </a:lnTo>
                <a:lnTo>
                  <a:pt x="12271" y="9591"/>
                </a:lnTo>
                <a:lnTo>
                  <a:pt x="12271" y="6177"/>
                </a:lnTo>
                <a:lnTo>
                  <a:pt x="12271" y="2764"/>
                </a:lnTo>
                <a:lnTo>
                  <a:pt x="9528" y="0"/>
                </a:lnTo>
                <a:close/>
              </a:path>
            </a:pathLst>
          </a:custGeom>
          <a:solidFill>
            <a:srgbClr val="FFFFFF">
              <a:alpha val="29998"/>
            </a:srgbClr>
          </a:solidFill>
        </p:spPr>
        <p:txBody>
          <a:bodyPr wrap="square" lIns="0" tIns="0" rIns="0" bIns="0" rtlCol="0"/>
          <a:lstStyle/>
          <a:p>
            <a:endParaRPr/>
          </a:p>
        </p:txBody>
      </p:sp>
      <p:sp>
        <p:nvSpPr>
          <p:cNvPr id="931" name="object 931"/>
          <p:cNvSpPr/>
          <p:nvPr/>
        </p:nvSpPr>
        <p:spPr>
          <a:xfrm>
            <a:off x="11613308" y="10328013"/>
            <a:ext cx="32384" cy="32384"/>
          </a:xfrm>
          <a:custGeom>
            <a:avLst/>
            <a:gdLst/>
            <a:ahLst/>
            <a:cxnLst/>
            <a:rect l="l" t="t" r="r" b="b"/>
            <a:pathLst>
              <a:path w="32384" h="32384">
                <a:moveTo>
                  <a:pt x="24910" y="0"/>
                </a:moveTo>
                <a:lnTo>
                  <a:pt x="7203" y="0"/>
                </a:lnTo>
                <a:lnTo>
                  <a:pt x="0" y="7245"/>
                </a:lnTo>
                <a:lnTo>
                  <a:pt x="0" y="25109"/>
                </a:lnTo>
                <a:lnTo>
                  <a:pt x="7203" y="32375"/>
                </a:lnTo>
                <a:lnTo>
                  <a:pt x="24910" y="32375"/>
                </a:lnTo>
                <a:lnTo>
                  <a:pt x="32093" y="25109"/>
                </a:lnTo>
                <a:lnTo>
                  <a:pt x="32093" y="16187"/>
                </a:lnTo>
                <a:lnTo>
                  <a:pt x="32093" y="7245"/>
                </a:lnTo>
                <a:lnTo>
                  <a:pt x="24910" y="0"/>
                </a:lnTo>
                <a:close/>
              </a:path>
            </a:pathLst>
          </a:custGeom>
          <a:solidFill>
            <a:srgbClr val="FFFFFF">
              <a:alpha val="31198"/>
            </a:srgbClr>
          </a:solidFill>
        </p:spPr>
        <p:txBody>
          <a:bodyPr wrap="square" lIns="0" tIns="0" rIns="0" bIns="0" rtlCol="0"/>
          <a:lstStyle/>
          <a:p>
            <a:endParaRPr/>
          </a:p>
        </p:txBody>
      </p:sp>
      <p:sp>
        <p:nvSpPr>
          <p:cNvPr id="932" name="object 932"/>
          <p:cNvSpPr/>
          <p:nvPr/>
        </p:nvSpPr>
        <p:spPr>
          <a:xfrm>
            <a:off x="11345070" y="8473343"/>
            <a:ext cx="36195" cy="36830"/>
          </a:xfrm>
          <a:custGeom>
            <a:avLst/>
            <a:gdLst/>
            <a:ahLst/>
            <a:cxnLst/>
            <a:rect l="l" t="t" r="r" b="b"/>
            <a:pathLst>
              <a:path w="36195" h="36829">
                <a:moveTo>
                  <a:pt x="18051" y="0"/>
                </a:moveTo>
                <a:lnTo>
                  <a:pt x="11017" y="1433"/>
                </a:lnTo>
                <a:lnTo>
                  <a:pt x="5279" y="5340"/>
                </a:lnTo>
                <a:lnTo>
                  <a:pt x="1415" y="11131"/>
                </a:lnTo>
                <a:lnTo>
                  <a:pt x="0" y="18219"/>
                </a:lnTo>
                <a:lnTo>
                  <a:pt x="1415" y="25311"/>
                </a:lnTo>
                <a:lnTo>
                  <a:pt x="5279" y="31114"/>
                </a:lnTo>
                <a:lnTo>
                  <a:pt x="11017" y="35031"/>
                </a:lnTo>
                <a:lnTo>
                  <a:pt x="18051" y="36470"/>
                </a:lnTo>
                <a:lnTo>
                  <a:pt x="25097" y="35031"/>
                </a:lnTo>
                <a:lnTo>
                  <a:pt x="30848" y="31114"/>
                </a:lnTo>
                <a:lnTo>
                  <a:pt x="34724" y="25311"/>
                </a:lnTo>
                <a:lnTo>
                  <a:pt x="36145" y="18219"/>
                </a:lnTo>
                <a:lnTo>
                  <a:pt x="34724" y="11131"/>
                </a:lnTo>
                <a:lnTo>
                  <a:pt x="30848" y="5340"/>
                </a:lnTo>
                <a:lnTo>
                  <a:pt x="25097" y="1433"/>
                </a:lnTo>
                <a:lnTo>
                  <a:pt x="18051" y="0"/>
                </a:lnTo>
                <a:close/>
              </a:path>
            </a:pathLst>
          </a:custGeom>
          <a:solidFill>
            <a:srgbClr val="384746">
              <a:alpha val="39999"/>
            </a:srgbClr>
          </a:solidFill>
        </p:spPr>
        <p:txBody>
          <a:bodyPr wrap="square" lIns="0" tIns="0" rIns="0" bIns="0" rtlCol="0"/>
          <a:lstStyle/>
          <a:p>
            <a:endParaRPr/>
          </a:p>
        </p:txBody>
      </p:sp>
      <p:sp>
        <p:nvSpPr>
          <p:cNvPr id="933" name="object 933"/>
          <p:cNvSpPr/>
          <p:nvPr/>
        </p:nvSpPr>
        <p:spPr>
          <a:xfrm>
            <a:off x="11749661" y="7720011"/>
            <a:ext cx="9525" cy="9525"/>
          </a:xfrm>
          <a:custGeom>
            <a:avLst/>
            <a:gdLst/>
            <a:ahLst/>
            <a:cxnLst/>
            <a:rect l="l" t="t" r="r" b="b"/>
            <a:pathLst>
              <a:path w="9525" h="9525">
                <a:moveTo>
                  <a:pt x="7266" y="0"/>
                </a:moveTo>
                <a:lnTo>
                  <a:pt x="2104" y="0"/>
                </a:lnTo>
                <a:lnTo>
                  <a:pt x="0" y="2104"/>
                </a:lnTo>
                <a:lnTo>
                  <a:pt x="0" y="7298"/>
                </a:lnTo>
                <a:lnTo>
                  <a:pt x="2104" y="9402"/>
                </a:lnTo>
                <a:lnTo>
                  <a:pt x="7266" y="9402"/>
                </a:lnTo>
                <a:lnTo>
                  <a:pt x="9350" y="7298"/>
                </a:lnTo>
                <a:lnTo>
                  <a:pt x="9350" y="4701"/>
                </a:lnTo>
                <a:lnTo>
                  <a:pt x="9350" y="2104"/>
                </a:lnTo>
                <a:lnTo>
                  <a:pt x="7266" y="0"/>
                </a:lnTo>
                <a:close/>
              </a:path>
            </a:pathLst>
          </a:custGeom>
          <a:solidFill>
            <a:srgbClr val="FFFFFF">
              <a:alpha val="39999"/>
            </a:srgbClr>
          </a:solidFill>
        </p:spPr>
        <p:txBody>
          <a:bodyPr wrap="square" lIns="0" tIns="0" rIns="0" bIns="0" rtlCol="0"/>
          <a:lstStyle/>
          <a:p>
            <a:endParaRPr/>
          </a:p>
        </p:txBody>
      </p:sp>
      <p:sp>
        <p:nvSpPr>
          <p:cNvPr id="934" name="object 934"/>
          <p:cNvSpPr/>
          <p:nvPr/>
        </p:nvSpPr>
        <p:spPr>
          <a:xfrm>
            <a:off x="10426629" y="7357273"/>
            <a:ext cx="11430" cy="11430"/>
          </a:xfrm>
          <a:custGeom>
            <a:avLst/>
            <a:gdLst/>
            <a:ahLst/>
            <a:cxnLst/>
            <a:rect l="l" t="t" r="r" b="b"/>
            <a:pathLst>
              <a:path w="11429" h="11429">
                <a:moveTo>
                  <a:pt x="8753" y="0"/>
                </a:moveTo>
                <a:lnTo>
                  <a:pt x="2533" y="0"/>
                </a:lnTo>
                <a:lnTo>
                  <a:pt x="0" y="2565"/>
                </a:lnTo>
                <a:lnTo>
                  <a:pt x="0" y="8826"/>
                </a:lnTo>
                <a:lnTo>
                  <a:pt x="2533" y="11392"/>
                </a:lnTo>
                <a:lnTo>
                  <a:pt x="8753" y="11392"/>
                </a:lnTo>
                <a:lnTo>
                  <a:pt x="11287" y="8826"/>
                </a:lnTo>
                <a:lnTo>
                  <a:pt x="11287" y="5706"/>
                </a:lnTo>
                <a:lnTo>
                  <a:pt x="11287" y="2565"/>
                </a:lnTo>
                <a:lnTo>
                  <a:pt x="8753" y="0"/>
                </a:lnTo>
                <a:close/>
              </a:path>
            </a:pathLst>
          </a:custGeom>
          <a:solidFill>
            <a:srgbClr val="FFFFFF">
              <a:alpha val="39999"/>
            </a:srgbClr>
          </a:solidFill>
        </p:spPr>
        <p:txBody>
          <a:bodyPr wrap="square" lIns="0" tIns="0" rIns="0" bIns="0" rtlCol="0"/>
          <a:lstStyle/>
          <a:p>
            <a:endParaRPr/>
          </a:p>
        </p:txBody>
      </p:sp>
      <p:sp>
        <p:nvSpPr>
          <p:cNvPr id="935" name="object 935"/>
          <p:cNvSpPr/>
          <p:nvPr/>
        </p:nvSpPr>
        <p:spPr>
          <a:xfrm>
            <a:off x="12167695" y="7281102"/>
            <a:ext cx="13970" cy="14604"/>
          </a:xfrm>
          <a:custGeom>
            <a:avLst/>
            <a:gdLst/>
            <a:ahLst/>
            <a:cxnLst/>
            <a:rect l="l" t="t" r="r" b="b"/>
            <a:pathLst>
              <a:path w="13970" h="14604">
                <a:moveTo>
                  <a:pt x="10795" y="0"/>
                </a:moveTo>
                <a:lnTo>
                  <a:pt x="3109" y="0"/>
                </a:lnTo>
                <a:lnTo>
                  <a:pt x="0" y="3151"/>
                </a:lnTo>
                <a:lnTo>
                  <a:pt x="0" y="10889"/>
                </a:lnTo>
                <a:lnTo>
                  <a:pt x="3109" y="14041"/>
                </a:lnTo>
                <a:lnTo>
                  <a:pt x="10795" y="14041"/>
                </a:lnTo>
                <a:lnTo>
                  <a:pt x="13915" y="10889"/>
                </a:lnTo>
                <a:lnTo>
                  <a:pt x="13915" y="7005"/>
                </a:lnTo>
                <a:lnTo>
                  <a:pt x="13915" y="3151"/>
                </a:lnTo>
                <a:lnTo>
                  <a:pt x="10795" y="0"/>
                </a:lnTo>
                <a:close/>
              </a:path>
            </a:pathLst>
          </a:custGeom>
          <a:solidFill>
            <a:srgbClr val="FFFFFF">
              <a:alpha val="31198"/>
            </a:srgbClr>
          </a:solidFill>
        </p:spPr>
        <p:txBody>
          <a:bodyPr wrap="square" lIns="0" tIns="0" rIns="0" bIns="0" rtlCol="0"/>
          <a:lstStyle/>
          <a:p>
            <a:endParaRPr/>
          </a:p>
        </p:txBody>
      </p:sp>
      <p:sp>
        <p:nvSpPr>
          <p:cNvPr id="936" name="object 936"/>
          <p:cNvSpPr/>
          <p:nvPr/>
        </p:nvSpPr>
        <p:spPr>
          <a:xfrm>
            <a:off x="16884946" y="7022507"/>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37" name="object 937"/>
          <p:cNvSpPr/>
          <p:nvPr/>
        </p:nvSpPr>
        <p:spPr>
          <a:xfrm>
            <a:off x="17111028" y="7576566"/>
            <a:ext cx="19050" cy="19050"/>
          </a:xfrm>
          <a:custGeom>
            <a:avLst/>
            <a:gdLst/>
            <a:ahLst/>
            <a:cxnLst/>
            <a:rect l="l" t="t" r="r" b="b"/>
            <a:pathLst>
              <a:path w="19050" h="19050">
                <a:moveTo>
                  <a:pt x="14366" y="0"/>
                </a:moveTo>
                <a:lnTo>
                  <a:pt x="4156" y="0"/>
                </a:lnTo>
                <a:lnTo>
                  <a:pt x="0" y="4177"/>
                </a:lnTo>
                <a:lnTo>
                  <a:pt x="0" y="14481"/>
                </a:lnTo>
                <a:lnTo>
                  <a:pt x="4156" y="18680"/>
                </a:lnTo>
                <a:lnTo>
                  <a:pt x="14366" y="18680"/>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938" name="object 938"/>
          <p:cNvSpPr/>
          <p:nvPr/>
        </p:nvSpPr>
        <p:spPr>
          <a:xfrm>
            <a:off x="15551802" y="8320259"/>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939" name="object 939"/>
          <p:cNvSpPr/>
          <p:nvPr/>
        </p:nvSpPr>
        <p:spPr>
          <a:xfrm>
            <a:off x="16803951" y="6831366"/>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940" name="object 940"/>
          <p:cNvSpPr/>
          <p:nvPr/>
        </p:nvSpPr>
        <p:spPr>
          <a:xfrm>
            <a:off x="15576993" y="8067216"/>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941" name="object 941"/>
          <p:cNvSpPr/>
          <p:nvPr/>
        </p:nvSpPr>
        <p:spPr>
          <a:xfrm>
            <a:off x="16489294" y="7084699"/>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942" name="object 942"/>
          <p:cNvSpPr/>
          <p:nvPr/>
        </p:nvSpPr>
        <p:spPr>
          <a:xfrm>
            <a:off x="15817595" y="7424071"/>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943" name="object 943"/>
          <p:cNvSpPr/>
          <p:nvPr/>
        </p:nvSpPr>
        <p:spPr>
          <a:xfrm>
            <a:off x="16441559" y="6478177"/>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944" name="object 944"/>
          <p:cNvSpPr/>
          <p:nvPr/>
        </p:nvSpPr>
        <p:spPr>
          <a:xfrm>
            <a:off x="15820891" y="8218143"/>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945" name="object 945"/>
          <p:cNvSpPr/>
          <p:nvPr/>
        </p:nvSpPr>
        <p:spPr>
          <a:xfrm>
            <a:off x="15463133" y="7582819"/>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946" name="object 946"/>
          <p:cNvSpPr/>
          <p:nvPr/>
        </p:nvSpPr>
        <p:spPr>
          <a:xfrm>
            <a:off x="16121584" y="6783151"/>
            <a:ext cx="14604" cy="14604"/>
          </a:xfrm>
          <a:custGeom>
            <a:avLst/>
            <a:gdLst/>
            <a:ahLst/>
            <a:cxnLst/>
            <a:rect l="l" t="t" r="r" b="b"/>
            <a:pathLst>
              <a:path w="14605"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947" name="object 947"/>
          <p:cNvSpPr/>
          <p:nvPr/>
        </p:nvSpPr>
        <p:spPr>
          <a:xfrm>
            <a:off x="16954496" y="6355772"/>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948" name="object 948"/>
          <p:cNvSpPr/>
          <p:nvPr/>
        </p:nvSpPr>
        <p:spPr>
          <a:xfrm>
            <a:off x="13868241" y="8401778"/>
            <a:ext cx="3175" cy="6350"/>
          </a:xfrm>
          <a:custGeom>
            <a:avLst/>
            <a:gdLst/>
            <a:ahLst/>
            <a:cxnLst/>
            <a:rect l="l" t="t" r="r" b="b"/>
            <a:pathLst>
              <a:path w="3175" h="6350">
                <a:moveTo>
                  <a:pt x="2952" y="0"/>
                </a:moveTo>
                <a:lnTo>
                  <a:pt x="1287" y="0"/>
                </a:lnTo>
                <a:lnTo>
                  <a:pt x="0" y="1361"/>
                </a:lnTo>
                <a:lnTo>
                  <a:pt x="0" y="4659"/>
                </a:lnTo>
                <a:lnTo>
                  <a:pt x="1287" y="5957"/>
                </a:lnTo>
                <a:lnTo>
                  <a:pt x="2952" y="5957"/>
                </a:lnTo>
                <a:lnTo>
                  <a:pt x="2952" y="0"/>
                </a:lnTo>
                <a:close/>
              </a:path>
            </a:pathLst>
          </a:custGeom>
          <a:solidFill>
            <a:srgbClr val="384746">
              <a:alpha val="39999"/>
            </a:srgbClr>
          </a:solidFill>
        </p:spPr>
        <p:txBody>
          <a:bodyPr wrap="square" lIns="0" tIns="0" rIns="0" bIns="0" rtlCol="0"/>
          <a:lstStyle/>
          <a:p>
            <a:endParaRPr/>
          </a:p>
        </p:txBody>
      </p:sp>
      <p:sp>
        <p:nvSpPr>
          <p:cNvPr id="949" name="object 949"/>
          <p:cNvSpPr/>
          <p:nvPr/>
        </p:nvSpPr>
        <p:spPr>
          <a:xfrm>
            <a:off x="14100006" y="7986638"/>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950" name="object 950"/>
          <p:cNvSpPr/>
          <p:nvPr/>
        </p:nvSpPr>
        <p:spPr>
          <a:xfrm>
            <a:off x="13784988" y="8277737"/>
            <a:ext cx="25400" cy="25400"/>
          </a:xfrm>
          <a:custGeom>
            <a:avLst/>
            <a:gdLst/>
            <a:ahLst/>
            <a:cxnLst/>
            <a:rect l="l" t="t" r="r" b="b"/>
            <a:pathLst>
              <a:path w="25400" h="25400">
                <a:moveTo>
                  <a:pt x="19475" y="0"/>
                </a:moveTo>
                <a:lnTo>
                  <a:pt x="5601" y="0"/>
                </a:lnTo>
                <a:lnTo>
                  <a:pt x="0" y="5654"/>
                </a:lnTo>
                <a:lnTo>
                  <a:pt x="0" y="19622"/>
                </a:lnTo>
                <a:lnTo>
                  <a:pt x="5601" y="25308"/>
                </a:lnTo>
                <a:lnTo>
                  <a:pt x="19475" y="25308"/>
                </a:lnTo>
                <a:lnTo>
                  <a:pt x="25077" y="19622"/>
                </a:lnTo>
                <a:lnTo>
                  <a:pt x="25077" y="12638"/>
                </a:lnTo>
                <a:lnTo>
                  <a:pt x="25077" y="5654"/>
                </a:lnTo>
                <a:lnTo>
                  <a:pt x="19475" y="0"/>
                </a:lnTo>
                <a:close/>
              </a:path>
            </a:pathLst>
          </a:custGeom>
          <a:solidFill>
            <a:srgbClr val="FFFFFF">
              <a:alpha val="39999"/>
            </a:srgbClr>
          </a:solidFill>
        </p:spPr>
        <p:txBody>
          <a:bodyPr wrap="square" lIns="0" tIns="0" rIns="0" bIns="0" rtlCol="0"/>
          <a:lstStyle/>
          <a:p>
            <a:endParaRPr/>
          </a:p>
        </p:txBody>
      </p:sp>
      <p:sp>
        <p:nvSpPr>
          <p:cNvPr id="951" name="object 951"/>
          <p:cNvSpPr/>
          <p:nvPr/>
        </p:nvSpPr>
        <p:spPr>
          <a:xfrm>
            <a:off x="13823002" y="8066237"/>
            <a:ext cx="5715" cy="5715"/>
          </a:xfrm>
          <a:custGeom>
            <a:avLst/>
            <a:gdLst/>
            <a:ahLst/>
            <a:cxnLst/>
            <a:rect l="l" t="t" r="r" b="b"/>
            <a:pathLst>
              <a:path w="5715" h="5715">
                <a:moveTo>
                  <a:pt x="4104" y="0"/>
                </a:moveTo>
                <a:lnTo>
                  <a:pt x="1183" y="0"/>
                </a:lnTo>
                <a:lnTo>
                  <a:pt x="0" y="1193"/>
                </a:lnTo>
                <a:lnTo>
                  <a:pt x="0" y="4135"/>
                </a:lnTo>
                <a:lnTo>
                  <a:pt x="1183"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952" name="object 952"/>
          <p:cNvSpPr/>
          <p:nvPr/>
        </p:nvSpPr>
        <p:spPr>
          <a:xfrm>
            <a:off x="14414213" y="8939028"/>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953" name="object 953"/>
          <p:cNvSpPr/>
          <p:nvPr/>
        </p:nvSpPr>
        <p:spPr>
          <a:xfrm>
            <a:off x="14051826" y="8585839"/>
            <a:ext cx="13335" cy="6985"/>
          </a:xfrm>
          <a:custGeom>
            <a:avLst/>
            <a:gdLst/>
            <a:ahLst/>
            <a:cxnLst/>
            <a:rect l="l" t="t" r="r" b="b"/>
            <a:pathLst>
              <a:path w="13334" h="6984">
                <a:moveTo>
                  <a:pt x="9936" y="0"/>
                </a:moveTo>
                <a:lnTo>
                  <a:pt x="2848" y="0"/>
                </a:lnTo>
                <a:lnTo>
                  <a:pt x="0" y="2879"/>
                </a:lnTo>
                <a:lnTo>
                  <a:pt x="0" y="6429"/>
                </a:lnTo>
                <a:lnTo>
                  <a:pt x="12795" y="6429"/>
                </a:lnTo>
                <a:lnTo>
                  <a:pt x="12795" y="2879"/>
                </a:lnTo>
                <a:lnTo>
                  <a:pt x="9936" y="0"/>
                </a:lnTo>
                <a:close/>
              </a:path>
            </a:pathLst>
          </a:custGeom>
          <a:solidFill>
            <a:srgbClr val="384746">
              <a:alpha val="39999"/>
            </a:srgbClr>
          </a:solidFill>
        </p:spPr>
        <p:txBody>
          <a:bodyPr wrap="square" lIns="0" tIns="0" rIns="0" bIns="0" rtlCol="0"/>
          <a:lstStyle/>
          <a:p>
            <a:endParaRPr/>
          </a:p>
        </p:txBody>
      </p:sp>
      <p:sp>
        <p:nvSpPr>
          <p:cNvPr id="954" name="object 954"/>
          <p:cNvSpPr/>
          <p:nvPr/>
        </p:nvSpPr>
        <p:spPr>
          <a:xfrm>
            <a:off x="14564759" y="8463434"/>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955" name="object 955"/>
          <p:cNvSpPr/>
          <p:nvPr/>
        </p:nvSpPr>
        <p:spPr>
          <a:xfrm>
            <a:off x="10832169" y="7898241"/>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956" name="object 956"/>
          <p:cNvSpPr/>
          <p:nvPr/>
        </p:nvSpPr>
        <p:spPr>
          <a:xfrm>
            <a:off x="10734709" y="797095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957" name="object 957"/>
          <p:cNvSpPr/>
          <p:nvPr/>
        </p:nvSpPr>
        <p:spPr>
          <a:xfrm>
            <a:off x="10622155" y="8077521"/>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958" name="object 958"/>
          <p:cNvSpPr/>
          <p:nvPr/>
        </p:nvSpPr>
        <p:spPr>
          <a:xfrm>
            <a:off x="9969737" y="10547648"/>
            <a:ext cx="20320" cy="20320"/>
          </a:xfrm>
          <a:custGeom>
            <a:avLst/>
            <a:gdLst/>
            <a:ahLst/>
            <a:cxnLst/>
            <a:rect l="l" t="t" r="r" b="b"/>
            <a:pathLst>
              <a:path w="20320"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959" name="object 959"/>
          <p:cNvSpPr/>
          <p:nvPr/>
        </p:nvSpPr>
        <p:spPr>
          <a:xfrm>
            <a:off x="13706526" y="10566375"/>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960" name="object 960"/>
          <p:cNvSpPr/>
          <p:nvPr/>
        </p:nvSpPr>
        <p:spPr>
          <a:xfrm>
            <a:off x="13378184" y="10267056"/>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961" name="object 961"/>
          <p:cNvSpPr/>
          <p:nvPr/>
        </p:nvSpPr>
        <p:spPr>
          <a:xfrm>
            <a:off x="13924157" y="10804307"/>
            <a:ext cx="13335" cy="13335"/>
          </a:xfrm>
          <a:custGeom>
            <a:avLst/>
            <a:gdLst/>
            <a:ahLst/>
            <a:cxnLst/>
            <a:rect l="l" t="t" r="r" b="b"/>
            <a:pathLst>
              <a:path w="13334" h="13334">
                <a:moveTo>
                  <a:pt x="9853" y="0"/>
                </a:moveTo>
                <a:lnTo>
                  <a:pt x="2848" y="0"/>
                </a:lnTo>
                <a:lnTo>
                  <a:pt x="0" y="2879"/>
                </a:lnTo>
                <a:lnTo>
                  <a:pt x="0" y="9957"/>
                </a:lnTo>
                <a:lnTo>
                  <a:pt x="2848" y="12837"/>
                </a:lnTo>
                <a:lnTo>
                  <a:pt x="9853" y="1283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962" name="object 962"/>
          <p:cNvSpPr/>
          <p:nvPr/>
        </p:nvSpPr>
        <p:spPr>
          <a:xfrm>
            <a:off x="13241793" y="10756089"/>
            <a:ext cx="14604" cy="14604"/>
          </a:xfrm>
          <a:custGeom>
            <a:avLst/>
            <a:gdLst/>
            <a:ahLst/>
            <a:cxnLst/>
            <a:rect l="l" t="t" r="r" b="b"/>
            <a:pathLst>
              <a:path w="14605"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963" name="object 963"/>
          <p:cNvSpPr/>
          <p:nvPr/>
        </p:nvSpPr>
        <p:spPr>
          <a:xfrm>
            <a:off x="14074702" y="10328711"/>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964" name="object 964"/>
          <p:cNvSpPr/>
          <p:nvPr/>
        </p:nvSpPr>
        <p:spPr>
          <a:xfrm>
            <a:off x="17011384" y="8349434"/>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965" name="object 965"/>
          <p:cNvSpPr/>
          <p:nvPr/>
        </p:nvSpPr>
        <p:spPr>
          <a:xfrm>
            <a:off x="16611344" y="7985125"/>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966" name="object 966"/>
          <p:cNvSpPr/>
          <p:nvPr/>
        </p:nvSpPr>
        <p:spPr>
          <a:xfrm>
            <a:off x="16487015" y="753296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971" name="object 971"/>
          <p:cNvSpPr txBox="1"/>
          <p:nvPr/>
        </p:nvSpPr>
        <p:spPr>
          <a:xfrm>
            <a:off x="3690705" y="-136525"/>
            <a:ext cx="16326485" cy="1779333"/>
          </a:xfrm>
          <a:prstGeom prst="rect">
            <a:avLst/>
          </a:prstGeom>
        </p:spPr>
        <p:txBody>
          <a:bodyPr vert="horz" wrap="square" lIns="0" tIns="12065" rIns="0" bIns="0" rtlCol="0">
            <a:spAutoFit/>
          </a:bodyPr>
          <a:lstStyle/>
          <a:p>
            <a:pPr marL="12700" marR="2992755" algn="ctr" rtl="0">
              <a:lnSpc>
                <a:spcPct val="100499"/>
              </a:lnSpc>
              <a:spcBef>
                <a:spcPts val="95"/>
              </a:spcBef>
            </a:pPr>
            <a:endParaRPr lang="en-US" sz="3800" b="1" spc="-60" dirty="0">
              <a:solidFill>
                <a:srgbClr val="FFFFFF"/>
              </a:solidFill>
              <a:latin typeface="Trebuchet MS" panose="020B0603020202020204" pitchFamily="34" charset="0"/>
              <a:cs typeface="Anomalia ML Light AAA Light" panose="00000400000000000000" pitchFamily="2" charset="-79"/>
            </a:endParaRPr>
          </a:p>
          <a:p>
            <a:pPr marL="12700" marR="2992755" algn="ctr" rtl="0">
              <a:lnSpc>
                <a:spcPct val="100499"/>
              </a:lnSpc>
              <a:spcBef>
                <a:spcPts val="95"/>
              </a:spcBef>
            </a:pPr>
            <a:r>
              <a:rPr lang="en-US" sz="3800" b="1" spc="-60" dirty="0">
                <a:solidFill>
                  <a:srgbClr val="FFFFFF"/>
                </a:solidFill>
                <a:latin typeface="Trebuchet MS" panose="020B0603020202020204" pitchFamily="34" charset="0"/>
                <a:cs typeface="Anomalia ML Light AAA Light" panose="00000400000000000000" pitchFamily="2" charset="-79"/>
              </a:rPr>
              <a:t>Fluidic telescope experiment: creating a lens using a viscous fluid in microgravity conditions for optical uses.</a:t>
            </a:r>
          </a:p>
        </p:txBody>
      </p:sp>
      <p:sp>
        <p:nvSpPr>
          <p:cNvPr id="972" name="object 972">
            <a:hlinkClick r:id="rId3"/>
          </p:cNvPr>
          <p:cNvSpPr/>
          <p:nvPr/>
        </p:nvSpPr>
        <p:spPr>
          <a:xfrm>
            <a:off x="156222" y="305301"/>
            <a:ext cx="2578100" cy="2565400"/>
          </a:xfrm>
          <a:custGeom>
            <a:avLst/>
            <a:gdLst/>
            <a:ahLst/>
            <a:cxnLst/>
            <a:rect l="l" t="t" r="r" b="b"/>
            <a:pathLst>
              <a:path w="2578100" h="2565400">
                <a:moveTo>
                  <a:pt x="2060409" y="1081201"/>
                </a:moveTo>
                <a:lnTo>
                  <a:pt x="2056815" y="1032294"/>
                </a:lnTo>
                <a:lnTo>
                  <a:pt x="2046401" y="985621"/>
                </a:lnTo>
                <a:lnTo>
                  <a:pt x="2029650" y="941679"/>
                </a:lnTo>
                <a:lnTo>
                  <a:pt x="2007095" y="900988"/>
                </a:lnTo>
                <a:lnTo>
                  <a:pt x="1979231" y="864069"/>
                </a:lnTo>
                <a:lnTo>
                  <a:pt x="1946579" y="831418"/>
                </a:lnTo>
                <a:lnTo>
                  <a:pt x="1909660" y="803567"/>
                </a:lnTo>
                <a:lnTo>
                  <a:pt x="1868970" y="780999"/>
                </a:lnTo>
                <a:lnTo>
                  <a:pt x="1825028" y="764260"/>
                </a:lnTo>
                <a:lnTo>
                  <a:pt x="1778355" y="753833"/>
                </a:lnTo>
                <a:lnTo>
                  <a:pt x="1729447" y="750239"/>
                </a:lnTo>
                <a:lnTo>
                  <a:pt x="1531708" y="750239"/>
                </a:lnTo>
                <a:lnTo>
                  <a:pt x="1531708" y="1283220"/>
                </a:lnTo>
                <a:lnTo>
                  <a:pt x="1527898" y="1294218"/>
                </a:lnTo>
                <a:lnTo>
                  <a:pt x="1518818" y="1302626"/>
                </a:lnTo>
                <a:lnTo>
                  <a:pt x="1176477" y="1490383"/>
                </a:lnTo>
                <a:lnTo>
                  <a:pt x="1165783" y="1493088"/>
                </a:lnTo>
                <a:lnTo>
                  <a:pt x="1156766" y="1489925"/>
                </a:lnTo>
                <a:lnTo>
                  <a:pt x="1150543" y="1482077"/>
                </a:lnTo>
                <a:lnTo>
                  <a:pt x="1148219" y="1470748"/>
                </a:lnTo>
                <a:lnTo>
                  <a:pt x="1148219" y="1085329"/>
                </a:lnTo>
                <a:lnTo>
                  <a:pt x="1150607" y="1073873"/>
                </a:lnTo>
                <a:lnTo>
                  <a:pt x="1156982" y="1066025"/>
                </a:lnTo>
                <a:lnTo>
                  <a:pt x="1166139" y="1062977"/>
                </a:lnTo>
                <a:lnTo>
                  <a:pt x="1176909" y="1065923"/>
                </a:lnTo>
                <a:lnTo>
                  <a:pt x="1521599" y="1263561"/>
                </a:lnTo>
                <a:lnTo>
                  <a:pt x="1529765" y="1272159"/>
                </a:lnTo>
                <a:lnTo>
                  <a:pt x="1531708" y="1283220"/>
                </a:lnTo>
                <a:lnTo>
                  <a:pt x="1531708" y="750239"/>
                </a:lnTo>
                <a:lnTo>
                  <a:pt x="871054" y="750239"/>
                </a:lnTo>
                <a:lnTo>
                  <a:pt x="822147" y="753833"/>
                </a:lnTo>
                <a:lnTo>
                  <a:pt x="775462" y="764260"/>
                </a:lnTo>
                <a:lnTo>
                  <a:pt x="731520" y="780999"/>
                </a:lnTo>
                <a:lnTo>
                  <a:pt x="690841" y="803567"/>
                </a:lnTo>
                <a:lnTo>
                  <a:pt x="653910" y="831418"/>
                </a:lnTo>
                <a:lnTo>
                  <a:pt x="621271" y="864069"/>
                </a:lnTo>
                <a:lnTo>
                  <a:pt x="593407" y="900988"/>
                </a:lnTo>
                <a:lnTo>
                  <a:pt x="570852" y="941679"/>
                </a:lnTo>
                <a:lnTo>
                  <a:pt x="554101" y="985621"/>
                </a:lnTo>
                <a:lnTo>
                  <a:pt x="543674" y="1032294"/>
                </a:lnTo>
                <a:lnTo>
                  <a:pt x="540092" y="1081201"/>
                </a:lnTo>
                <a:lnTo>
                  <a:pt x="540092" y="1483512"/>
                </a:lnTo>
                <a:lnTo>
                  <a:pt x="543674" y="1532407"/>
                </a:lnTo>
                <a:lnTo>
                  <a:pt x="554101" y="1579092"/>
                </a:lnTo>
                <a:lnTo>
                  <a:pt x="570852" y="1623034"/>
                </a:lnTo>
                <a:lnTo>
                  <a:pt x="593407" y="1663712"/>
                </a:lnTo>
                <a:lnTo>
                  <a:pt x="621271" y="1700631"/>
                </a:lnTo>
                <a:lnTo>
                  <a:pt x="653910" y="1733283"/>
                </a:lnTo>
                <a:lnTo>
                  <a:pt x="690841" y="1761147"/>
                </a:lnTo>
                <a:lnTo>
                  <a:pt x="731520" y="1783702"/>
                </a:lnTo>
                <a:lnTo>
                  <a:pt x="775462" y="1800453"/>
                </a:lnTo>
                <a:lnTo>
                  <a:pt x="822147" y="1810867"/>
                </a:lnTo>
                <a:lnTo>
                  <a:pt x="871054" y="1814461"/>
                </a:lnTo>
                <a:lnTo>
                  <a:pt x="1729447" y="1814461"/>
                </a:lnTo>
                <a:lnTo>
                  <a:pt x="1778355" y="1810867"/>
                </a:lnTo>
                <a:lnTo>
                  <a:pt x="1825028" y="1800453"/>
                </a:lnTo>
                <a:lnTo>
                  <a:pt x="1868970" y="1783702"/>
                </a:lnTo>
                <a:lnTo>
                  <a:pt x="1909660" y="1761147"/>
                </a:lnTo>
                <a:lnTo>
                  <a:pt x="1946579" y="1733283"/>
                </a:lnTo>
                <a:lnTo>
                  <a:pt x="1979231" y="1700631"/>
                </a:lnTo>
                <a:lnTo>
                  <a:pt x="2007095" y="1663712"/>
                </a:lnTo>
                <a:lnTo>
                  <a:pt x="2029650" y="1623034"/>
                </a:lnTo>
                <a:lnTo>
                  <a:pt x="2046401" y="1579092"/>
                </a:lnTo>
                <a:lnTo>
                  <a:pt x="2056815" y="1532407"/>
                </a:lnTo>
                <a:lnTo>
                  <a:pt x="2059711" y="1493088"/>
                </a:lnTo>
                <a:lnTo>
                  <a:pt x="2060409" y="1483512"/>
                </a:lnTo>
                <a:lnTo>
                  <a:pt x="2060409" y="1081201"/>
                </a:lnTo>
                <a:close/>
              </a:path>
              <a:path w="2578100" h="2565400">
                <a:moveTo>
                  <a:pt x="2577503" y="1282700"/>
                </a:moveTo>
                <a:lnTo>
                  <a:pt x="2576614" y="1231900"/>
                </a:lnTo>
                <a:lnTo>
                  <a:pt x="2573959" y="1181100"/>
                </a:lnTo>
                <a:lnTo>
                  <a:pt x="2569591" y="1143000"/>
                </a:lnTo>
                <a:lnTo>
                  <a:pt x="2563507" y="1092200"/>
                </a:lnTo>
                <a:lnTo>
                  <a:pt x="2555760" y="1041400"/>
                </a:lnTo>
                <a:lnTo>
                  <a:pt x="2546388" y="1003300"/>
                </a:lnTo>
                <a:lnTo>
                  <a:pt x="2535402" y="952500"/>
                </a:lnTo>
                <a:lnTo>
                  <a:pt x="2522855" y="914400"/>
                </a:lnTo>
                <a:lnTo>
                  <a:pt x="2508758" y="863600"/>
                </a:lnTo>
                <a:lnTo>
                  <a:pt x="2493149" y="825500"/>
                </a:lnTo>
                <a:lnTo>
                  <a:pt x="2476068" y="787400"/>
                </a:lnTo>
                <a:lnTo>
                  <a:pt x="2457539" y="736600"/>
                </a:lnTo>
                <a:lnTo>
                  <a:pt x="2439060" y="701294"/>
                </a:lnTo>
                <a:lnTo>
                  <a:pt x="2439060" y="1282700"/>
                </a:lnTo>
                <a:lnTo>
                  <a:pt x="2438044" y="1333500"/>
                </a:lnTo>
                <a:lnTo>
                  <a:pt x="2435047" y="1384300"/>
                </a:lnTo>
                <a:lnTo>
                  <a:pt x="2430081" y="1422400"/>
                </a:lnTo>
                <a:lnTo>
                  <a:pt x="2423210" y="1473200"/>
                </a:lnTo>
                <a:lnTo>
                  <a:pt x="2414447" y="1524000"/>
                </a:lnTo>
                <a:lnTo>
                  <a:pt x="2403868" y="1562100"/>
                </a:lnTo>
                <a:lnTo>
                  <a:pt x="2391486" y="1612900"/>
                </a:lnTo>
                <a:lnTo>
                  <a:pt x="2377351" y="1651000"/>
                </a:lnTo>
                <a:lnTo>
                  <a:pt x="2361501" y="1701800"/>
                </a:lnTo>
                <a:lnTo>
                  <a:pt x="2343988" y="1739900"/>
                </a:lnTo>
                <a:lnTo>
                  <a:pt x="2324836" y="1778000"/>
                </a:lnTo>
                <a:lnTo>
                  <a:pt x="2304084" y="1828800"/>
                </a:lnTo>
                <a:lnTo>
                  <a:pt x="2281783" y="1866900"/>
                </a:lnTo>
                <a:lnTo>
                  <a:pt x="2257971" y="1905000"/>
                </a:lnTo>
                <a:lnTo>
                  <a:pt x="2232685" y="1943100"/>
                </a:lnTo>
                <a:lnTo>
                  <a:pt x="2205964" y="1981200"/>
                </a:lnTo>
                <a:lnTo>
                  <a:pt x="2177859" y="2006600"/>
                </a:lnTo>
                <a:lnTo>
                  <a:pt x="2148395" y="2044700"/>
                </a:lnTo>
                <a:lnTo>
                  <a:pt x="2117623" y="2082800"/>
                </a:lnTo>
                <a:lnTo>
                  <a:pt x="2085581" y="2108200"/>
                </a:lnTo>
                <a:lnTo>
                  <a:pt x="2052307" y="2146300"/>
                </a:lnTo>
                <a:lnTo>
                  <a:pt x="2017852" y="2171700"/>
                </a:lnTo>
                <a:lnTo>
                  <a:pt x="1982228" y="2197100"/>
                </a:lnTo>
                <a:lnTo>
                  <a:pt x="1945500" y="2222500"/>
                </a:lnTo>
                <a:lnTo>
                  <a:pt x="1907705" y="2247900"/>
                </a:lnTo>
                <a:lnTo>
                  <a:pt x="1868881" y="2273300"/>
                </a:lnTo>
                <a:lnTo>
                  <a:pt x="1829066" y="2298700"/>
                </a:lnTo>
                <a:lnTo>
                  <a:pt x="1788312" y="2324100"/>
                </a:lnTo>
                <a:lnTo>
                  <a:pt x="1704098" y="2349500"/>
                </a:lnTo>
                <a:lnTo>
                  <a:pt x="1660728" y="2374900"/>
                </a:lnTo>
                <a:lnTo>
                  <a:pt x="1526044" y="2413000"/>
                </a:lnTo>
                <a:lnTo>
                  <a:pt x="1479765" y="2413000"/>
                </a:lnTo>
                <a:lnTo>
                  <a:pt x="1432852" y="2425700"/>
                </a:lnTo>
                <a:lnTo>
                  <a:pt x="1385354" y="2425700"/>
                </a:lnTo>
                <a:lnTo>
                  <a:pt x="1337310" y="2438400"/>
                </a:lnTo>
                <a:lnTo>
                  <a:pt x="1240205" y="2438400"/>
                </a:lnTo>
                <a:lnTo>
                  <a:pt x="1192161" y="2425700"/>
                </a:lnTo>
                <a:lnTo>
                  <a:pt x="1144663" y="2425700"/>
                </a:lnTo>
                <a:lnTo>
                  <a:pt x="1097762" y="2413000"/>
                </a:lnTo>
                <a:lnTo>
                  <a:pt x="1051471" y="2413000"/>
                </a:lnTo>
                <a:lnTo>
                  <a:pt x="916787" y="2374900"/>
                </a:lnTo>
                <a:lnTo>
                  <a:pt x="873417" y="2349500"/>
                </a:lnTo>
                <a:lnTo>
                  <a:pt x="789203" y="2324100"/>
                </a:lnTo>
                <a:lnTo>
                  <a:pt x="748436" y="2298700"/>
                </a:lnTo>
                <a:lnTo>
                  <a:pt x="708621" y="2273300"/>
                </a:lnTo>
                <a:lnTo>
                  <a:pt x="669798" y="2247900"/>
                </a:lnTo>
                <a:lnTo>
                  <a:pt x="632002" y="2222500"/>
                </a:lnTo>
                <a:lnTo>
                  <a:pt x="595287" y="2197100"/>
                </a:lnTo>
                <a:lnTo>
                  <a:pt x="559663" y="2171700"/>
                </a:lnTo>
                <a:lnTo>
                  <a:pt x="525195" y="2146300"/>
                </a:lnTo>
                <a:lnTo>
                  <a:pt x="491921" y="2108200"/>
                </a:lnTo>
                <a:lnTo>
                  <a:pt x="459879" y="2082800"/>
                </a:lnTo>
                <a:lnTo>
                  <a:pt x="429107" y="2044700"/>
                </a:lnTo>
                <a:lnTo>
                  <a:pt x="399656" y="2006600"/>
                </a:lnTo>
                <a:lnTo>
                  <a:pt x="371538" y="1981200"/>
                </a:lnTo>
                <a:lnTo>
                  <a:pt x="344830" y="1943100"/>
                </a:lnTo>
                <a:lnTo>
                  <a:pt x="319544" y="1905000"/>
                </a:lnTo>
                <a:lnTo>
                  <a:pt x="295732" y="1866900"/>
                </a:lnTo>
                <a:lnTo>
                  <a:pt x="273431" y="1828800"/>
                </a:lnTo>
                <a:lnTo>
                  <a:pt x="252679" y="1778000"/>
                </a:lnTo>
                <a:lnTo>
                  <a:pt x="233527" y="1739900"/>
                </a:lnTo>
                <a:lnTo>
                  <a:pt x="216001" y="1701800"/>
                </a:lnTo>
                <a:lnTo>
                  <a:pt x="200152" y="1651000"/>
                </a:lnTo>
                <a:lnTo>
                  <a:pt x="186016" y="1612900"/>
                </a:lnTo>
                <a:lnTo>
                  <a:pt x="173647" y="1562100"/>
                </a:lnTo>
                <a:lnTo>
                  <a:pt x="163055" y="1524000"/>
                </a:lnTo>
                <a:lnTo>
                  <a:pt x="154305" y="1473200"/>
                </a:lnTo>
                <a:lnTo>
                  <a:pt x="147434" y="1422400"/>
                </a:lnTo>
                <a:lnTo>
                  <a:pt x="142468" y="1384300"/>
                </a:lnTo>
                <a:lnTo>
                  <a:pt x="139458" y="1333500"/>
                </a:lnTo>
                <a:lnTo>
                  <a:pt x="138455" y="1282700"/>
                </a:lnTo>
                <a:lnTo>
                  <a:pt x="139458" y="1231900"/>
                </a:lnTo>
                <a:lnTo>
                  <a:pt x="142468" y="1181100"/>
                </a:lnTo>
                <a:lnTo>
                  <a:pt x="147434" y="1143000"/>
                </a:lnTo>
                <a:lnTo>
                  <a:pt x="154305" y="1092200"/>
                </a:lnTo>
                <a:lnTo>
                  <a:pt x="163055" y="1041400"/>
                </a:lnTo>
                <a:lnTo>
                  <a:pt x="173647" y="1003300"/>
                </a:lnTo>
                <a:lnTo>
                  <a:pt x="186016" y="952500"/>
                </a:lnTo>
                <a:lnTo>
                  <a:pt x="200152" y="914400"/>
                </a:lnTo>
                <a:lnTo>
                  <a:pt x="216001" y="863600"/>
                </a:lnTo>
                <a:lnTo>
                  <a:pt x="233527" y="825500"/>
                </a:lnTo>
                <a:lnTo>
                  <a:pt x="252679" y="787400"/>
                </a:lnTo>
                <a:lnTo>
                  <a:pt x="273431" y="736600"/>
                </a:lnTo>
                <a:lnTo>
                  <a:pt x="295732" y="698500"/>
                </a:lnTo>
                <a:lnTo>
                  <a:pt x="319544" y="660400"/>
                </a:lnTo>
                <a:lnTo>
                  <a:pt x="344830" y="622300"/>
                </a:lnTo>
                <a:lnTo>
                  <a:pt x="371538" y="584200"/>
                </a:lnTo>
                <a:lnTo>
                  <a:pt x="399656" y="558800"/>
                </a:lnTo>
                <a:lnTo>
                  <a:pt x="429107" y="520700"/>
                </a:lnTo>
                <a:lnTo>
                  <a:pt x="459879" y="482600"/>
                </a:lnTo>
                <a:lnTo>
                  <a:pt x="491921" y="457200"/>
                </a:lnTo>
                <a:lnTo>
                  <a:pt x="525195" y="419100"/>
                </a:lnTo>
                <a:lnTo>
                  <a:pt x="559663" y="393700"/>
                </a:lnTo>
                <a:lnTo>
                  <a:pt x="595287" y="368300"/>
                </a:lnTo>
                <a:lnTo>
                  <a:pt x="632002" y="342900"/>
                </a:lnTo>
                <a:lnTo>
                  <a:pt x="669798" y="317500"/>
                </a:lnTo>
                <a:lnTo>
                  <a:pt x="708621" y="292100"/>
                </a:lnTo>
                <a:lnTo>
                  <a:pt x="748436" y="266700"/>
                </a:lnTo>
                <a:lnTo>
                  <a:pt x="789203" y="241300"/>
                </a:lnTo>
                <a:lnTo>
                  <a:pt x="873417" y="215900"/>
                </a:lnTo>
                <a:lnTo>
                  <a:pt x="916787" y="190500"/>
                </a:lnTo>
                <a:lnTo>
                  <a:pt x="1051471" y="152400"/>
                </a:lnTo>
                <a:lnTo>
                  <a:pt x="1097762" y="152400"/>
                </a:lnTo>
                <a:lnTo>
                  <a:pt x="1144663" y="139700"/>
                </a:lnTo>
                <a:lnTo>
                  <a:pt x="1240205" y="139700"/>
                </a:lnTo>
                <a:lnTo>
                  <a:pt x="1288757" y="127000"/>
                </a:lnTo>
                <a:lnTo>
                  <a:pt x="1337310" y="139700"/>
                </a:lnTo>
                <a:lnTo>
                  <a:pt x="1432852" y="139700"/>
                </a:lnTo>
                <a:lnTo>
                  <a:pt x="1479765" y="152400"/>
                </a:lnTo>
                <a:lnTo>
                  <a:pt x="1526044" y="152400"/>
                </a:lnTo>
                <a:lnTo>
                  <a:pt x="1660728" y="190500"/>
                </a:lnTo>
                <a:lnTo>
                  <a:pt x="1704098" y="215900"/>
                </a:lnTo>
                <a:lnTo>
                  <a:pt x="1788312" y="241300"/>
                </a:lnTo>
                <a:lnTo>
                  <a:pt x="1829066" y="266700"/>
                </a:lnTo>
                <a:lnTo>
                  <a:pt x="1868881" y="292100"/>
                </a:lnTo>
                <a:lnTo>
                  <a:pt x="1907705" y="317500"/>
                </a:lnTo>
                <a:lnTo>
                  <a:pt x="1945500" y="342900"/>
                </a:lnTo>
                <a:lnTo>
                  <a:pt x="1982228" y="368300"/>
                </a:lnTo>
                <a:lnTo>
                  <a:pt x="2017852" y="393700"/>
                </a:lnTo>
                <a:lnTo>
                  <a:pt x="2052307" y="419100"/>
                </a:lnTo>
                <a:lnTo>
                  <a:pt x="2085581" y="457200"/>
                </a:lnTo>
                <a:lnTo>
                  <a:pt x="2117623" y="482600"/>
                </a:lnTo>
                <a:lnTo>
                  <a:pt x="2148395" y="520700"/>
                </a:lnTo>
                <a:lnTo>
                  <a:pt x="2177859" y="558800"/>
                </a:lnTo>
                <a:lnTo>
                  <a:pt x="2205964" y="584200"/>
                </a:lnTo>
                <a:lnTo>
                  <a:pt x="2232685" y="622300"/>
                </a:lnTo>
                <a:lnTo>
                  <a:pt x="2257971" y="660400"/>
                </a:lnTo>
                <a:lnTo>
                  <a:pt x="2281783" y="698500"/>
                </a:lnTo>
                <a:lnTo>
                  <a:pt x="2304084" y="736600"/>
                </a:lnTo>
                <a:lnTo>
                  <a:pt x="2324836" y="787400"/>
                </a:lnTo>
                <a:lnTo>
                  <a:pt x="2343988" y="825500"/>
                </a:lnTo>
                <a:lnTo>
                  <a:pt x="2361501" y="863600"/>
                </a:lnTo>
                <a:lnTo>
                  <a:pt x="2377351" y="914400"/>
                </a:lnTo>
                <a:lnTo>
                  <a:pt x="2391486" y="952500"/>
                </a:lnTo>
                <a:lnTo>
                  <a:pt x="2403868" y="1003300"/>
                </a:lnTo>
                <a:lnTo>
                  <a:pt x="2414447" y="1041400"/>
                </a:lnTo>
                <a:lnTo>
                  <a:pt x="2423210" y="1092200"/>
                </a:lnTo>
                <a:lnTo>
                  <a:pt x="2430081" y="1143000"/>
                </a:lnTo>
                <a:lnTo>
                  <a:pt x="2435047" y="1181100"/>
                </a:lnTo>
                <a:lnTo>
                  <a:pt x="2438044" y="1231900"/>
                </a:lnTo>
                <a:lnTo>
                  <a:pt x="2439060" y="1282700"/>
                </a:lnTo>
                <a:lnTo>
                  <a:pt x="2439060" y="701294"/>
                </a:lnTo>
                <a:lnTo>
                  <a:pt x="2416276" y="660400"/>
                </a:lnTo>
                <a:lnTo>
                  <a:pt x="2393594" y="622300"/>
                </a:lnTo>
                <a:lnTo>
                  <a:pt x="2369591" y="584200"/>
                </a:lnTo>
                <a:lnTo>
                  <a:pt x="2344305" y="546100"/>
                </a:lnTo>
                <a:lnTo>
                  <a:pt x="2317762" y="508000"/>
                </a:lnTo>
                <a:lnTo>
                  <a:pt x="2289987" y="469900"/>
                </a:lnTo>
                <a:lnTo>
                  <a:pt x="2261019" y="431800"/>
                </a:lnTo>
                <a:lnTo>
                  <a:pt x="2230882" y="406400"/>
                </a:lnTo>
                <a:lnTo>
                  <a:pt x="2199614" y="368300"/>
                </a:lnTo>
                <a:lnTo>
                  <a:pt x="2167242" y="342900"/>
                </a:lnTo>
                <a:lnTo>
                  <a:pt x="2133816" y="304800"/>
                </a:lnTo>
                <a:lnTo>
                  <a:pt x="2099335" y="279400"/>
                </a:lnTo>
                <a:lnTo>
                  <a:pt x="2063851" y="254000"/>
                </a:lnTo>
                <a:lnTo>
                  <a:pt x="2027389" y="228600"/>
                </a:lnTo>
                <a:lnTo>
                  <a:pt x="1989988" y="203200"/>
                </a:lnTo>
                <a:lnTo>
                  <a:pt x="1951672" y="177800"/>
                </a:lnTo>
                <a:lnTo>
                  <a:pt x="1912480" y="152400"/>
                </a:lnTo>
                <a:lnTo>
                  <a:pt x="1872437" y="139700"/>
                </a:lnTo>
                <a:lnTo>
                  <a:pt x="1852002" y="127000"/>
                </a:lnTo>
                <a:lnTo>
                  <a:pt x="1831568" y="114300"/>
                </a:lnTo>
                <a:lnTo>
                  <a:pt x="1789912" y="101600"/>
                </a:lnTo>
                <a:lnTo>
                  <a:pt x="1747507" y="76200"/>
                </a:lnTo>
                <a:lnTo>
                  <a:pt x="1525231" y="12700"/>
                </a:lnTo>
                <a:lnTo>
                  <a:pt x="1478940" y="12700"/>
                </a:lnTo>
                <a:lnTo>
                  <a:pt x="1432128" y="0"/>
                </a:lnTo>
                <a:lnTo>
                  <a:pt x="1145387" y="0"/>
                </a:lnTo>
                <a:lnTo>
                  <a:pt x="1098575" y="12700"/>
                </a:lnTo>
                <a:lnTo>
                  <a:pt x="1052283" y="12700"/>
                </a:lnTo>
                <a:lnTo>
                  <a:pt x="830008" y="76200"/>
                </a:lnTo>
                <a:lnTo>
                  <a:pt x="787590" y="101600"/>
                </a:lnTo>
                <a:lnTo>
                  <a:pt x="745947" y="114300"/>
                </a:lnTo>
                <a:lnTo>
                  <a:pt x="705078" y="139700"/>
                </a:lnTo>
                <a:lnTo>
                  <a:pt x="665035" y="152400"/>
                </a:lnTo>
                <a:lnTo>
                  <a:pt x="625830" y="177800"/>
                </a:lnTo>
                <a:lnTo>
                  <a:pt x="587514" y="203200"/>
                </a:lnTo>
                <a:lnTo>
                  <a:pt x="550113" y="228600"/>
                </a:lnTo>
                <a:lnTo>
                  <a:pt x="513664" y="254000"/>
                </a:lnTo>
                <a:lnTo>
                  <a:pt x="478180" y="279400"/>
                </a:lnTo>
                <a:lnTo>
                  <a:pt x="443699" y="304800"/>
                </a:lnTo>
                <a:lnTo>
                  <a:pt x="410260" y="342900"/>
                </a:lnTo>
                <a:lnTo>
                  <a:pt x="377901" y="368300"/>
                </a:lnTo>
                <a:lnTo>
                  <a:pt x="346633" y="406400"/>
                </a:lnTo>
                <a:lnTo>
                  <a:pt x="316496" y="431800"/>
                </a:lnTo>
                <a:lnTo>
                  <a:pt x="287528" y="469900"/>
                </a:lnTo>
                <a:lnTo>
                  <a:pt x="259753" y="508000"/>
                </a:lnTo>
                <a:lnTo>
                  <a:pt x="233210" y="546100"/>
                </a:lnTo>
                <a:lnTo>
                  <a:pt x="207911" y="584200"/>
                </a:lnTo>
                <a:lnTo>
                  <a:pt x="183921" y="622300"/>
                </a:lnTo>
                <a:lnTo>
                  <a:pt x="161239" y="660400"/>
                </a:lnTo>
                <a:lnTo>
                  <a:pt x="139915" y="698500"/>
                </a:lnTo>
                <a:lnTo>
                  <a:pt x="119964" y="736600"/>
                </a:lnTo>
                <a:lnTo>
                  <a:pt x="101434" y="787400"/>
                </a:lnTo>
                <a:lnTo>
                  <a:pt x="84353" y="825500"/>
                </a:lnTo>
                <a:lnTo>
                  <a:pt x="68757" y="863600"/>
                </a:lnTo>
                <a:lnTo>
                  <a:pt x="54660" y="914400"/>
                </a:lnTo>
                <a:lnTo>
                  <a:pt x="42100" y="952500"/>
                </a:lnTo>
                <a:lnTo>
                  <a:pt x="31127" y="1003300"/>
                </a:lnTo>
                <a:lnTo>
                  <a:pt x="21742" y="1041400"/>
                </a:lnTo>
                <a:lnTo>
                  <a:pt x="14008" y="1092200"/>
                </a:lnTo>
                <a:lnTo>
                  <a:pt x="7924" y="1143000"/>
                </a:lnTo>
                <a:lnTo>
                  <a:pt x="3543" y="1181100"/>
                </a:lnTo>
                <a:lnTo>
                  <a:pt x="889" y="1231900"/>
                </a:lnTo>
                <a:lnTo>
                  <a:pt x="0" y="1282700"/>
                </a:lnTo>
                <a:lnTo>
                  <a:pt x="889" y="1333500"/>
                </a:lnTo>
                <a:lnTo>
                  <a:pt x="3543" y="1384300"/>
                </a:lnTo>
                <a:lnTo>
                  <a:pt x="7924" y="1422400"/>
                </a:lnTo>
                <a:lnTo>
                  <a:pt x="14008" y="1473200"/>
                </a:lnTo>
                <a:lnTo>
                  <a:pt x="21742" y="1524000"/>
                </a:lnTo>
                <a:lnTo>
                  <a:pt x="31127" y="1562100"/>
                </a:lnTo>
                <a:lnTo>
                  <a:pt x="42100" y="1612900"/>
                </a:lnTo>
                <a:lnTo>
                  <a:pt x="54660" y="1651000"/>
                </a:lnTo>
                <a:lnTo>
                  <a:pt x="68757" y="1701800"/>
                </a:lnTo>
                <a:lnTo>
                  <a:pt x="84353" y="1739900"/>
                </a:lnTo>
                <a:lnTo>
                  <a:pt x="101434" y="1778000"/>
                </a:lnTo>
                <a:lnTo>
                  <a:pt x="119964" y="1828800"/>
                </a:lnTo>
                <a:lnTo>
                  <a:pt x="139915" y="1866900"/>
                </a:lnTo>
                <a:lnTo>
                  <a:pt x="161239" y="1905000"/>
                </a:lnTo>
                <a:lnTo>
                  <a:pt x="183921" y="1943100"/>
                </a:lnTo>
                <a:lnTo>
                  <a:pt x="207911" y="1981200"/>
                </a:lnTo>
                <a:lnTo>
                  <a:pt x="233210" y="2019300"/>
                </a:lnTo>
                <a:lnTo>
                  <a:pt x="259753" y="2057400"/>
                </a:lnTo>
                <a:lnTo>
                  <a:pt x="287528" y="2095500"/>
                </a:lnTo>
                <a:lnTo>
                  <a:pt x="316496" y="2133600"/>
                </a:lnTo>
                <a:lnTo>
                  <a:pt x="346633" y="2159000"/>
                </a:lnTo>
                <a:lnTo>
                  <a:pt x="377901" y="2197100"/>
                </a:lnTo>
                <a:lnTo>
                  <a:pt x="410260" y="2222500"/>
                </a:lnTo>
                <a:lnTo>
                  <a:pt x="443699" y="2260600"/>
                </a:lnTo>
                <a:lnTo>
                  <a:pt x="478180" y="2286000"/>
                </a:lnTo>
                <a:lnTo>
                  <a:pt x="513664" y="2311400"/>
                </a:lnTo>
                <a:lnTo>
                  <a:pt x="550113" y="2336800"/>
                </a:lnTo>
                <a:lnTo>
                  <a:pt x="587514" y="2362200"/>
                </a:lnTo>
                <a:lnTo>
                  <a:pt x="625830" y="2387600"/>
                </a:lnTo>
                <a:lnTo>
                  <a:pt x="665035" y="2413000"/>
                </a:lnTo>
                <a:lnTo>
                  <a:pt x="705078" y="2425700"/>
                </a:lnTo>
                <a:lnTo>
                  <a:pt x="745947" y="2451100"/>
                </a:lnTo>
                <a:lnTo>
                  <a:pt x="787590" y="2476500"/>
                </a:lnTo>
                <a:lnTo>
                  <a:pt x="873137" y="2501900"/>
                </a:lnTo>
                <a:lnTo>
                  <a:pt x="1052283" y="2552700"/>
                </a:lnTo>
                <a:lnTo>
                  <a:pt x="1098575" y="2552700"/>
                </a:lnTo>
                <a:lnTo>
                  <a:pt x="1145387" y="2565400"/>
                </a:lnTo>
                <a:lnTo>
                  <a:pt x="1432128" y="2565400"/>
                </a:lnTo>
                <a:lnTo>
                  <a:pt x="1478940" y="2552700"/>
                </a:lnTo>
                <a:lnTo>
                  <a:pt x="1525231" y="2552700"/>
                </a:lnTo>
                <a:lnTo>
                  <a:pt x="1704378" y="2501900"/>
                </a:lnTo>
                <a:lnTo>
                  <a:pt x="1789912" y="2476500"/>
                </a:lnTo>
                <a:lnTo>
                  <a:pt x="1831568" y="2451100"/>
                </a:lnTo>
                <a:lnTo>
                  <a:pt x="1852002" y="2438400"/>
                </a:lnTo>
                <a:lnTo>
                  <a:pt x="1872437" y="2425700"/>
                </a:lnTo>
                <a:lnTo>
                  <a:pt x="1912480" y="2413000"/>
                </a:lnTo>
                <a:lnTo>
                  <a:pt x="1951672" y="2387600"/>
                </a:lnTo>
                <a:lnTo>
                  <a:pt x="1989988" y="2362200"/>
                </a:lnTo>
                <a:lnTo>
                  <a:pt x="2027389" y="2336800"/>
                </a:lnTo>
                <a:lnTo>
                  <a:pt x="2063851" y="2311400"/>
                </a:lnTo>
                <a:lnTo>
                  <a:pt x="2099335" y="2286000"/>
                </a:lnTo>
                <a:lnTo>
                  <a:pt x="2133816" y="2260600"/>
                </a:lnTo>
                <a:lnTo>
                  <a:pt x="2167242" y="2222500"/>
                </a:lnTo>
                <a:lnTo>
                  <a:pt x="2199614" y="2197100"/>
                </a:lnTo>
                <a:lnTo>
                  <a:pt x="2230882" y="2159000"/>
                </a:lnTo>
                <a:lnTo>
                  <a:pt x="2261019" y="2133600"/>
                </a:lnTo>
                <a:lnTo>
                  <a:pt x="2289987" y="2095500"/>
                </a:lnTo>
                <a:lnTo>
                  <a:pt x="2317762" y="2057400"/>
                </a:lnTo>
                <a:lnTo>
                  <a:pt x="2344305" y="2019300"/>
                </a:lnTo>
                <a:lnTo>
                  <a:pt x="2369591" y="1981200"/>
                </a:lnTo>
                <a:lnTo>
                  <a:pt x="2393594" y="1943100"/>
                </a:lnTo>
                <a:lnTo>
                  <a:pt x="2416276" y="1905000"/>
                </a:lnTo>
                <a:lnTo>
                  <a:pt x="2437600" y="1866900"/>
                </a:lnTo>
                <a:lnTo>
                  <a:pt x="2457539" y="1828800"/>
                </a:lnTo>
                <a:lnTo>
                  <a:pt x="2476068" y="1778000"/>
                </a:lnTo>
                <a:lnTo>
                  <a:pt x="2493149" y="1739900"/>
                </a:lnTo>
                <a:lnTo>
                  <a:pt x="2508758" y="1701800"/>
                </a:lnTo>
                <a:lnTo>
                  <a:pt x="2522855" y="1651000"/>
                </a:lnTo>
                <a:lnTo>
                  <a:pt x="2535402" y="1612900"/>
                </a:lnTo>
                <a:lnTo>
                  <a:pt x="2546388" y="1562100"/>
                </a:lnTo>
                <a:lnTo>
                  <a:pt x="2555760" y="1524000"/>
                </a:lnTo>
                <a:lnTo>
                  <a:pt x="2563507" y="1473200"/>
                </a:lnTo>
                <a:lnTo>
                  <a:pt x="2569591" y="1422400"/>
                </a:lnTo>
                <a:lnTo>
                  <a:pt x="2573959" y="1384300"/>
                </a:lnTo>
                <a:lnTo>
                  <a:pt x="2576614" y="1333500"/>
                </a:lnTo>
                <a:lnTo>
                  <a:pt x="2577503" y="1282700"/>
                </a:lnTo>
                <a:close/>
              </a:path>
            </a:pathLst>
          </a:custGeom>
          <a:solidFill>
            <a:srgbClr val="FF0000"/>
          </a:solidFill>
        </p:spPr>
        <p:txBody>
          <a:bodyPr wrap="square" lIns="0" tIns="0" rIns="0" bIns="0" rtlCol="0"/>
          <a:lstStyle/>
          <a:p>
            <a:endParaRPr/>
          </a:p>
        </p:txBody>
      </p:sp>
      <p:sp>
        <p:nvSpPr>
          <p:cNvPr id="976" name="תיבת טקסט 975">
            <a:extLst>
              <a:ext uri="{FF2B5EF4-FFF2-40B4-BE49-F238E27FC236}">
                <a16:creationId xmlns:a16="http://schemas.microsoft.com/office/drawing/2014/main" id="{FB20FAEC-0B7B-CD17-95AA-DB0FC6BA5350}"/>
              </a:ext>
            </a:extLst>
          </p:cNvPr>
          <p:cNvSpPr txBox="1"/>
          <p:nvPr/>
        </p:nvSpPr>
        <p:spPr>
          <a:xfrm>
            <a:off x="15365482" y="2788940"/>
            <a:ext cx="3568833" cy="369332"/>
          </a:xfrm>
          <a:prstGeom prst="rect">
            <a:avLst/>
          </a:prstGeom>
          <a:noFill/>
        </p:spPr>
        <p:txBody>
          <a:bodyPr wrap="square" rtlCol="1">
            <a:spAutoFit/>
          </a:bodyPr>
          <a:lstStyle/>
          <a:p>
            <a:r>
              <a:rPr lang="en-US" dirty="0"/>
              <a:t>XX</a:t>
            </a:r>
            <a:endParaRPr lang="he-IL" dirty="0"/>
          </a:p>
        </p:txBody>
      </p:sp>
      <p:sp>
        <p:nvSpPr>
          <p:cNvPr id="978" name="תיבת טקסט 977">
            <a:extLst>
              <a:ext uri="{FF2B5EF4-FFF2-40B4-BE49-F238E27FC236}">
                <a16:creationId xmlns:a16="http://schemas.microsoft.com/office/drawing/2014/main" id="{4D669B2E-76CC-8998-4805-21C4363F4205}"/>
              </a:ext>
            </a:extLst>
          </p:cNvPr>
          <p:cNvSpPr txBox="1"/>
          <p:nvPr/>
        </p:nvSpPr>
        <p:spPr>
          <a:xfrm>
            <a:off x="12929363" y="2693200"/>
            <a:ext cx="3593183" cy="276999"/>
          </a:xfrm>
          <a:prstGeom prst="rect">
            <a:avLst/>
          </a:prstGeom>
          <a:noFill/>
        </p:spPr>
        <p:txBody>
          <a:bodyPr wrap="square" rtlCol="1">
            <a:spAutoFit/>
          </a:bodyPr>
          <a:lstStyle/>
          <a:p>
            <a:pPr algn="r" rtl="0"/>
            <a:endParaRPr lang="he-IL" sz="1200" dirty="0">
              <a:latin typeface="Anomalia ML Light AAA Light" panose="00000400000000000000" pitchFamily="2" charset="-79"/>
              <a:cs typeface="Anomalia ML Light AAA Light" panose="00000400000000000000" pitchFamily="2" charset="-79"/>
            </a:endParaRPr>
          </a:p>
        </p:txBody>
      </p:sp>
      <p:sp>
        <p:nvSpPr>
          <p:cNvPr id="980" name="תיבת טקסט 979">
            <a:extLst>
              <a:ext uri="{FF2B5EF4-FFF2-40B4-BE49-F238E27FC236}">
                <a16:creationId xmlns:a16="http://schemas.microsoft.com/office/drawing/2014/main" id="{986A5E56-D64F-4B14-4CD8-1D3287308520}"/>
              </a:ext>
            </a:extLst>
          </p:cNvPr>
          <p:cNvSpPr txBox="1"/>
          <p:nvPr/>
        </p:nvSpPr>
        <p:spPr>
          <a:xfrm>
            <a:off x="6165850" y="1920875"/>
            <a:ext cx="13717951" cy="2708434"/>
          </a:xfrm>
          <a:prstGeom prst="rect">
            <a:avLst/>
          </a:prstGeom>
          <a:noFill/>
        </p:spPr>
        <p:txBody>
          <a:bodyPr wrap="square" rtlCol="1">
            <a:spAutoFit/>
          </a:bodyPr>
          <a:lstStyle/>
          <a:p>
            <a:pPr marL="12700" marR="2992755" lvl="2" algn="l" rtl="0">
              <a:lnSpc>
                <a:spcPct val="100499"/>
              </a:lnSpc>
              <a:spcBef>
                <a:spcPts val="95"/>
              </a:spcBef>
            </a:pPr>
            <a:r>
              <a:rPr lang="en-US" sz="3400" spc="-60" dirty="0">
                <a:solidFill>
                  <a:srgbClr val="FFFFFF"/>
                </a:solidFill>
                <a:latin typeface="Trebuchet MS" panose="020B0603020202020204" pitchFamily="34" charset="0"/>
                <a:cs typeface="Anomalia ML Light AAA Light" panose="00000400000000000000" pitchFamily="2" charset="-79"/>
              </a:rPr>
              <a:t>The fluidic telescope experiment is a joint project between the Technion's faculty of mechanical engineering and Nasa. Its goal is to enable the fabrication of optical components in space for the first time ever, using the physics of fluids in microgravity.</a:t>
            </a:r>
          </a:p>
        </p:txBody>
      </p:sp>
      <p:sp>
        <p:nvSpPr>
          <p:cNvPr id="982" name="תיבת טקסט 981">
            <a:extLst>
              <a:ext uri="{FF2B5EF4-FFF2-40B4-BE49-F238E27FC236}">
                <a16:creationId xmlns:a16="http://schemas.microsoft.com/office/drawing/2014/main" id="{30C8CC93-7D73-1E65-FD8C-6BC8EF6ADC32}"/>
              </a:ext>
            </a:extLst>
          </p:cNvPr>
          <p:cNvSpPr txBox="1"/>
          <p:nvPr/>
        </p:nvSpPr>
        <p:spPr>
          <a:xfrm rot="20485215">
            <a:off x="-1811142" y="4737996"/>
            <a:ext cx="11162580" cy="1686487"/>
          </a:xfrm>
          <a:prstGeom prst="rect">
            <a:avLst/>
          </a:prstGeom>
          <a:noFill/>
        </p:spPr>
        <p:txBody>
          <a:bodyPr wrap="square">
            <a:spAutoFit/>
          </a:bodyPr>
          <a:lstStyle/>
          <a:p>
            <a:pPr algn="ctr" rtl="0">
              <a:lnSpc>
                <a:spcPct val="150000"/>
              </a:lnSpc>
            </a:pPr>
            <a:r>
              <a:rPr lang="en-us" sz="2400" b="0" i="0" u="none" baseline="0" dirty="0">
                <a:solidFill>
                  <a:srgbClr val="88ACDA"/>
                </a:solidFill>
                <a:latin typeface="Trebuchet MS" panose="020B0603020202020204" pitchFamily="34" charset="0"/>
                <a:ea typeface="Anomalia ML Medium AAA Medium" panose="00000600000000000000" pitchFamily="2" charset="-79"/>
                <a:cs typeface="Anomalia ML Medium AAA Medium" panose="00000600000000000000" pitchFamily="2" charset="-79"/>
                <a:sym typeface="Anomalia ML Medium AAA Medium" panose="00000600000000000000" pitchFamily="2" charset="-79"/>
              </a:rPr>
              <a:t>To watch the video</a:t>
            </a:r>
            <a:endParaRPr lang="en-us" sz="2400" dirty="0">
              <a:solidFill>
                <a:srgbClr val="88ACDA"/>
              </a:solidFill>
              <a:latin typeface="Trebuchet MS" panose="020B0603020202020204" pitchFamily="34" charset="0"/>
              <a:cs typeface="Anomalia ML Medium AAA Medium" panose="00000600000000000000" pitchFamily="2" charset="-79"/>
            </a:endParaRPr>
          </a:p>
          <a:p>
            <a:pPr algn="ctr" rtl="0">
              <a:lnSpc>
                <a:spcPct val="150000"/>
              </a:lnSpc>
            </a:pPr>
            <a:r>
              <a:rPr lang="en-us" sz="2400" b="0" i="0" u="none" baseline="0" dirty="0">
                <a:solidFill>
                  <a:srgbClr val="88ACDA"/>
                </a:solidFill>
                <a:latin typeface="Trebuchet MS" panose="020B0603020202020204" pitchFamily="34" charset="0"/>
                <a:ea typeface="Anomalia ML Medium AAA Medium" panose="00000600000000000000" pitchFamily="2" charset="-79"/>
                <a:cs typeface="Anomalia ML Medium AAA Medium" panose="00000600000000000000" pitchFamily="2" charset="-79"/>
                <a:sym typeface="Anomalia ML Medium AAA Medium" panose="00000600000000000000" pitchFamily="2" charset="-79"/>
              </a:rPr>
              <a:t>where Prof. Moran Bercovici </a:t>
            </a:r>
            <a:br>
              <a:rPr lang="en-us" sz="2400" dirty="0">
                <a:solidFill>
                  <a:srgbClr val="88ACDA"/>
                </a:solidFill>
                <a:latin typeface="Trebuchet MS" panose="020B0603020202020204" pitchFamily="34" charset="0"/>
                <a:cs typeface="Anomalia ML Medium AAA Medium" panose="00000600000000000000" pitchFamily="2" charset="-79"/>
              </a:rPr>
            </a:br>
            <a:r>
              <a:rPr lang="en-us" sz="2400" b="0" i="0" u="none" baseline="0" dirty="0">
                <a:solidFill>
                  <a:srgbClr val="88ACDA"/>
                </a:solidFill>
                <a:latin typeface="Trebuchet MS" panose="020B0603020202020204" pitchFamily="34" charset="0"/>
                <a:ea typeface="Anomalia ML Medium AAA Medium" panose="00000600000000000000" pitchFamily="2" charset="-79"/>
                <a:cs typeface="Anomalia ML Medium AAA Medium" panose="00000600000000000000" pitchFamily="2" charset="-79"/>
                <a:sym typeface="Anomalia ML Medium AAA Medium" panose="00000600000000000000" pitchFamily="2" charset="-79"/>
              </a:rPr>
              <a:t>explains about the experiment</a:t>
            </a:r>
          </a:p>
        </p:txBody>
      </p:sp>
      <p:cxnSp>
        <p:nvCxnSpPr>
          <p:cNvPr id="983" name="מחבר חץ ישר 982">
            <a:extLst>
              <a:ext uri="{FF2B5EF4-FFF2-40B4-BE49-F238E27FC236}">
                <a16:creationId xmlns:a16="http://schemas.microsoft.com/office/drawing/2014/main" id="{12FF120F-AEC8-6206-9F94-DB6F8DAE6E62}"/>
              </a:ext>
            </a:extLst>
          </p:cNvPr>
          <p:cNvCxnSpPr>
            <a:cxnSpLocks/>
          </p:cNvCxnSpPr>
          <p:nvPr/>
        </p:nvCxnSpPr>
        <p:spPr>
          <a:xfrm flipH="1" flipV="1">
            <a:off x="1779981" y="3334132"/>
            <a:ext cx="754997" cy="1602847"/>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988" name="תיבת טקסט 987">
            <a:extLst>
              <a:ext uri="{FF2B5EF4-FFF2-40B4-BE49-F238E27FC236}">
                <a16:creationId xmlns:a16="http://schemas.microsoft.com/office/drawing/2014/main" id="{68AE413F-6D22-AB3E-6AE3-BF5D047FF26B}"/>
              </a:ext>
            </a:extLst>
          </p:cNvPr>
          <p:cNvSpPr txBox="1"/>
          <p:nvPr/>
        </p:nvSpPr>
        <p:spPr>
          <a:xfrm>
            <a:off x="11957050" y="4968875"/>
            <a:ext cx="9772401" cy="1132490"/>
          </a:xfrm>
          <a:prstGeom prst="rect">
            <a:avLst/>
          </a:prstGeom>
          <a:noFill/>
        </p:spPr>
        <p:txBody>
          <a:bodyPr wrap="square">
            <a:spAutoFit/>
          </a:bodyPr>
          <a:lstStyle/>
          <a:p>
            <a:pPr algn="l" rtl="0">
              <a:lnSpc>
                <a:spcPct val="150000"/>
              </a:lnSpc>
            </a:pPr>
            <a:r>
              <a:rPr lang="en-us" sz="2400" b="0" i="0" u="none" baseline="0" dirty="0">
                <a:solidFill>
                  <a:srgbClr val="88ACDA"/>
                </a:solidFill>
                <a:latin typeface="Trebuchet MS" panose="020B0603020202020204" pitchFamily="34" charset="0"/>
                <a:ea typeface="Anomalia ML Medium AAA Medium" panose="00000600000000000000" pitchFamily="2" charset="-79"/>
                <a:cs typeface="Anomalia ML Medium AAA Medium" panose="00000600000000000000" pitchFamily="2" charset="-79"/>
                <a:sym typeface="Anomalia ML Medium AAA Medium" panose="00000600000000000000" pitchFamily="2" charset="-79"/>
              </a:rPr>
              <a:t>The researcher of the experiment:</a:t>
            </a:r>
          </a:p>
          <a:p>
            <a:pPr algn="l" rtl="0">
              <a:lnSpc>
                <a:spcPct val="150000"/>
              </a:lnSpc>
            </a:pPr>
            <a:r>
              <a:rPr lang="en-us" sz="2400" b="0" i="0" u="none" baseline="0" dirty="0">
                <a:solidFill>
                  <a:srgbClr val="88ACDA"/>
                </a:solidFill>
                <a:latin typeface="Trebuchet MS" panose="020B0603020202020204" pitchFamily="34" charset="0"/>
                <a:ea typeface="Anomalia ML Medium AAA Medium" panose="00000600000000000000" pitchFamily="2" charset="-79"/>
                <a:cs typeface="Anomalia ML Medium AAA Medium" panose="00000600000000000000" pitchFamily="2" charset="-79"/>
                <a:sym typeface="Anomalia ML Medium AAA Medium" panose="00000600000000000000" pitchFamily="2" charset="-79"/>
              </a:rPr>
              <a:t> Prof. Moran Bercovici</a:t>
            </a:r>
            <a:endParaRPr lang="en-us" sz="2400" dirty="0">
              <a:solidFill>
                <a:schemeClr val="bg1"/>
              </a:solidFill>
              <a:latin typeface="Trebuchet MS" panose="020B0603020202020204" pitchFamily="34" charset="0"/>
              <a:cs typeface="Anomalia ML Medium AAA Medium" panose="00000600000000000000" pitchFamily="2" charset="-79"/>
            </a:endParaRPr>
          </a:p>
        </p:txBody>
      </p:sp>
      <p:pic>
        <p:nvPicPr>
          <p:cNvPr id="984" name="תמונה 983" descr="‏‎⁨פלוט⁩-4 (נגרר)">
            <a:extLst>
              <a:ext uri="{FF2B5EF4-FFF2-40B4-BE49-F238E27FC236}">
                <a16:creationId xmlns:a16="http://schemas.microsoft.com/office/drawing/2014/main" id="{F338EF52-669C-582B-C9A1-86D3CCC3111E}"/>
              </a:ext>
            </a:extLst>
          </p:cNvPr>
          <p:cNvPicPr>
            <a:picLocks noGrp="1" noChangeAspect="1"/>
          </p:cNvPicPr>
          <p:nvPr isPhoto="1"/>
        </p:nvPicPr>
        <p:blipFill rotWithShape="1">
          <a:blip r:embed="rId4">
            <a:lum/>
            <a:extLst>
              <a:ext uri="{28A0092B-C50C-407E-A947-70E740481C1C}">
                <a14:useLocalDpi xmlns:a14="http://schemas.microsoft.com/office/drawing/2010/main" val="0"/>
              </a:ext>
            </a:extLst>
          </a:blip>
          <a:srcRect t="65437"/>
          <a:stretch/>
        </p:blipFill>
        <p:spPr>
          <a:xfrm>
            <a:off x="-1" y="7393090"/>
            <a:ext cx="20085451" cy="39049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83"/>
                                        </p:tgtEl>
                                        <p:attrNameLst>
                                          <p:attrName>style.visibility</p:attrName>
                                        </p:attrNameLst>
                                      </p:cBhvr>
                                      <p:to>
                                        <p:strVal val="visible"/>
                                      </p:to>
                                    </p:set>
                                    <p:animEffect transition="in" filter="fade">
                                      <p:cBhvr>
                                        <p:cTn id="7" dur="500"/>
                                        <p:tgtEl>
                                          <p:spTgt spid="9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27652" y="20941"/>
            <a:ext cx="20076795" cy="11287760"/>
            <a:chOff x="27652" y="20941"/>
            <a:chExt cx="20076795" cy="11287760"/>
          </a:xfrm>
        </p:grpSpPr>
        <p:sp>
          <p:nvSpPr>
            <p:cNvPr id="3" name="object 3"/>
            <p:cNvSpPr/>
            <p:nvPr/>
          </p:nvSpPr>
          <p:spPr>
            <a:xfrm>
              <a:off x="31412" y="20941"/>
              <a:ext cx="20072985" cy="11287760"/>
            </a:xfrm>
            <a:custGeom>
              <a:avLst/>
              <a:gdLst/>
              <a:ahLst/>
              <a:cxnLst/>
              <a:rect l="l" t="t" r="r" b="b"/>
              <a:pathLst>
                <a:path w="20072985" h="11287760">
                  <a:moveTo>
                    <a:pt x="20072687" y="0"/>
                  </a:moveTo>
                  <a:lnTo>
                    <a:pt x="0" y="0"/>
                  </a:lnTo>
                  <a:lnTo>
                    <a:pt x="0" y="11287614"/>
                  </a:lnTo>
                  <a:lnTo>
                    <a:pt x="20072687" y="11287614"/>
                  </a:lnTo>
                  <a:lnTo>
                    <a:pt x="20072687" y="0"/>
                  </a:lnTo>
                  <a:close/>
                </a:path>
              </a:pathLst>
            </a:custGeom>
            <a:solidFill>
              <a:srgbClr val="111B32"/>
            </a:solidFill>
          </p:spPr>
          <p:txBody>
            <a:bodyPr wrap="square" lIns="0" tIns="0" rIns="0" bIns="0" rtlCol="0"/>
            <a:lstStyle/>
            <a:p>
              <a:endParaRPr/>
            </a:p>
          </p:txBody>
        </p:sp>
        <p:sp>
          <p:nvSpPr>
            <p:cNvPr id="4" name="object 4"/>
            <p:cNvSpPr/>
            <p:nvPr/>
          </p:nvSpPr>
          <p:spPr>
            <a:xfrm>
              <a:off x="707192" y="4274707"/>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5" name="object 5"/>
            <p:cNvSpPr/>
            <p:nvPr/>
          </p:nvSpPr>
          <p:spPr>
            <a:xfrm>
              <a:off x="950655" y="6074480"/>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6" name="object 6"/>
            <p:cNvSpPr/>
            <p:nvPr/>
          </p:nvSpPr>
          <p:spPr>
            <a:xfrm>
              <a:off x="1307020" y="5647298"/>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 name="object 7"/>
            <p:cNvSpPr/>
            <p:nvPr/>
          </p:nvSpPr>
          <p:spPr>
            <a:xfrm>
              <a:off x="2377239" y="5130817"/>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8" name="object 8"/>
            <p:cNvSpPr/>
            <p:nvPr/>
          </p:nvSpPr>
          <p:spPr>
            <a:xfrm>
              <a:off x="1836035" y="5196601"/>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9" name="object 9"/>
            <p:cNvSpPr/>
            <p:nvPr/>
          </p:nvSpPr>
          <p:spPr>
            <a:xfrm>
              <a:off x="229031" y="5080247"/>
              <a:ext cx="680720" cy="966469"/>
            </a:xfrm>
            <a:custGeom>
              <a:avLst/>
              <a:gdLst/>
              <a:ahLst/>
              <a:cxnLst/>
              <a:rect l="l" t="t" r="r" b="b"/>
              <a:pathLst>
                <a:path w="680719" h="966470">
                  <a:moveTo>
                    <a:pt x="22148" y="4978"/>
                  </a:moveTo>
                  <a:lnTo>
                    <a:pt x="17208" y="0"/>
                  </a:lnTo>
                  <a:lnTo>
                    <a:pt x="4991" y="0"/>
                  </a:lnTo>
                  <a:lnTo>
                    <a:pt x="0" y="4978"/>
                  </a:lnTo>
                  <a:lnTo>
                    <a:pt x="0" y="17310"/>
                  </a:lnTo>
                  <a:lnTo>
                    <a:pt x="4991" y="22313"/>
                  </a:lnTo>
                  <a:lnTo>
                    <a:pt x="17208" y="22313"/>
                  </a:lnTo>
                  <a:lnTo>
                    <a:pt x="22148" y="17310"/>
                  </a:lnTo>
                  <a:lnTo>
                    <a:pt x="22148" y="11163"/>
                  </a:lnTo>
                  <a:lnTo>
                    <a:pt x="22148" y="4978"/>
                  </a:lnTo>
                  <a:close/>
                </a:path>
                <a:path w="680719" h="966470">
                  <a:moveTo>
                    <a:pt x="680491" y="951166"/>
                  </a:moveTo>
                  <a:lnTo>
                    <a:pt x="676249" y="946912"/>
                  </a:lnTo>
                  <a:lnTo>
                    <a:pt x="665810" y="946912"/>
                  </a:lnTo>
                  <a:lnTo>
                    <a:pt x="661593" y="951166"/>
                  </a:lnTo>
                  <a:lnTo>
                    <a:pt x="661593" y="961707"/>
                  </a:lnTo>
                  <a:lnTo>
                    <a:pt x="665810" y="965987"/>
                  </a:lnTo>
                  <a:lnTo>
                    <a:pt x="676249" y="965987"/>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10" name="object 10"/>
            <p:cNvSpPr/>
            <p:nvPr/>
          </p:nvSpPr>
          <p:spPr>
            <a:xfrm>
              <a:off x="1912003" y="5906656"/>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11" name="object 11"/>
            <p:cNvSpPr/>
            <p:nvPr/>
          </p:nvSpPr>
          <p:spPr>
            <a:xfrm>
              <a:off x="935990" y="5729167"/>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2" name="object 12"/>
            <p:cNvSpPr/>
            <p:nvPr/>
          </p:nvSpPr>
          <p:spPr>
            <a:xfrm>
              <a:off x="717868" y="6216137"/>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13" name="object 13"/>
            <p:cNvSpPr/>
            <p:nvPr/>
          </p:nvSpPr>
          <p:spPr>
            <a:xfrm>
              <a:off x="2737199" y="478753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4" name="object 14"/>
            <p:cNvSpPr/>
            <p:nvPr/>
          </p:nvSpPr>
          <p:spPr>
            <a:xfrm>
              <a:off x="1861224" y="4943557"/>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5" name="object 15"/>
            <p:cNvSpPr/>
            <p:nvPr/>
          </p:nvSpPr>
          <p:spPr>
            <a:xfrm>
              <a:off x="3046738" y="8937055"/>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6" name="object 16"/>
            <p:cNvSpPr/>
            <p:nvPr/>
          </p:nvSpPr>
          <p:spPr>
            <a:xfrm>
              <a:off x="2300972" y="4018013"/>
              <a:ext cx="27305" cy="27940"/>
            </a:xfrm>
            <a:custGeom>
              <a:avLst/>
              <a:gdLst/>
              <a:ahLst/>
              <a:cxnLst/>
              <a:rect l="l" t="t" r="r" b="b"/>
              <a:pathLst>
                <a:path w="27305"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29998"/>
              </a:srgbClr>
            </a:solidFill>
          </p:spPr>
          <p:txBody>
            <a:bodyPr wrap="square" lIns="0" tIns="0" rIns="0" bIns="0" rtlCol="0"/>
            <a:lstStyle/>
            <a:p>
              <a:endParaRPr/>
            </a:p>
          </p:txBody>
        </p:sp>
        <p:sp>
          <p:nvSpPr>
            <p:cNvPr id="17" name="object 17"/>
            <p:cNvSpPr/>
            <p:nvPr/>
          </p:nvSpPr>
          <p:spPr>
            <a:xfrm>
              <a:off x="2337284" y="3812851"/>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8" name="object 18"/>
            <p:cNvSpPr/>
            <p:nvPr/>
          </p:nvSpPr>
          <p:spPr>
            <a:xfrm>
              <a:off x="911365" y="5709488"/>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19" name="object 19"/>
            <p:cNvSpPr/>
            <p:nvPr/>
          </p:nvSpPr>
          <p:spPr>
            <a:xfrm>
              <a:off x="707720" y="5094496"/>
              <a:ext cx="1405890" cy="248920"/>
            </a:xfrm>
            <a:custGeom>
              <a:avLst/>
              <a:gdLst/>
              <a:ahLst/>
              <a:cxnLst/>
              <a:rect l="l" t="t" r="r" b="b"/>
              <a:pathLst>
                <a:path w="1405889" h="248920">
                  <a:moveTo>
                    <a:pt x="22987" y="230530"/>
                  </a:moveTo>
                  <a:lnTo>
                    <a:pt x="17843" y="225348"/>
                  </a:lnTo>
                  <a:lnTo>
                    <a:pt x="5156" y="225348"/>
                  </a:lnTo>
                  <a:lnTo>
                    <a:pt x="0" y="230530"/>
                  </a:lnTo>
                  <a:lnTo>
                    <a:pt x="0" y="243319"/>
                  </a:lnTo>
                  <a:lnTo>
                    <a:pt x="5156" y="248526"/>
                  </a:lnTo>
                  <a:lnTo>
                    <a:pt x="17843" y="248526"/>
                  </a:lnTo>
                  <a:lnTo>
                    <a:pt x="22987" y="243319"/>
                  </a:lnTo>
                  <a:lnTo>
                    <a:pt x="22987" y="236943"/>
                  </a:lnTo>
                  <a:lnTo>
                    <a:pt x="22987" y="230530"/>
                  </a:lnTo>
                  <a:close/>
                </a:path>
                <a:path w="1405889" h="248920">
                  <a:moveTo>
                    <a:pt x="168706" y="11353"/>
                  </a:moveTo>
                  <a:lnTo>
                    <a:pt x="165849" y="8483"/>
                  </a:lnTo>
                  <a:lnTo>
                    <a:pt x="158762" y="8483"/>
                  </a:lnTo>
                  <a:lnTo>
                    <a:pt x="155917" y="11353"/>
                  </a:lnTo>
                  <a:lnTo>
                    <a:pt x="155917" y="18453"/>
                  </a:lnTo>
                  <a:lnTo>
                    <a:pt x="158762" y="21386"/>
                  </a:lnTo>
                  <a:lnTo>
                    <a:pt x="165849" y="21386"/>
                  </a:lnTo>
                  <a:lnTo>
                    <a:pt x="168706" y="18453"/>
                  </a:lnTo>
                  <a:lnTo>
                    <a:pt x="168706" y="14909"/>
                  </a:lnTo>
                  <a:lnTo>
                    <a:pt x="168706" y="11353"/>
                  </a:lnTo>
                  <a:close/>
                </a:path>
                <a:path w="1405889" h="248920">
                  <a:moveTo>
                    <a:pt x="1405597" y="1841"/>
                  </a:moveTo>
                  <a:lnTo>
                    <a:pt x="1403769" y="0"/>
                  </a:lnTo>
                  <a:lnTo>
                    <a:pt x="1399247" y="0"/>
                  </a:lnTo>
                  <a:lnTo>
                    <a:pt x="1397393" y="1841"/>
                  </a:lnTo>
                  <a:lnTo>
                    <a:pt x="1397393" y="6400"/>
                  </a:lnTo>
                  <a:lnTo>
                    <a:pt x="1399247" y="8242"/>
                  </a:lnTo>
                  <a:lnTo>
                    <a:pt x="1403769" y="8242"/>
                  </a:lnTo>
                  <a:lnTo>
                    <a:pt x="1405597" y="6400"/>
                  </a:lnTo>
                  <a:lnTo>
                    <a:pt x="1405597" y="4114"/>
                  </a:lnTo>
                  <a:lnTo>
                    <a:pt x="1405597" y="1841"/>
                  </a:lnTo>
                  <a:close/>
                </a:path>
              </a:pathLst>
            </a:custGeom>
            <a:solidFill>
              <a:srgbClr val="FFFFFF">
                <a:alpha val="31198"/>
              </a:srgbClr>
            </a:solidFill>
          </p:spPr>
          <p:txBody>
            <a:bodyPr wrap="square" lIns="0" tIns="0" rIns="0" bIns="0" rtlCol="0"/>
            <a:lstStyle/>
            <a:p>
              <a:endParaRPr/>
            </a:p>
          </p:txBody>
        </p:sp>
        <p:sp>
          <p:nvSpPr>
            <p:cNvPr id="20" name="object 20"/>
            <p:cNvSpPr/>
            <p:nvPr/>
          </p:nvSpPr>
          <p:spPr>
            <a:xfrm>
              <a:off x="837577" y="4392034"/>
              <a:ext cx="1610360" cy="221615"/>
            </a:xfrm>
            <a:custGeom>
              <a:avLst/>
              <a:gdLst/>
              <a:ahLst/>
              <a:cxnLst/>
              <a:rect l="l" t="t" r="r" b="b"/>
              <a:pathLst>
                <a:path w="1610360" h="221614">
                  <a:moveTo>
                    <a:pt x="21361" y="204355"/>
                  </a:moveTo>
                  <a:lnTo>
                    <a:pt x="16573" y="199542"/>
                  </a:lnTo>
                  <a:lnTo>
                    <a:pt x="4775" y="199542"/>
                  </a:lnTo>
                  <a:lnTo>
                    <a:pt x="0" y="204355"/>
                  </a:lnTo>
                  <a:lnTo>
                    <a:pt x="0" y="216242"/>
                  </a:lnTo>
                  <a:lnTo>
                    <a:pt x="4775" y="221081"/>
                  </a:lnTo>
                  <a:lnTo>
                    <a:pt x="16573" y="221081"/>
                  </a:lnTo>
                  <a:lnTo>
                    <a:pt x="21361" y="216242"/>
                  </a:lnTo>
                  <a:lnTo>
                    <a:pt x="21361" y="210312"/>
                  </a:lnTo>
                  <a:lnTo>
                    <a:pt x="21361" y="204355"/>
                  </a:lnTo>
                  <a:close/>
                </a:path>
                <a:path w="1610360" h="221614">
                  <a:moveTo>
                    <a:pt x="922921" y="70078"/>
                  </a:moveTo>
                  <a:lnTo>
                    <a:pt x="919975" y="67132"/>
                  </a:lnTo>
                  <a:lnTo>
                    <a:pt x="912736" y="67132"/>
                  </a:lnTo>
                  <a:lnTo>
                    <a:pt x="909777" y="70078"/>
                  </a:lnTo>
                  <a:lnTo>
                    <a:pt x="909777" y="77393"/>
                  </a:lnTo>
                  <a:lnTo>
                    <a:pt x="912736" y="80365"/>
                  </a:lnTo>
                  <a:lnTo>
                    <a:pt x="919975" y="80365"/>
                  </a:lnTo>
                  <a:lnTo>
                    <a:pt x="922921" y="77393"/>
                  </a:lnTo>
                  <a:lnTo>
                    <a:pt x="922921" y="73748"/>
                  </a:lnTo>
                  <a:lnTo>
                    <a:pt x="922921" y="70078"/>
                  </a:lnTo>
                  <a:close/>
                </a:path>
                <a:path w="1610360" h="221614">
                  <a:moveTo>
                    <a:pt x="1610334" y="2247"/>
                  </a:moveTo>
                  <a:lnTo>
                    <a:pt x="1608112" y="0"/>
                  </a:lnTo>
                  <a:lnTo>
                    <a:pt x="1602663" y="0"/>
                  </a:lnTo>
                  <a:lnTo>
                    <a:pt x="1600441" y="2247"/>
                  </a:lnTo>
                  <a:lnTo>
                    <a:pt x="1600441" y="7734"/>
                  </a:lnTo>
                  <a:lnTo>
                    <a:pt x="1602663" y="9982"/>
                  </a:lnTo>
                  <a:lnTo>
                    <a:pt x="1608112" y="9982"/>
                  </a:lnTo>
                  <a:lnTo>
                    <a:pt x="1610334" y="7734"/>
                  </a:lnTo>
                  <a:lnTo>
                    <a:pt x="1610334" y="5003"/>
                  </a:lnTo>
                  <a:lnTo>
                    <a:pt x="1610334" y="2247"/>
                  </a:lnTo>
                  <a:close/>
                </a:path>
              </a:pathLst>
            </a:custGeom>
            <a:solidFill>
              <a:srgbClr val="FFFFFF">
                <a:alpha val="39999"/>
              </a:srgbClr>
            </a:solidFill>
          </p:spPr>
          <p:txBody>
            <a:bodyPr wrap="square" lIns="0" tIns="0" rIns="0" bIns="0" rtlCol="0"/>
            <a:lstStyle/>
            <a:p>
              <a:endParaRPr/>
            </a:p>
          </p:txBody>
        </p:sp>
        <p:sp>
          <p:nvSpPr>
            <p:cNvPr id="21" name="object 21"/>
            <p:cNvSpPr/>
            <p:nvPr/>
          </p:nvSpPr>
          <p:spPr>
            <a:xfrm>
              <a:off x="2009246" y="4333855"/>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2" name="object 22"/>
            <p:cNvSpPr/>
            <p:nvPr/>
          </p:nvSpPr>
          <p:spPr>
            <a:xfrm>
              <a:off x="1610785" y="395746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23" name="object 23"/>
            <p:cNvSpPr/>
            <p:nvPr/>
          </p:nvSpPr>
          <p:spPr>
            <a:xfrm>
              <a:off x="1144892" y="3727913"/>
              <a:ext cx="1516380" cy="606425"/>
            </a:xfrm>
            <a:custGeom>
              <a:avLst/>
              <a:gdLst/>
              <a:ahLst/>
              <a:cxnLst/>
              <a:rect l="l" t="t" r="r" b="b"/>
              <a:pathLst>
                <a:path w="1516380" h="606425">
                  <a:moveTo>
                    <a:pt x="9880" y="108813"/>
                  </a:moveTo>
                  <a:lnTo>
                    <a:pt x="7658" y="106565"/>
                  </a:lnTo>
                  <a:lnTo>
                    <a:pt x="2209" y="106565"/>
                  </a:lnTo>
                  <a:lnTo>
                    <a:pt x="0" y="108813"/>
                  </a:lnTo>
                  <a:lnTo>
                    <a:pt x="0" y="114312"/>
                  </a:lnTo>
                  <a:lnTo>
                    <a:pt x="2209" y="116547"/>
                  </a:lnTo>
                  <a:lnTo>
                    <a:pt x="7658" y="116547"/>
                  </a:lnTo>
                  <a:lnTo>
                    <a:pt x="9880" y="114312"/>
                  </a:lnTo>
                  <a:lnTo>
                    <a:pt x="9880" y="111569"/>
                  </a:lnTo>
                  <a:lnTo>
                    <a:pt x="9880" y="108813"/>
                  </a:lnTo>
                  <a:close/>
                </a:path>
                <a:path w="1516380" h="606425">
                  <a:moveTo>
                    <a:pt x="120751" y="1841"/>
                  </a:moveTo>
                  <a:lnTo>
                    <a:pt x="118910" y="0"/>
                  </a:lnTo>
                  <a:lnTo>
                    <a:pt x="114401" y="0"/>
                  </a:lnTo>
                  <a:lnTo>
                    <a:pt x="112547" y="1841"/>
                  </a:lnTo>
                  <a:lnTo>
                    <a:pt x="112547" y="6413"/>
                  </a:lnTo>
                  <a:lnTo>
                    <a:pt x="114401" y="8255"/>
                  </a:lnTo>
                  <a:lnTo>
                    <a:pt x="118910" y="8255"/>
                  </a:lnTo>
                  <a:lnTo>
                    <a:pt x="120751" y="6413"/>
                  </a:lnTo>
                  <a:lnTo>
                    <a:pt x="120751" y="4127"/>
                  </a:lnTo>
                  <a:lnTo>
                    <a:pt x="120751" y="1841"/>
                  </a:lnTo>
                  <a:close/>
                </a:path>
                <a:path w="1516380" h="606425">
                  <a:moveTo>
                    <a:pt x="405968" y="588987"/>
                  </a:moveTo>
                  <a:lnTo>
                    <a:pt x="401142" y="584085"/>
                  </a:lnTo>
                  <a:lnTo>
                    <a:pt x="389178" y="584085"/>
                  </a:lnTo>
                  <a:lnTo>
                    <a:pt x="384327" y="588987"/>
                  </a:lnTo>
                  <a:lnTo>
                    <a:pt x="384327" y="601052"/>
                  </a:lnTo>
                  <a:lnTo>
                    <a:pt x="389178" y="605955"/>
                  </a:lnTo>
                  <a:lnTo>
                    <a:pt x="401142" y="605955"/>
                  </a:lnTo>
                  <a:lnTo>
                    <a:pt x="405968" y="601052"/>
                  </a:lnTo>
                  <a:lnTo>
                    <a:pt x="405968" y="595007"/>
                  </a:lnTo>
                  <a:lnTo>
                    <a:pt x="405968" y="588987"/>
                  </a:lnTo>
                  <a:close/>
                </a:path>
                <a:path w="1516380" h="606425">
                  <a:moveTo>
                    <a:pt x="1515884" y="254546"/>
                  </a:moveTo>
                  <a:lnTo>
                    <a:pt x="1513154" y="251790"/>
                  </a:lnTo>
                  <a:lnTo>
                    <a:pt x="1506410" y="251790"/>
                  </a:lnTo>
                  <a:lnTo>
                    <a:pt x="1503705" y="254546"/>
                  </a:lnTo>
                  <a:lnTo>
                    <a:pt x="1503705" y="261327"/>
                  </a:lnTo>
                  <a:lnTo>
                    <a:pt x="1506410" y="264096"/>
                  </a:lnTo>
                  <a:lnTo>
                    <a:pt x="1513154" y="264096"/>
                  </a:lnTo>
                  <a:lnTo>
                    <a:pt x="1515884" y="261327"/>
                  </a:lnTo>
                  <a:lnTo>
                    <a:pt x="1515884" y="257924"/>
                  </a:lnTo>
                  <a:lnTo>
                    <a:pt x="1515884" y="254546"/>
                  </a:lnTo>
                  <a:close/>
                </a:path>
              </a:pathLst>
            </a:custGeom>
            <a:solidFill>
              <a:srgbClr val="FFFFFF">
                <a:alpha val="39999"/>
              </a:srgbClr>
            </a:solidFill>
          </p:spPr>
          <p:txBody>
            <a:bodyPr wrap="square" lIns="0" tIns="0" rIns="0" bIns="0" rtlCol="0"/>
            <a:lstStyle/>
            <a:p>
              <a:endParaRPr/>
            </a:p>
          </p:txBody>
        </p:sp>
        <p:sp>
          <p:nvSpPr>
            <p:cNvPr id="24" name="object 24"/>
            <p:cNvSpPr/>
            <p:nvPr/>
          </p:nvSpPr>
          <p:spPr>
            <a:xfrm>
              <a:off x="367855" y="3180721"/>
              <a:ext cx="892810" cy="1421765"/>
            </a:xfrm>
            <a:custGeom>
              <a:avLst/>
              <a:gdLst/>
              <a:ahLst/>
              <a:cxnLst/>
              <a:rect l="l" t="t" r="r" b="b"/>
              <a:pathLst>
                <a:path w="892810" h="1421764">
                  <a:moveTo>
                    <a:pt x="12192" y="1412074"/>
                  </a:moveTo>
                  <a:lnTo>
                    <a:pt x="9461" y="1409319"/>
                  </a:lnTo>
                  <a:lnTo>
                    <a:pt x="2717" y="1409319"/>
                  </a:lnTo>
                  <a:lnTo>
                    <a:pt x="0" y="1412074"/>
                  </a:lnTo>
                  <a:lnTo>
                    <a:pt x="0" y="1418869"/>
                  </a:lnTo>
                  <a:lnTo>
                    <a:pt x="2717" y="1421625"/>
                  </a:lnTo>
                  <a:lnTo>
                    <a:pt x="9461" y="1421625"/>
                  </a:lnTo>
                  <a:lnTo>
                    <a:pt x="12192" y="1418869"/>
                  </a:lnTo>
                  <a:lnTo>
                    <a:pt x="12192" y="1415465"/>
                  </a:lnTo>
                  <a:lnTo>
                    <a:pt x="12192" y="1412074"/>
                  </a:lnTo>
                  <a:close/>
                </a:path>
                <a:path w="892810" h="1421764">
                  <a:moveTo>
                    <a:pt x="892632" y="6350"/>
                  </a:moveTo>
                  <a:lnTo>
                    <a:pt x="886345" y="0"/>
                  </a:lnTo>
                  <a:lnTo>
                    <a:pt x="870826" y="0"/>
                  </a:lnTo>
                  <a:lnTo>
                    <a:pt x="864514" y="6350"/>
                  </a:lnTo>
                  <a:lnTo>
                    <a:pt x="864514" y="22009"/>
                  </a:lnTo>
                  <a:lnTo>
                    <a:pt x="870826" y="28384"/>
                  </a:lnTo>
                  <a:lnTo>
                    <a:pt x="886345" y="28384"/>
                  </a:lnTo>
                  <a:lnTo>
                    <a:pt x="892632" y="22009"/>
                  </a:lnTo>
                  <a:lnTo>
                    <a:pt x="892632" y="14185"/>
                  </a:lnTo>
                  <a:lnTo>
                    <a:pt x="892632" y="6350"/>
                  </a:lnTo>
                  <a:close/>
                </a:path>
              </a:pathLst>
            </a:custGeom>
            <a:solidFill>
              <a:srgbClr val="6F4478">
                <a:alpha val="39999"/>
              </a:srgbClr>
            </a:solidFill>
          </p:spPr>
          <p:txBody>
            <a:bodyPr wrap="square" lIns="0" tIns="0" rIns="0" bIns="0" rtlCol="0"/>
            <a:lstStyle/>
            <a:p>
              <a:endParaRPr/>
            </a:p>
          </p:txBody>
        </p:sp>
        <p:sp>
          <p:nvSpPr>
            <p:cNvPr id="25" name="object 25"/>
            <p:cNvSpPr/>
            <p:nvPr/>
          </p:nvSpPr>
          <p:spPr>
            <a:xfrm>
              <a:off x="1227002" y="6757653"/>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26" name="object 26"/>
            <p:cNvSpPr/>
            <p:nvPr/>
          </p:nvSpPr>
          <p:spPr>
            <a:xfrm>
              <a:off x="2628491" y="3684728"/>
              <a:ext cx="10795" cy="10795"/>
            </a:xfrm>
            <a:custGeom>
              <a:avLst/>
              <a:gdLst/>
              <a:ahLst/>
              <a:cxnLst/>
              <a:rect l="l" t="t" r="r" b="b"/>
              <a:pathLst>
                <a:path w="10794" h="10795">
                  <a:moveTo>
                    <a:pt x="8031" y="0"/>
                  </a:moveTo>
                  <a:lnTo>
                    <a:pt x="2303" y="0"/>
                  </a:lnTo>
                  <a:lnTo>
                    <a:pt x="0" y="2355"/>
                  </a:lnTo>
                  <a:lnTo>
                    <a:pt x="0" y="8114"/>
                  </a:lnTo>
                  <a:lnTo>
                    <a:pt x="2303" y="10460"/>
                  </a:lnTo>
                  <a:lnTo>
                    <a:pt x="8031" y="10460"/>
                  </a:lnTo>
                  <a:lnTo>
                    <a:pt x="10366" y="8114"/>
                  </a:lnTo>
                  <a:lnTo>
                    <a:pt x="10366" y="5235"/>
                  </a:lnTo>
                  <a:lnTo>
                    <a:pt x="10366" y="2355"/>
                  </a:lnTo>
                  <a:lnTo>
                    <a:pt x="8031" y="0"/>
                  </a:lnTo>
                  <a:close/>
                </a:path>
              </a:pathLst>
            </a:custGeom>
            <a:solidFill>
              <a:srgbClr val="FFFFFF">
                <a:alpha val="23999"/>
              </a:srgbClr>
            </a:solidFill>
          </p:spPr>
          <p:txBody>
            <a:bodyPr wrap="square" lIns="0" tIns="0" rIns="0" bIns="0" rtlCol="0"/>
            <a:lstStyle/>
            <a:p>
              <a:endParaRPr/>
            </a:p>
          </p:txBody>
        </p:sp>
        <p:sp>
          <p:nvSpPr>
            <p:cNvPr id="27" name="object 27"/>
            <p:cNvSpPr/>
            <p:nvPr/>
          </p:nvSpPr>
          <p:spPr>
            <a:xfrm>
              <a:off x="1655479" y="5476065"/>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8" name="object 28"/>
            <p:cNvSpPr/>
            <p:nvPr/>
          </p:nvSpPr>
          <p:spPr>
            <a:xfrm>
              <a:off x="2806752" y="3600000"/>
              <a:ext cx="13335" cy="13335"/>
            </a:xfrm>
            <a:custGeom>
              <a:avLst/>
              <a:gdLst/>
              <a:ahLst/>
              <a:cxnLst/>
              <a:rect l="l" t="t" r="r" b="b"/>
              <a:pathLst>
                <a:path w="13335"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29" name="object 29"/>
            <p:cNvSpPr/>
            <p:nvPr/>
          </p:nvSpPr>
          <p:spPr>
            <a:xfrm>
              <a:off x="364236" y="4105865"/>
              <a:ext cx="1247775" cy="2341245"/>
            </a:xfrm>
            <a:custGeom>
              <a:avLst/>
              <a:gdLst/>
              <a:ahLst/>
              <a:cxnLst/>
              <a:rect l="l" t="t" r="r" b="b"/>
              <a:pathLst>
                <a:path w="1247775" h="2341245">
                  <a:moveTo>
                    <a:pt x="7239" y="1625"/>
                  </a:moveTo>
                  <a:lnTo>
                    <a:pt x="5600" y="0"/>
                  </a:lnTo>
                  <a:lnTo>
                    <a:pt x="1612" y="0"/>
                  </a:lnTo>
                  <a:lnTo>
                    <a:pt x="0" y="1625"/>
                  </a:lnTo>
                  <a:lnTo>
                    <a:pt x="0" y="5689"/>
                  </a:lnTo>
                  <a:lnTo>
                    <a:pt x="1612" y="7340"/>
                  </a:lnTo>
                  <a:lnTo>
                    <a:pt x="5600" y="7340"/>
                  </a:lnTo>
                  <a:lnTo>
                    <a:pt x="7239" y="5689"/>
                  </a:lnTo>
                  <a:lnTo>
                    <a:pt x="7239" y="3632"/>
                  </a:lnTo>
                  <a:lnTo>
                    <a:pt x="7239" y="1625"/>
                  </a:lnTo>
                  <a:close/>
                </a:path>
                <a:path w="1247775" h="2341245">
                  <a:moveTo>
                    <a:pt x="1247622" y="2336508"/>
                  </a:moveTo>
                  <a:lnTo>
                    <a:pt x="1246301" y="2335149"/>
                  </a:lnTo>
                  <a:lnTo>
                    <a:pt x="1243025" y="2335149"/>
                  </a:lnTo>
                  <a:lnTo>
                    <a:pt x="1241704" y="2336508"/>
                  </a:lnTo>
                  <a:lnTo>
                    <a:pt x="1241704" y="2339784"/>
                  </a:lnTo>
                  <a:lnTo>
                    <a:pt x="1243025" y="2341130"/>
                  </a:lnTo>
                  <a:lnTo>
                    <a:pt x="1246301" y="2341130"/>
                  </a:lnTo>
                  <a:lnTo>
                    <a:pt x="1247622" y="2339784"/>
                  </a:lnTo>
                  <a:lnTo>
                    <a:pt x="1247622" y="2338120"/>
                  </a:lnTo>
                  <a:lnTo>
                    <a:pt x="1247622" y="2336508"/>
                  </a:lnTo>
                  <a:close/>
                </a:path>
              </a:pathLst>
            </a:custGeom>
            <a:solidFill>
              <a:srgbClr val="FFFFFF">
                <a:alpha val="29998"/>
              </a:srgbClr>
            </a:solidFill>
          </p:spPr>
          <p:txBody>
            <a:bodyPr wrap="square" lIns="0" tIns="0" rIns="0" bIns="0" rtlCol="0"/>
            <a:lstStyle/>
            <a:p>
              <a:endParaRPr/>
            </a:p>
          </p:txBody>
        </p:sp>
        <p:sp>
          <p:nvSpPr>
            <p:cNvPr id="30" name="object 30"/>
            <p:cNvSpPr/>
            <p:nvPr/>
          </p:nvSpPr>
          <p:spPr>
            <a:xfrm>
              <a:off x="2840853" y="5481445"/>
              <a:ext cx="20320" cy="20320"/>
            </a:xfrm>
            <a:custGeom>
              <a:avLst/>
              <a:gdLst/>
              <a:ahLst/>
              <a:cxnLst/>
              <a:rect l="l" t="t" r="r" b="b"/>
              <a:pathLst>
                <a:path w="20319"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31" name="object 31"/>
            <p:cNvSpPr/>
            <p:nvPr/>
          </p:nvSpPr>
          <p:spPr>
            <a:xfrm>
              <a:off x="543661" y="3648182"/>
              <a:ext cx="848360" cy="1774825"/>
            </a:xfrm>
            <a:custGeom>
              <a:avLst/>
              <a:gdLst/>
              <a:ahLst/>
              <a:cxnLst/>
              <a:rect l="l" t="t" r="r" b="b"/>
              <a:pathLst>
                <a:path w="848360" h="1774825">
                  <a:moveTo>
                    <a:pt x="14338" y="1762988"/>
                  </a:moveTo>
                  <a:lnTo>
                    <a:pt x="11137" y="1759750"/>
                  </a:lnTo>
                  <a:lnTo>
                    <a:pt x="3175" y="1759750"/>
                  </a:lnTo>
                  <a:lnTo>
                    <a:pt x="0" y="1762988"/>
                  </a:lnTo>
                  <a:lnTo>
                    <a:pt x="0" y="1771002"/>
                  </a:lnTo>
                  <a:lnTo>
                    <a:pt x="3175" y="1774240"/>
                  </a:lnTo>
                  <a:lnTo>
                    <a:pt x="11137" y="1774240"/>
                  </a:lnTo>
                  <a:lnTo>
                    <a:pt x="14338" y="1771002"/>
                  </a:lnTo>
                  <a:lnTo>
                    <a:pt x="14338" y="1766989"/>
                  </a:lnTo>
                  <a:lnTo>
                    <a:pt x="14338" y="1762988"/>
                  </a:lnTo>
                  <a:close/>
                </a:path>
                <a:path w="848360" h="1774825">
                  <a:moveTo>
                    <a:pt x="585546" y="2946"/>
                  </a:moveTo>
                  <a:lnTo>
                    <a:pt x="582625" y="0"/>
                  </a:lnTo>
                  <a:lnTo>
                    <a:pt x="575424" y="0"/>
                  </a:lnTo>
                  <a:lnTo>
                    <a:pt x="572503" y="2946"/>
                  </a:lnTo>
                  <a:lnTo>
                    <a:pt x="572503" y="10210"/>
                  </a:lnTo>
                  <a:lnTo>
                    <a:pt x="575424" y="13144"/>
                  </a:lnTo>
                  <a:lnTo>
                    <a:pt x="582625" y="13144"/>
                  </a:lnTo>
                  <a:lnTo>
                    <a:pt x="585546" y="10210"/>
                  </a:lnTo>
                  <a:lnTo>
                    <a:pt x="585546" y="6578"/>
                  </a:lnTo>
                  <a:lnTo>
                    <a:pt x="585546" y="2946"/>
                  </a:lnTo>
                  <a:close/>
                </a:path>
                <a:path w="848360" h="1774825">
                  <a:moveTo>
                    <a:pt x="848233" y="1335836"/>
                  </a:moveTo>
                  <a:lnTo>
                    <a:pt x="844804" y="1332382"/>
                  </a:lnTo>
                  <a:lnTo>
                    <a:pt x="836320" y="1332382"/>
                  </a:lnTo>
                  <a:lnTo>
                    <a:pt x="832904" y="1335836"/>
                  </a:lnTo>
                  <a:lnTo>
                    <a:pt x="832904" y="1344434"/>
                  </a:lnTo>
                  <a:lnTo>
                    <a:pt x="836320" y="1347889"/>
                  </a:lnTo>
                  <a:lnTo>
                    <a:pt x="844804" y="1347889"/>
                  </a:lnTo>
                  <a:lnTo>
                    <a:pt x="848233" y="1344434"/>
                  </a:lnTo>
                  <a:lnTo>
                    <a:pt x="848233" y="1340142"/>
                  </a:lnTo>
                  <a:lnTo>
                    <a:pt x="848233" y="1335836"/>
                  </a:lnTo>
                  <a:close/>
                </a:path>
              </a:pathLst>
            </a:custGeom>
            <a:solidFill>
              <a:srgbClr val="FFFFFF">
                <a:alpha val="39999"/>
              </a:srgbClr>
            </a:solidFill>
          </p:spPr>
          <p:txBody>
            <a:bodyPr wrap="square" lIns="0" tIns="0" rIns="0" bIns="0" rtlCol="0"/>
            <a:lstStyle/>
            <a:p>
              <a:endParaRPr/>
            </a:p>
          </p:txBody>
        </p:sp>
        <p:sp>
          <p:nvSpPr>
            <p:cNvPr id="32" name="object 32"/>
            <p:cNvSpPr/>
            <p:nvPr/>
          </p:nvSpPr>
          <p:spPr>
            <a:xfrm>
              <a:off x="1313594" y="485919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3" name="object 33"/>
            <p:cNvSpPr/>
            <p:nvPr/>
          </p:nvSpPr>
          <p:spPr>
            <a:xfrm>
              <a:off x="3346679" y="3992838"/>
              <a:ext cx="21590" cy="21590"/>
            </a:xfrm>
            <a:custGeom>
              <a:avLst/>
              <a:gdLst/>
              <a:ahLst/>
              <a:cxnLst/>
              <a:rect l="l" t="t" r="r" b="b"/>
              <a:pathLst>
                <a:path w="21589"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34" name="object 34"/>
            <p:cNvSpPr/>
            <p:nvPr/>
          </p:nvSpPr>
          <p:spPr>
            <a:xfrm>
              <a:off x="3946507" y="5365437"/>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5" name="object 35"/>
            <p:cNvSpPr/>
            <p:nvPr/>
          </p:nvSpPr>
          <p:spPr>
            <a:xfrm>
              <a:off x="4172591" y="5919506"/>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36" name="object 36"/>
            <p:cNvSpPr/>
            <p:nvPr/>
          </p:nvSpPr>
          <p:spPr>
            <a:xfrm>
              <a:off x="2555461" y="6935916"/>
              <a:ext cx="24130" cy="24765"/>
            </a:xfrm>
            <a:custGeom>
              <a:avLst/>
              <a:gdLst/>
              <a:ahLst/>
              <a:cxnLst/>
              <a:rect l="l" t="t" r="r" b="b"/>
              <a:pathLst>
                <a:path w="24130" h="24765">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37" name="object 37"/>
            <p:cNvSpPr/>
            <p:nvPr/>
          </p:nvSpPr>
          <p:spPr>
            <a:xfrm>
              <a:off x="3865510" y="5174298"/>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8" name="object 38"/>
            <p:cNvSpPr/>
            <p:nvPr/>
          </p:nvSpPr>
          <p:spPr>
            <a:xfrm>
              <a:off x="4532550" y="557622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9" name="object 39"/>
            <p:cNvSpPr/>
            <p:nvPr/>
          </p:nvSpPr>
          <p:spPr>
            <a:xfrm>
              <a:off x="2291786" y="6201273"/>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0" name="object 40"/>
            <p:cNvSpPr/>
            <p:nvPr/>
          </p:nvSpPr>
          <p:spPr>
            <a:xfrm>
              <a:off x="3083407" y="6931720"/>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1" name="object 41"/>
            <p:cNvSpPr/>
            <p:nvPr/>
          </p:nvSpPr>
          <p:spPr>
            <a:xfrm>
              <a:off x="3550853" y="5427628"/>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42" name="object 42"/>
            <p:cNvSpPr/>
            <p:nvPr/>
          </p:nvSpPr>
          <p:spPr>
            <a:xfrm>
              <a:off x="2879153" y="4821116"/>
              <a:ext cx="636905" cy="1748789"/>
            </a:xfrm>
            <a:custGeom>
              <a:avLst/>
              <a:gdLst/>
              <a:ahLst/>
              <a:cxnLst/>
              <a:rect l="l" t="t" r="r" b="b"/>
              <a:pathLst>
                <a:path w="636904" h="1748790">
                  <a:moveTo>
                    <a:pt x="11493" y="1741805"/>
                  </a:moveTo>
                  <a:lnTo>
                    <a:pt x="9652" y="1739963"/>
                  </a:lnTo>
                  <a:lnTo>
                    <a:pt x="5143" y="1739963"/>
                  </a:lnTo>
                  <a:lnTo>
                    <a:pt x="3289" y="1741805"/>
                  </a:lnTo>
                  <a:lnTo>
                    <a:pt x="3289" y="1746377"/>
                  </a:lnTo>
                  <a:lnTo>
                    <a:pt x="5143" y="1748218"/>
                  </a:lnTo>
                  <a:lnTo>
                    <a:pt x="9652" y="1748218"/>
                  </a:lnTo>
                  <a:lnTo>
                    <a:pt x="11493" y="1746377"/>
                  </a:lnTo>
                  <a:lnTo>
                    <a:pt x="11493" y="1744091"/>
                  </a:lnTo>
                  <a:lnTo>
                    <a:pt x="11493" y="1741805"/>
                  </a:lnTo>
                  <a:close/>
                </a:path>
                <a:path w="636904" h="1748790">
                  <a:moveTo>
                    <a:pt x="22987" y="951090"/>
                  </a:moveTo>
                  <a:lnTo>
                    <a:pt x="17843" y="945896"/>
                  </a:lnTo>
                  <a:lnTo>
                    <a:pt x="5143" y="945896"/>
                  </a:lnTo>
                  <a:lnTo>
                    <a:pt x="0" y="951090"/>
                  </a:lnTo>
                  <a:lnTo>
                    <a:pt x="0" y="963866"/>
                  </a:lnTo>
                  <a:lnTo>
                    <a:pt x="5143" y="969073"/>
                  </a:lnTo>
                  <a:lnTo>
                    <a:pt x="17843" y="969073"/>
                  </a:lnTo>
                  <a:lnTo>
                    <a:pt x="22987" y="963866"/>
                  </a:lnTo>
                  <a:lnTo>
                    <a:pt x="22987" y="957491"/>
                  </a:lnTo>
                  <a:lnTo>
                    <a:pt x="22987" y="951090"/>
                  </a:lnTo>
                  <a:close/>
                </a:path>
                <a:path w="636904" h="1748790">
                  <a:moveTo>
                    <a:pt x="636765" y="2882"/>
                  </a:moveTo>
                  <a:lnTo>
                    <a:pt x="633907" y="0"/>
                  </a:lnTo>
                  <a:lnTo>
                    <a:pt x="626821" y="0"/>
                  </a:lnTo>
                  <a:lnTo>
                    <a:pt x="623963" y="2882"/>
                  </a:lnTo>
                  <a:lnTo>
                    <a:pt x="623963" y="9982"/>
                  </a:lnTo>
                  <a:lnTo>
                    <a:pt x="626821" y="12903"/>
                  </a:lnTo>
                  <a:lnTo>
                    <a:pt x="633907" y="12903"/>
                  </a:lnTo>
                  <a:lnTo>
                    <a:pt x="636765" y="9982"/>
                  </a:lnTo>
                  <a:lnTo>
                    <a:pt x="636765" y="6426"/>
                  </a:lnTo>
                  <a:lnTo>
                    <a:pt x="636765" y="2882"/>
                  </a:lnTo>
                  <a:close/>
                </a:path>
              </a:pathLst>
            </a:custGeom>
            <a:solidFill>
              <a:srgbClr val="FFFFFF">
                <a:alpha val="31198"/>
              </a:srgbClr>
            </a:solidFill>
          </p:spPr>
          <p:txBody>
            <a:bodyPr wrap="square" lIns="0" tIns="0" rIns="0" bIns="0" rtlCol="0"/>
            <a:lstStyle/>
            <a:p>
              <a:endParaRPr/>
            </a:p>
          </p:txBody>
        </p:sp>
        <p:sp>
          <p:nvSpPr>
            <p:cNvPr id="43" name="object 43"/>
            <p:cNvSpPr/>
            <p:nvPr/>
          </p:nvSpPr>
          <p:spPr>
            <a:xfrm>
              <a:off x="2524683" y="4309712"/>
              <a:ext cx="1718945" cy="1629410"/>
            </a:xfrm>
            <a:custGeom>
              <a:avLst/>
              <a:gdLst/>
              <a:ahLst/>
              <a:cxnLst/>
              <a:rect l="l" t="t" r="r" b="b"/>
              <a:pathLst>
                <a:path w="1718945" h="1629410">
                  <a:moveTo>
                    <a:pt x="13144" y="1618996"/>
                  </a:moveTo>
                  <a:lnTo>
                    <a:pt x="10185" y="1616036"/>
                  </a:lnTo>
                  <a:lnTo>
                    <a:pt x="2946" y="1616036"/>
                  </a:lnTo>
                  <a:lnTo>
                    <a:pt x="0" y="1618996"/>
                  </a:lnTo>
                  <a:lnTo>
                    <a:pt x="0" y="1626298"/>
                  </a:lnTo>
                  <a:lnTo>
                    <a:pt x="2946" y="1629283"/>
                  </a:lnTo>
                  <a:lnTo>
                    <a:pt x="10185" y="1629283"/>
                  </a:lnTo>
                  <a:lnTo>
                    <a:pt x="13144" y="1626298"/>
                  </a:lnTo>
                  <a:lnTo>
                    <a:pt x="13144" y="1622653"/>
                  </a:lnTo>
                  <a:lnTo>
                    <a:pt x="13144" y="1618996"/>
                  </a:lnTo>
                  <a:close/>
                </a:path>
                <a:path w="1718945" h="1629410">
                  <a:moveTo>
                    <a:pt x="973734" y="4813"/>
                  </a:moveTo>
                  <a:lnTo>
                    <a:pt x="968946" y="0"/>
                  </a:lnTo>
                  <a:lnTo>
                    <a:pt x="957173" y="0"/>
                  </a:lnTo>
                  <a:lnTo>
                    <a:pt x="952373" y="4813"/>
                  </a:lnTo>
                  <a:lnTo>
                    <a:pt x="952373" y="16713"/>
                  </a:lnTo>
                  <a:lnTo>
                    <a:pt x="957173" y="21539"/>
                  </a:lnTo>
                  <a:lnTo>
                    <a:pt x="968946" y="21539"/>
                  </a:lnTo>
                  <a:lnTo>
                    <a:pt x="973734" y="16713"/>
                  </a:lnTo>
                  <a:lnTo>
                    <a:pt x="973734" y="10769"/>
                  </a:lnTo>
                  <a:lnTo>
                    <a:pt x="973734" y="4813"/>
                  </a:lnTo>
                  <a:close/>
                </a:path>
                <a:path w="1718945" h="1629410">
                  <a:moveTo>
                    <a:pt x="1718576" y="873252"/>
                  </a:moveTo>
                  <a:lnTo>
                    <a:pt x="1716354" y="871016"/>
                  </a:lnTo>
                  <a:lnTo>
                    <a:pt x="1710905" y="871016"/>
                  </a:lnTo>
                  <a:lnTo>
                    <a:pt x="1708683" y="873252"/>
                  </a:lnTo>
                  <a:lnTo>
                    <a:pt x="1708683" y="878738"/>
                  </a:lnTo>
                  <a:lnTo>
                    <a:pt x="1710905" y="880999"/>
                  </a:lnTo>
                  <a:lnTo>
                    <a:pt x="1716354" y="880999"/>
                  </a:lnTo>
                  <a:lnTo>
                    <a:pt x="1718576" y="878738"/>
                  </a:lnTo>
                  <a:lnTo>
                    <a:pt x="1718576" y="876007"/>
                  </a:lnTo>
                  <a:lnTo>
                    <a:pt x="1718576" y="873252"/>
                  </a:lnTo>
                  <a:close/>
                </a:path>
              </a:pathLst>
            </a:custGeom>
            <a:solidFill>
              <a:srgbClr val="FFFFFF">
                <a:alpha val="39999"/>
              </a:srgbClr>
            </a:solidFill>
          </p:spPr>
          <p:txBody>
            <a:bodyPr wrap="square" lIns="0" tIns="0" rIns="0" bIns="0" rtlCol="0"/>
            <a:lstStyle/>
            <a:p>
              <a:endParaRPr/>
            </a:p>
          </p:txBody>
        </p:sp>
        <p:sp>
          <p:nvSpPr>
            <p:cNvPr id="44" name="object 44"/>
            <p:cNvSpPr/>
            <p:nvPr/>
          </p:nvSpPr>
          <p:spPr>
            <a:xfrm>
              <a:off x="2786573" y="5800443"/>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45" name="object 45"/>
            <p:cNvSpPr/>
            <p:nvPr/>
          </p:nvSpPr>
          <p:spPr>
            <a:xfrm>
              <a:off x="4250281" y="3675609"/>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46" name="object 46"/>
            <p:cNvSpPr/>
            <p:nvPr/>
          </p:nvSpPr>
          <p:spPr>
            <a:xfrm>
              <a:off x="2306535" y="3446049"/>
              <a:ext cx="2168525" cy="2354580"/>
            </a:xfrm>
            <a:custGeom>
              <a:avLst/>
              <a:gdLst/>
              <a:ahLst/>
              <a:cxnLst/>
              <a:rect l="l" t="t" r="r" b="b"/>
              <a:pathLst>
                <a:path w="2168525" h="2354579">
                  <a:moveTo>
                    <a:pt x="21653" y="2337447"/>
                  </a:moveTo>
                  <a:lnTo>
                    <a:pt x="16827" y="2332545"/>
                  </a:lnTo>
                  <a:lnTo>
                    <a:pt x="4864" y="2332545"/>
                  </a:lnTo>
                  <a:lnTo>
                    <a:pt x="0" y="2337447"/>
                  </a:lnTo>
                  <a:lnTo>
                    <a:pt x="0" y="2349512"/>
                  </a:lnTo>
                  <a:lnTo>
                    <a:pt x="4864" y="2354402"/>
                  </a:lnTo>
                  <a:lnTo>
                    <a:pt x="16827" y="2354402"/>
                  </a:lnTo>
                  <a:lnTo>
                    <a:pt x="21653" y="2349512"/>
                  </a:lnTo>
                  <a:lnTo>
                    <a:pt x="21653" y="2343467"/>
                  </a:lnTo>
                  <a:lnTo>
                    <a:pt x="21653" y="2337447"/>
                  </a:lnTo>
                  <a:close/>
                </a:path>
                <a:path w="2168525" h="2354579">
                  <a:moveTo>
                    <a:pt x="1487716" y="108813"/>
                  </a:moveTo>
                  <a:lnTo>
                    <a:pt x="1485506" y="106578"/>
                  </a:lnTo>
                  <a:lnTo>
                    <a:pt x="1480058" y="106578"/>
                  </a:lnTo>
                  <a:lnTo>
                    <a:pt x="1477835" y="108813"/>
                  </a:lnTo>
                  <a:lnTo>
                    <a:pt x="1477835" y="114300"/>
                  </a:lnTo>
                  <a:lnTo>
                    <a:pt x="1480058" y="116560"/>
                  </a:lnTo>
                  <a:lnTo>
                    <a:pt x="1485506" y="116560"/>
                  </a:lnTo>
                  <a:lnTo>
                    <a:pt x="1487716" y="114300"/>
                  </a:lnTo>
                  <a:lnTo>
                    <a:pt x="1487716" y="111569"/>
                  </a:lnTo>
                  <a:lnTo>
                    <a:pt x="1487716" y="108813"/>
                  </a:lnTo>
                  <a:close/>
                </a:path>
                <a:path w="2168525" h="2354579">
                  <a:moveTo>
                    <a:pt x="1598587" y="1854"/>
                  </a:moveTo>
                  <a:lnTo>
                    <a:pt x="1596758" y="0"/>
                  </a:lnTo>
                  <a:lnTo>
                    <a:pt x="1592249" y="0"/>
                  </a:lnTo>
                  <a:lnTo>
                    <a:pt x="1590395" y="1854"/>
                  </a:lnTo>
                  <a:lnTo>
                    <a:pt x="1590395" y="6413"/>
                  </a:lnTo>
                  <a:lnTo>
                    <a:pt x="1592249" y="8255"/>
                  </a:lnTo>
                  <a:lnTo>
                    <a:pt x="1596758" y="8255"/>
                  </a:lnTo>
                  <a:lnTo>
                    <a:pt x="1598587" y="6413"/>
                  </a:lnTo>
                  <a:lnTo>
                    <a:pt x="1598587" y="4127"/>
                  </a:lnTo>
                  <a:lnTo>
                    <a:pt x="1598587" y="1854"/>
                  </a:lnTo>
                  <a:close/>
                </a:path>
                <a:path w="2168525" h="2354579">
                  <a:moveTo>
                    <a:pt x="2167915" y="528497"/>
                  </a:moveTo>
                  <a:lnTo>
                    <a:pt x="2165185" y="525741"/>
                  </a:lnTo>
                  <a:lnTo>
                    <a:pt x="2158441" y="525741"/>
                  </a:lnTo>
                  <a:lnTo>
                    <a:pt x="2155723" y="528497"/>
                  </a:lnTo>
                  <a:lnTo>
                    <a:pt x="2155723" y="535279"/>
                  </a:lnTo>
                  <a:lnTo>
                    <a:pt x="2158441" y="538048"/>
                  </a:lnTo>
                  <a:lnTo>
                    <a:pt x="2165185" y="538048"/>
                  </a:lnTo>
                  <a:lnTo>
                    <a:pt x="2167915" y="535279"/>
                  </a:lnTo>
                  <a:lnTo>
                    <a:pt x="2167915" y="531876"/>
                  </a:lnTo>
                  <a:lnTo>
                    <a:pt x="2167915" y="528497"/>
                  </a:lnTo>
                  <a:close/>
                </a:path>
              </a:pathLst>
            </a:custGeom>
            <a:solidFill>
              <a:srgbClr val="FFFFFF">
                <a:alpha val="39999"/>
              </a:srgbClr>
            </a:solidFill>
          </p:spPr>
          <p:txBody>
            <a:bodyPr wrap="square" lIns="0" tIns="0" rIns="0" bIns="0" rtlCol="0"/>
            <a:lstStyle/>
            <a:p>
              <a:endParaRPr/>
            </a:p>
          </p:txBody>
        </p:sp>
        <p:sp>
          <p:nvSpPr>
            <p:cNvPr id="47" name="object 47"/>
            <p:cNvSpPr/>
            <p:nvPr/>
          </p:nvSpPr>
          <p:spPr>
            <a:xfrm>
              <a:off x="3871862" y="289885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48" name="object 48"/>
            <p:cNvSpPr/>
            <p:nvPr/>
          </p:nvSpPr>
          <p:spPr>
            <a:xfrm>
              <a:off x="2440800" y="6580625"/>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9" name="object 49"/>
            <p:cNvSpPr/>
            <p:nvPr/>
          </p:nvSpPr>
          <p:spPr>
            <a:xfrm>
              <a:off x="4636203" y="6270132"/>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50" name="object 50"/>
            <p:cNvSpPr/>
            <p:nvPr/>
          </p:nvSpPr>
          <p:spPr>
            <a:xfrm>
              <a:off x="3183153" y="4698714"/>
              <a:ext cx="848360" cy="441959"/>
            </a:xfrm>
            <a:custGeom>
              <a:avLst/>
              <a:gdLst/>
              <a:ahLst/>
              <a:cxnLst/>
              <a:rect l="l" t="t" r="r" b="b"/>
              <a:pathLst>
                <a:path w="848360" h="441960">
                  <a:moveTo>
                    <a:pt x="14325" y="430593"/>
                  </a:moveTo>
                  <a:lnTo>
                    <a:pt x="11125" y="427367"/>
                  </a:lnTo>
                  <a:lnTo>
                    <a:pt x="3162" y="427367"/>
                  </a:lnTo>
                  <a:lnTo>
                    <a:pt x="0" y="430593"/>
                  </a:lnTo>
                  <a:lnTo>
                    <a:pt x="0" y="438607"/>
                  </a:lnTo>
                  <a:lnTo>
                    <a:pt x="3162" y="441858"/>
                  </a:lnTo>
                  <a:lnTo>
                    <a:pt x="11125" y="441858"/>
                  </a:lnTo>
                  <a:lnTo>
                    <a:pt x="14325" y="438607"/>
                  </a:lnTo>
                  <a:lnTo>
                    <a:pt x="14325" y="434594"/>
                  </a:lnTo>
                  <a:lnTo>
                    <a:pt x="14325" y="430593"/>
                  </a:lnTo>
                  <a:close/>
                </a:path>
                <a:path w="848360" h="441960">
                  <a:moveTo>
                    <a:pt x="848220" y="3454"/>
                  </a:moveTo>
                  <a:lnTo>
                    <a:pt x="844804" y="0"/>
                  </a:lnTo>
                  <a:lnTo>
                    <a:pt x="836320" y="0"/>
                  </a:lnTo>
                  <a:lnTo>
                    <a:pt x="832891" y="3454"/>
                  </a:lnTo>
                  <a:lnTo>
                    <a:pt x="832891" y="12039"/>
                  </a:lnTo>
                  <a:lnTo>
                    <a:pt x="836320" y="15494"/>
                  </a:lnTo>
                  <a:lnTo>
                    <a:pt x="844804" y="15494"/>
                  </a:lnTo>
                  <a:lnTo>
                    <a:pt x="848220" y="12039"/>
                  </a:lnTo>
                  <a:lnTo>
                    <a:pt x="848220" y="7759"/>
                  </a:lnTo>
                  <a:lnTo>
                    <a:pt x="848220" y="3454"/>
                  </a:lnTo>
                  <a:close/>
                </a:path>
              </a:pathLst>
            </a:custGeom>
            <a:solidFill>
              <a:srgbClr val="FFFFFF">
                <a:alpha val="39999"/>
              </a:srgbClr>
            </a:solidFill>
          </p:spPr>
          <p:txBody>
            <a:bodyPr wrap="square" lIns="0" tIns="0" rIns="0" bIns="0" rtlCol="0"/>
            <a:lstStyle/>
            <a:p>
              <a:endParaRPr/>
            </a:p>
          </p:txBody>
        </p:sp>
        <p:sp>
          <p:nvSpPr>
            <p:cNvPr id="51" name="object 51"/>
            <p:cNvSpPr/>
            <p:nvPr/>
          </p:nvSpPr>
          <p:spPr>
            <a:xfrm>
              <a:off x="3953079" y="4577333"/>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2" name="object 52"/>
            <p:cNvSpPr/>
            <p:nvPr/>
          </p:nvSpPr>
          <p:spPr>
            <a:xfrm>
              <a:off x="4210373" y="3717940"/>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3" name="object 53"/>
            <p:cNvSpPr/>
            <p:nvPr/>
          </p:nvSpPr>
          <p:spPr>
            <a:xfrm>
              <a:off x="4815353" y="3977298"/>
              <a:ext cx="31750" cy="32384"/>
            </a:xfrm>
            <a:custGeom>
              <a:avLst/>
              <a:gdLst/>
              <a:ahLst/>
              <a:cxnLst/>
              <a:rect l="l" t="t" r="r" b="b"/>
              <a:pathLst>
                <a:path w="31750" h="32385">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54" name="object 54"/>
            <p:cNvSpPr/>
            <p:nvPr/>
          </p:nvSpPr>
          <p:spPr>
            <a:xfrm>
              <a:off x="4072944" y="669236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5" name="object 55"/>
            <p:cNvSpPr/>
            <p:nvPr/>
          </p:nvSpPr>
          <p:spPr>
            <a:xfrm>
              <a:off x="3623297" y="6328060"/>
              <a:ext cx="65405" cy="756920"/>
            </a:xfrm>
            <a:custGeom>
              <a:avLst/>
              <a:gdLst/>
              <a:ahLst/>
              <a:cxnLst/>
              <a:rect l="l" t="t" r="r" b="b"/>
              <a:pathLst>
                <a:path w="65404" h="756920">
                  <a:moveTo>
                    <a:pt x="10629" y="748322"/>
                  </a:moveTo>
                  <a:lnTo>
                    <a:pt x="8280" y="745896"/>
                  </a:lnTo>
                  <a:lnTo>
                    <a:pt x="2374" y="745896"/>
                  </a:lnTo>
                  <a:lnTo>
                    <a:pt x="0" y="748322"/>
                  </a:lnTo>
                  <a:lnTo>
                    <a:pt x="0" y="754227"/>
                  </a:lnTo>
                  <a:lnTo>
                    <a:pt x="2374" y="756653"/>
                  </a:lnTo>
                  <a:lnTo>
                    <a:pt x="8280" y="756653"/>
                  </a:lnTo>
                  <a:lnTo>
                    <a:pt x="10629" y="754227"/>
                  </a:lnTo>
                  <a:lnTo>
                    <a:pt x="10629" y="751268"/>
                  </a:lnTo>
                  <a:lnTo>
                    <a:pt x="10629" y="748322"/>
                  </a:lnTo>
                  <a:close/>
                </a:path>
                <a:path w="65404" h="756920">
                  <a:moveTo>
                    <a:pt x="64922" y="3454"/>
                  </a:moveTo>
                  <a:lnTo>
                    <a:pt x="61506" y="0"/>
                  </a:lnTo>
                  <a:lnTo>
                    <a:pt x="53022" y="0"/>
                  </a:lnTo>
                  <a:lnTo>
                    <a:pt x="49593" y="3454"/>
                  </a:lnTo>
                  <a:lnTo>
                    <a:pt x="49593" y="12039"/>
                  </a:lnTo>
                  <a:lnTo>
                    <a:pt x="53022" y="15494"/>
                  </a:lnTo>
                  <a:lnTo>
                    <a:pt x="61506" y="15494"/>
                  </a:lnTo>
                  <a:lnTo>
                    <a:pt x="64922" y="12039"/>
                  </a:lnTo>
                  <a:lnTo>
                    <a:pt x="64922" y="7759"/>
                  </a:lnTo>
                  <a:lnTo>
                    <a:pt x="64922" y="3454"/>
                  </a:lnTo>
                  <a:close/>
                </a:path>
              </a:pathLst>
            </a:custGeom>
            <a:solidFill>
              <a:srgbClr val="FFFFFF">
                <a:alpha val="39999"/>
              </a:srgbClr>
            </a:solidFill>
          </p:spPr>
          <p:txBody>
            <a:bodyPr wrap="square" lIns="0" tIns="0" rIns="0" bIns="0" rtlCol="0"/>
            <a:lstStyle/>
            <a:p>
              <a:endParaRPr/>
            </a:p>
          </p:txBody>
        </p:sp>
        <p:sp>
          <p:nvSpPr>
            <p:cNvPr id="56" name="object 56"/>
            <p:cNvSpPr/>
            <p:nvPr/>
          </p:nvSpPr>
          <p:spPr>
            <a:xfrm>
              <a:off x="3548570" y="1852885"/>
              <a:ext cx="744220" cy="4044950"/>
            </a:xfrm>
            <a:custGeom>
              <a:avLst/>
              <a:gdLst/>
              <a:ahLst/>
              <a:cxnLst/>
              <a:rect l="l" t="t" r="r" b="b"/>
              <a:pathLst>
                <a:path w="744220" h="4044950">
                  <a:moveTo>
                    <a:pt x="21450" y="4027894"/>
                  </a:moveTo>
                  <a:lnTo>
                    <a:pt x="16662" y="4023017"/>
                  </a:lnTo>
                  <a:lnTo>
                    <a:pt x="4787" y="4023017"/>
                  </a:lnTo>
                  <a:lnTo>
                    <a:pt x="0" y="4027894"/>
                  </a:lnTo>
                  <a:lnTo>
                    <a:pt x="0" y="4039832"/>
                  </a:lnTo>
                  <a:lnTo>
                    <a:pt x="4787" y="4044708"/>
                  </a:lnTo>
                  <a:lnTo>
                    <a:pt x="16662" y="4044708"/>
                  </a:lnTo>
                  <a:lnTo>
                    <a:pt x="21450" y="4039832"/>
                  </a:lnTo>
                  <a:lnTo>
                    <a:pt x="21450" y="4033850"/>
                  </a:lnTo>
                  <a:lnTo>
                    <a:pt x="21450" y="4027894"/>
                  </a:lnTo>
                  <a:close/>
                </a:path>
                <a:path w="744220" h="4044950">
                  <a:moveTo>
                    <a:pt x="743927" y="3479"/>
                  </a:moveTo>
                  <a:lnTo>
                    <a:pt x="740473" y="0"/>
                  </a:lnTo>
                  <a:lnTo>
                    <a:pt x="731951" y="0"/>
                  </a:lnTo>
                  <a:lnTo>
                    <a:pt x="728497" y="3479"/>
                  </a:lnTo>
                  <a:lnTo>
                    <a:pt x="728497" y="12077"/>
                  </a:lnTo>
                  <a:lnTo>
                    <a:pt x="731951" y="15557"/>
                  </a:lnTo>
                  <a:lnTo>
                    <a:pt x="740473" y="15557"/>
                  </a:lnTo>
                  <a:lnTo>
                    <a:pt x="743927" y="12077"/>
                  </a:lnTo>
                  <a:lnTo>
                    <a:pt x="743927" y="7772"/>
                  </a:lnTo>
                  <a:lnTo>
                    <a:pt x="743927" y="3479"/>
                  </a:lnTo>
                  <a:close/>
                </a:path>
              </a:pathLst>
            </a:custGeom>
            <a:solidFill>
              <a:srgbClr val="384746">
                <a:alpha val="39999"/>
              </a:srgbClr>
            </a:solidFill>
          </p:spPr>
          <p:txBody>
            <a:bodyPr wrap="square" lIns="0" tIns="0" rIns="0" bIns="0" rtlCol="0"/>
            <a:lstStyle/>
            <a:p>
              <a:endParaRPr/>
            </a:p>
          </p:txBody>
        </p:sp>
        <p:sp>
          <p:nvSpPr>
            <p:cNvPr id="57" name="object 57"/>
            <p:cNvSpPr/>
            <p:nvPr/>
          </p:nvSpPr>
          <p:spPr>
            <a:xfrm>
              <a:off x="2452573" y="2348401"/>
              <a:ext cx="843915" cy="1044575"/>
            </a:xfrm>
            <a:custGeom>
              <a:avLst/>
              <a:gdLst/>
              <a:ahLst/>
              <a:cxnLst/>
              <a:rect l="l" t="t" r="r" b="b"/>
              <a:pathLst>
                <a:path w="843914" h="1044575">
                  <a:moveTo>
                    <a:pt x="13144" y="1033741"/>
                  </a:moveTo>
                  <a:lnTo>
                    <a:pt x="10198" y="1030795"/>
                  </a:lnTo>
                  <a:lnTo>
                    <a:pt x="2959" y="1030795"/>
                  </a:lnTo>
                  <a:lnTo>
                    <a:pt x="0" y="1033741"/>
                  </a:lnTo>
                  <a:lnTo>
                    <a:pt x="0" y="1041057"/>
                  </a:lnTo>
                  <a:lnTo>
                    <a:pt x="2959" y="1044028"/>
                  </a:lnTo>
                  <a:lnTo>
                    <a:pt x="10198" y="1044028"/>
                  </a:lnTo>
                  <a:lnTo>
                    <a:pt x="13144" y="1041057"/>
                  </a:lnTo>
                  <a:lnTo>
                    <a:pt x="13144" y="1037412"/>
                  </a:lnTo>
                  <a:lnTo>
                    <a:pt x="13144" y="1033741"/>
                  </a:lnTo>
                  <a:close/>
                </a:path>
                <a:path w="843914" h="1044575">
                  <a:moveTo>
                    <a:pt x="843572" y="3771"/>
                  </a:moveTo>
                  <a:lnTo>
                    <a:pt x="839825" y="0"/>
                  </a:lnTo>
                  <a:lnTo>
                    <a:pt x="830580" y="0"/>
                  </a:lnTo>
                  <a:lnTo>
                    <a:pt x="826808" y="3771"/>
                  </a:lnTo>
                  <a:lnTo>
                    <a:pt x="826808" y="13106"/>
                  </a:lnTo>
                  <a:lnTo>
                    <a:pt x="830580" y="16903"/>
                  </a:lnTo>
                  <a:lnTo>
                    <a:pt x="839825" y="16903"/>
                  </a:lnTo>
                  <a:lnTo>
                    <a:pt x="843572" y="13106"/>
                  </a:lnTo>
                  <a:lnTo>
                    <a:pt x="843572" y="8432"/>
                  </a:lnTo>
                  <a:lnTo>
                    <a:pt x="843572" y="3771"/>
                  </a:lnTo>
                  <a:close/>
                </a:path>
              </a:pathLst>
            </a:custGeom>
            <a:solidFill>
              <a:srgbClr val="FFFFFF">
                <a:alpha val="39999"/>
              </a:srgbClr>
            </a:solidFill>
          </p:spPr>
          <p:txBody>
            <a:bodyPr wrap="square" lIns="0" tIns="0" rIns="0" bIns="0" rtlCol="0"/>
            <a:lstStyle/>
            <a:p>
              <a:endParaRPr/>
            </a:p>
          </p:txBody>
        </p:sp>
        <p:sp>
          <p:nvSpPr>
            <p:cNvPr id="58" name="object 58"/>
            <p:cNvSpPr/>
            <p:nvPr/>
          </p:nvSpPr>
          <p:spPr>
            <a:xfrm>
              <a:off x="2615189" y="1986790"/>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59" name="object 59"/>
            <p:cNvSpPr/>
            <p:nvPr/>
          </p:nvSpPr>
          <p:spPr>
            <a:xfrm>
              <a:off x="2981599" y="2928492"/>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0" name="object 60"/>
            <p:cNvSpPr/>
            <p:nvPr/>
          </p:nvSpPr>
          <p:spPr>
            <a:xfrm>
              <a:off x="3555441" y="858640"/>
              <a:ext cx="680720" cy="966469"/>
            </a:xfrm>
            <a:custGeom>
              <a:avLst/>
              <a:gdLst/>
              <a:ahLst/>
              <a:cxnLst/>
              <a:rect l="l" t="t" r="r" b="b"/>
              <a:pathLst>
                <a:path w="680720" h="966469">
                  <a:moveTo>
                    <a:pt x="22148" y="4978"/>
                  </a:moveTo>
                  <a:lnTo>
                    <a:pt x="17208" y="0"/>
                  </a:lnTo>
                  <a:lnTo>
                    <a:pt x="4991" y="0"/>
                  </a:lnTo>
                  <a:lnTo>
                    <a:pt x="0" y="4978"/>
                  </a:lnTo>
                  <a:lnTo>
                    <a:pt x="0" y="17310"/>
                  </a:lnTo>
                  <a:lnTo>
                    <a:pt x="4991" y="22313"/>
                  </a:lnTo>
                  <a:lnTo>
                    <a:pt x="17208" y="22313"/>
                  </a:lnTo>
                  <a:lnTo>
                    <a:pt x="22148" y="17310"/>
                  </a:lnTo>
                  <a:lnTo>
                    <a:pt x="22148" y="11163"/>
                  </a:lnTo>
                  <a:lnTo>
                    <a:pt x="22148" y="4978"/>
                  </a:lnTo>
                  <a:close/>
                </a:path>
                <a:path w="680720" h="966469">
                  <a:moveTo>
                    <a:pt x="680491" y="951166"/>
                  </a:moveTo>
                  <a:lnTo>
                    <a:pt x="676262" y="946912"/>
                  </a:lnTo>
                  <a:lnTo>
                    <a:pt x="665822" y="946912"/>
                  </a:lnTo>
                  <a:lnTo>
                    <a:pt x="661581" y="951166"/>
                  </a:lnTo>
                  <a:lnTo>
                    <a:pt x="661581" y="961707"/>
                  </a:lnTo>
                  <a:lnTo>
                    <a:pt x="665822" y="965987"/>
                  </a:lnTo>
                  <a:lnTo>
                    <a:pt x="676262" y="965987"/>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61" name="object 61"/>
            <p:cNvSpPr/>
            <p:nvPr/>
          </p:nvSpPr>
          <p:spPr>
            <a:xfrm>
              <a:off x="3057565" y="3638546"/>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2" name="object 62"/>
            <p:cNvSpPr/>
            <p:nvPr/>
          </p:nvSpPr>
          <p:spPr>
            <a:xfrm>
              <a:off x="4262406" y="1507560"/>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3" name="object 63"/>
            <p:cNvSpPr/>
            <p:nvPr/>
          </p:nvSpPr>
          <p:spPr>
            <a:xfrm>
              <a:off x="4044282" y="1994530"/>
              <a:ext cx="26034" cy="26034"/>
            </a:xfrm>
            <a:custGeom>
              <a:avLst/>
              <a:gdLst/>
              <a:ahLst/>
              <a:cxnLst/>
              <a:rect l="l" t="t" r="r" b="b"/>
              <a:pathLst>
                <a:path w="26035"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64" name="object 64"/>
            <p:cNvSpPr/>
            <p:nvPr/>
          </p:nvSpPr>
          <p:spPr>
            <a:xfrm>
              <a:off x="4691843" y="3323644"/>
              <a:ext cx="27305" cy="27940"/>
            </a:xfrm>
            <a:custGeom>
              <a:avLst/>
              <a:gdLst/>
              <a:ahLst/>
              <a:cxnLst/>
              <a:rect l="l" t="t" r="r" b="b"/>
              <a:pathLst>
                <a:path w="27304"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65" name="object 65"/>
            <p:cNvSpPr/>
            <p:nvPr/>
          </p:nvSpPr>
          <p:spPr>
            <a:xfrm>
              <a:off x="4605337" y="3118490"/>
              <a:ext cx="130810" cy="1048385"/>
            </a:xfrm>
            <a:custGeom>
              <a:avLst/>
              <a:gdLst/>
              <a:ahLst/>
              <a:cxnLst/>
              <a:rect l="l" t="t" r="r" b="b"/>
              <a:pathLst>
                <a:path w="130810" h="1048385">
                  <a:moveTo>
                    <a:pt x="9880" y="1040333"/>
                  </a:moveTo>
                  <a:lnTo>
                    <a:pt x="7658" y="1038098"/>
                  </a:lnTo>
                  <a:lnTo>
                    <a:pt x="2222" y="1038098"/>
                  </a:lnTo>
                  <a:lnTo>
                    <a:pt x="0" y="1040333"/>
                  </a:lnTo>
                  <a:lnTo>
                    <a:pt x="0" y="1045819"/>
                  </a:lnTo>
                  <a:lnTo>
                    <a:pt x="2222" y="1048067"/>
                  </a:lnTo>
                  <a:lnTo>
                    <a:pt x="7658" y="1048067"/>
                  </a:lnTo>
                  <a:lnTo>
                    <a:pt x="9880" y="1045819"/>
                  </a:lnTo>
                  <a:lnTo>
                    <a:pt x="9880" y="1043089"/>
                  </a:lnTo>
                  <a:lnTo>
                    <a:pt x="9880" y="1040333"/>
                  </a:lnTo>
                  <a:close/>
                </a:path>
                <a:path w="130810" h="1048385">
                  <a:moveTo>
                    <a:pt x="120751" y="933361"/>
                  </a:moveTo>
                  <a:lnTo>
                    <a:pt x="118922" y="931519"/>
                  </a:lnTo>
                  <a:lnTo>
                    <a:pt x="114401" y="931519"/>
                  </a:lnTo>
                  <a:lnTo>
                    <a:pt x="112547" y="933361"/>
                  </a:lnTo>
                  <a:lnTo>
                    <a:pt x="112547" y="937933"/>
                  </a:lnTo>
                  <a:lnTo>
                    <a:pt x="114401" y="939774"/>
                  </a:lnTo>
                  <a:lnTo>
                    <a:pt x="118922" y="939774"/>
                  </a:lnTo>
                  <a:lnTo>
                    <a:pt x="120751" y="937933"/>
                  </a:lnTo>
                  <a:lnTo>
                    <a:pt x="120751" y="935647"/>
                  </a:lnTo>
                  <a:lnTo>
                    <a:pt x="120751" y="933361"/>
                  </a:lnTo>
                  <a:close/>
                </a:path>
                <a:path w="130810" h="1048385">
                  <a:moveTo>
                    <a:pt x="130810" y="1816"/>
                  </a:moveTo>
                  <a:lnTo>
                    <a:pt x="129057" y="0"/>
                  </a:lnTo>
                  <a:lnTo>
                    <a:pt x="124612" y="0"/>
                  </a:lnTo>
                  <a:lnTo>
                    <a:pt x="122821" y="1816"/>
                  </a:lnTo>
                  <a:lnTo>
                    <a:pt x="122821" y="6273"/>
                  </a:lnTo>
                  <a:lnTo>
                    <a:pt x="124612" y="8077"/>
                  </a:lnTo>
                  <a:lnTo>
                    <a:pt x="129057" y="8077"/>
                  </a:lnTo>
                  <a:lnTo>
                    <a:pt x="130810" y="6273"/>
                  </a:lnTo>
                  <a:lnTo>
                    <a:pt x="130810" y="4051"/>
                  </a:lnTo>
                  <a:lnTo>
                    <a:pt x="130810" y="1816"/>
                  </a:lnTo>
                  <a:close/>
                </a:path>
              </a:pathLst>
            </a:custGeom>
            <a:solidFill>
              <a:srgbClr val="FFFFFF">
                <a:alpha val="39999"/>
              </a:srgbClr>
            </a:solidFill>
          </p:spPr>
          <p:txBody>
            <a:bodyPr wrap="square" lIns="0" tIns="0" rIns="0" bIns="0" rtlCol="0"/>
            <a:lstStyle/>
            <a:p>
              <a:endParaRPr/>
            </a:p>
          </p:txBody>
        </p:sp>
        <p:sp>
          <p:nvSpPr>
            <p:cNvPr id="66" name="object 66"/>
            <p:cNvSpPr/>
            <p:nvPr/>
          </p:nvSpPr>
          <p:spPr>
            <a:xfrm>
              <a:off x="4237773" y="1487882"/>
              <a:ext cx="17145" cy="17145"/>
            </a:xfrm>
            <a:custGeom>
              <a:avLst/>
              <a:gdLst/>
              <a:ahLst/>
              <a:cxnLst/>
              <a:rect l="l" t="t" r="r" b="b"/>
              <a:pathLst>
                <a:path w="17145" h="17144">
                  <a:moveTo>
                    <a:pt x="13109" y="0"/>
                  </a:moveTo>
                  <a:lnTo>
                    <a:pt x="3738" y="0"/>
                  </a:lnTo>
                  <a:lnTo>
                    <a:pt x="0" y="3842"/>
                  </a:lnTo>
                  <a:lnTo>
                    <a:pt x="0" y="13266"/>
                  </a:lnTo>
                  <a:lnTo>
                    <a:pt x="3738" y="17088"/>
                  </a:lnTo>
                  <a:lnTo>
                    <a:pt x="13109" y="1708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67" name="object 67"/>
            <p:cNvSpPr/>
            <p:nvPr/>
          </p:nvSpPr>
          <p:spPr>
            <a:xfrm>
              <a:off x="3250679" y="881373"/>
              <a:ext cx="952500" cy="1953260"/>
            </a:xfrm>
            <a:custGeom>
              <a:avLst/>
              <a:gdLst/>
              <a:ahLst/>
              <a:cxnLst/>
              <a:rect l="l" t="t" r="r" b="b"/>
              <a:pathLst>
                <a:path w="952500" h="1953260">
                  <a:moveTo>
                    <a:pt x="8204" y="1946846"/>
                  </a:moveTo>
                  <a:lnTo>
                    <a:pt x="6375" y="1945005"/>
                  </a:lnTo>
                  <a:lnTo>
                    <a:pt x="1854" y="1945005"/>
                  </a:lnTo>
                  <a:lnTo>
                    <a:pt x="0" y="1946846"/>
                  </a:lnTo>
                  <a:lnTo>
                    <a:pt x="0" y="1951418"/>
                  </a:lnTo>
                  <a:lnTo>
                    <a:pt x="1854" y="1953260"/>
                  </a:lnTo>
                  <a:lnTo>
                    <a:pt x="6375" y="1953260"/>
                  </a:lnTo>
                  <a:lnTo>
                    <a:pt x="8204" y="1951418"/>
                  </a:lnTo>
                  <a:lnTo>
                    <a:pt x="8204" y="1949132"/>
                  </a:lnTo>
                  <a:lnTo>
                    <a:pt x="8204" y="1946846"/>
                  </a:lnTo>
                  <a:close/>
                </a:path>
                <a:path w="952500" h="1953260">
                  <a:moveTo>
                    <a:pt x="806437" y="222046"/>
                  </a:moveTo>
                  <a:lnTo>
                    <a:pt x="801306" y="216865"/>
                  </a:lnTo>
                  <a:lnTo>
                    <a:pt x="788606" y="216865"/>
                  </a:lnTo>
                  <a:lnTo>
                    <a:pt x="783463" y="222046"/>
                  </a:lnTo>
                  <a:lnTo>
                    <a:pt x="783463" y="234835"/>
                  </a:lnTo>
                  <a:lnTo>
                    <a:pt x="788606" y="240042"/>
                  </a:lnTo>
                  <a:lnTo>
                    <a:pt x="801306" y="240042"/>
                  </a:lnTo>
                  <a:lnTo>
                    <a:pt x="806437" y="234835"/>
                  </a:lnTo>
                  <a:lnTo>
                    <a:pt x="806437" y="228460"/>
                  </a:lnTo>
                  <a:lnTo>
                    <a:pt x="806437" y="222046"/>
                  </a:lnTo>
                  <a:close/>
                </a:path>
                <a:path w="952500" h="1953260">
                  <a:moveTo>
                    <a:pt x="952169" y="2870"/>
                  </a:moveTo>
                  <a:lnTo>
                    <a:pt x="949312" y="0"/>
                  </a:lnTo>
                  <a:lnTo>
                    <a:pt x="942225" y="0"/>
                  </a:lnTo>
                  <a:lnTo>
                    <a:pt x="939368" y="2870"/>
                  </a:lnTo>
                  <a:lnTo>
                    <a:pt x="939368" y="9969"/>
                  </a:lnTo>
                  <a:lnTo>
                    <a:pt x="942225" y="12903"/>
                  </a:lnTo>
                  <a:lnTo>
                    <a:pt x="949312" y="12903"/>
                  </a:lnTo>
                  <a:lnTo>
                    <a:pt x="952169" y="9969"/>
                  </a:lnTo>
                  <a:lnTo>
                    <a:pt x="952169" y="6426"/>
                  </a:lnTo>
                  <a:lnTo>
                    <a:pt x="952169" y="2870"/>
                  </a:lnTo>
                  <a:close/>
                </a:path>
              </a:pathLst>
            </a:custGeom>
            <a:solidFill>
              <a:srgbClr val="FFFFFF">
                <a:alpha val="31198"/>
              </a:srgbClr>
            </a:solidFill>
          </p:spPr>
          <p:txBody>
            <a:bodyPr wrap="square" lIns="0" tIns="0" rIns="0" bIns="0" rtlCol="0"/>
            <a:lstStyle/>
            <a:p>
              <a:endParaRPr/>
            </a:p>
          </p:txBody>
        </p:sp>
        <p:sp>
          <p:nvSpPr>
            <p:cNvPr id="68" name="object 68"/>
            <p:cNvSpPr/>
            <p:nvPr/>
          </p:nvSpPr>
          <p:spPr>
            <a:xfrm>
              <a:off x="3187353" y="1238546"/>
              <a:ext cx="10160" cy="10160"/>
            </a:xfrm>
            <a:custGeom>
              <a:avLst/>
              <a:gdLst/>
              <a:ahLst/>
              <a:cxnLst/>
              <a:rect l="l" t="t" r="r" b="b"/>
              <a:pathLst>
                <a:path w="10160"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9" name="object 69"/>
            <p:cNvSpPr/>
            <p:nvPr/>
          </p:nvSpPr>
          <p:spPr>
            <a:xfrm>
              <a:off x="4553416" y="2536047"/>
              <a:ext cx="10795" cy="11430"/>
            </a:xfrm>
            <a:custGeom>
              <a:avLst/>
              <a:gdLst/>
              <a:ahLst/>
              <a:cxnLst/>
              <a:rect l="l" t="t" r="r" b="b"/>
              <a:pathLst>
                <a:path w="10795"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70" name="object 70"/>
            <p:cNvSpPr/>
            <p:nvPr/>
          </p:nvSpPr>
          <p:spPr>
            <a:xfrm>
              <a:off x="2801041" y="3207956"/>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1" name="object 71"/>
            <p:cNvSpPr/>
            <p:nvPr/>
          </p:nvSpPr>
          <p:spPr>
            <a:xfrm>
              <a:off x="4371815" y="3179578"/>
              <a:ext cx="13335" cy="13335"/>
            </a:xfrm>
            <a:custGeom>
              <a:avLst/>
              <a:gdLst/>
              <a:ahLst/>
              <a:cxnLst/>
              <a:rect l="l" t="t" r="r" b="b"/>
              <a:pathLst>
                <a:path w="13335"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72" name="object 72"/>
            <p:cNvSpPr/>
            <p:nvPr/>
          </p:nvSpPr>
          <p:spPr>
            <a:xfrm>
              <a:off x="2751493" y="2049087"/>
              <a:ext cx="205740" cy="2130425"/>
            </a:xfrm>
            <a:custGeom>
              <a:avLst/>
              <a:gdLst/>
              <a:ahLst/>
              <a:cxnLst/>
              <a:rect l="l" t="t" r="r" b="b"/>
              <a:pathLst>
                <a:path w="205739" h="2130425">
                  <a:moveTo>
                    <a:pt x="5930" y="2125180"/>
                  </a:moveTo>
                  <a:lnTo>
                    <a:pt x="4610" y="2123821"/>
                  </a:lnTo>
                  <a:lnTo>
                    <a:pt x="1333" y="2123821"/>
                  </a:lnTo>
                  <a:lnTo>
                    <a:pt x="0" y="2125180"/>
                  </a:lnTo>
                  <a:lnTo>
                    <a:pt x="0" y="2128456"/>
                  </a:lnTo>
                  <a:lnTo>
                    <a:pt x="1333" y="2129802"/>
                  </a:lnTo>
                  <a:lnTo>
                    <a:pt x="4610" y="2129802"/>
                  </a:lnTo>
                  <a:lnTo>
                    <a:pt x="5930" y="2128456"/>
                  </a:lnTo>
                  <a:lnTo>
                    <a:pt x="5930" y="2126792"/>
                  </a:lnTo>
                  <a:lnTo>
                    <a:pt x="5930" y="2125180"/>
                  </a:lnTo>
                  <a:close/>
                </a:path>
                <a:path w="205739" h="2130425">
                  <a:moveTo>
                    <a:pt x="205435" y="1346"/>
                  </a:moveTo>
                  <a:lnTo>
                    <a:pt x="204152" y="0"/>
                  </a:lnTo>
                  <a:lnTo>
                    <a:pt x="200837" y="0"/>
                  </a:lnTo>
                  <a:lnTo>
                    <a:pt x="199555" y="1346"/>
                  </a:lnTo>
                  <a:lnTo>
                    <a:pt x="199555" y="4648"/>
                  </a:lnTo>
                  <a:lnTo>
                    <a:pt x="200837" y="5956"/>
                  </a:lnTo>
                  <a:lnTo>
                    <a:pt x="204152" y="5956"/>
                  </a:lnTo>
                  <a:lnTo>
                    <a:pt x="205435" y="4648"/>
                  </a:lnTo>
                  <a:lnTo>
                    <a:pt x="205435" y="2997"/>
                  </a:lnTo>
                  <a:lnTo>
                    <a:pt x="205435" y="1346"/>
                  </a:lnTo>
                  <a:close/>
                </a:path>
              </a:pathLst>
            </a:custGeom>
            <a:solidFill>
              <a:srgbClr val="FFFFFF">
                <a:alpha val="29998"/>
              </a:srgbClr>
            </a:solidFill>
          </p:spPr>
          <p:txBody>
            <a:bodyPr wrap="square" lIns="0" tIns="0" rIns="0" bIns="0" rtlCol="0"/>
            <a:lstStyle/>
            <a:p>
              <a:endParaRPr/>
            </a:p>
          </p:txBody>
        </p:sp>
        <p:sp>
          <p:nvSpPr>
            <p:cNvPr id="73" name="object 73"/>
            <p:cNvSpPr/>
            <p:nvPr/>
          </p:nvSpPr>
          <p:spPr>
            <a:xfrm>
              <a:off x="2867787" y="1633937"/>
              <a:ext cx="334010" cy="316865"/>
            </a:xfrm>
            <a:custGeom>
              <a:avLst/>
              <a:gdLst/>
              <a:ahLst/>
              <a:cxnLst/>
              <a:rect l="l" t="t" r="r" b="b"/>
              <a:pathLst>
                <a:path w="334010" h="316864">
                  <a:moveTo>
                    <a:pt x="25082" y="296760"/>
                  </a:moveTo>
                  <a:lnTo>
                    <a:pt x="19481" y="291096"/>
                  </a:lnTo>
                  <a:lnTo>
                    <a:pt x="5600" y="291096"/>
                  </a:lnTo>
                  <a:lnTo>
                    <a:pt x="0" y="296760"/>
                  </a:lnTo>
                  <a:lnTo>
                    <a:pt x="0" y="310730"/>
                  </a:lnTo>
                  <a:lnTo>
                    <a:pt x="5600" y="316395"/>
                  </a:lnTo>
                  <a:lnTo>
                    <a:pt x="19481" y="316395"/>
                  </a:lnTo>
                  <a:lnTo>
                    <a:pt x="25082" y="310730"/>
                  </a:lnTo>
                  <a:lnTo>
                    <a:pt x="25082" y="303745"/>
                  </a:lnTo>
                  <a:lnTo>
                    <a:pt x="25082" y="296760"/>
                  </a:lnTo>
                  <a:close/>
                </a:path>
                <a:path w="334010" h="316864">
                  <a:moveTo>
                    <a:pt x="43319" y="80797"/>
                  </a:moveTo>
                  <a:lnTo>
                    <a:pt x="42125" y="79603"/>
                  </a:lnTo>
                  <a:lnTo>
                    <a:pt x="39192" y="79603"/>
                  </a:lnTo>
                  <a:lnTo>
                    <a:pt x="38023" y="80797"/>
                  </a:lnTo>
                  <a:lnTo>
                    <a:pt x="38023" y="83743"/>
                  </a:lnTo>
                  <a:lnTo>
                    <a:pt x="39192" y="84924"/>
                  </a:lnTo>
                  <a:lnTo>
                    <a:pt x="42125" y="84924"/>
                  </a:lnTo>
                  <a:lnTo>
                    <a:pt x="43319" y="83743"/>
                  </a:lnTo>
                  <a:lnTo>
                    <a:pt x="43319" y="82270"/>
                  </a:lnTo>
                  <a:lnTo>
                    <a:pt x="43319" y="80797"/>
                  </a:lnTo>
                  <a:close/>
                </a:path>
                <a:path w="334010" h="316864">
                  <a:moveTo>
                    <a:pt x="333971" y="3086"/>
                  </a:moveTo>
                  <a:lnTo>
                    <a:pt x="329730" y="0"/>
                  </a:lnTo>
                  <a:lnTo>
                    <a:pt x="319290" y="0"/>
                  </a:lnTo>
                  <a:lnTo>
                    <a:pt x="315023" y="3086"/>
                  </a:lnTo>
                  <a:lnTo>
                    <a:pt x="315023" y="10655"/>
                  </a:lnTo>
                  <a:lnTo>
                    <a:pt x="319290" y="13741"/>
                  </a:lnTo>
                  <a:lnTo>
                    <a:pt x="329730" y="13741"/>
                  </a:lnTo>
                  <a:lnTo>
                    <a:pt x="333971" y="10655"/>
                  </a:lnTo>
                  <a:lnTo>
                    <a:pt x="333971" y="6870"/>
                  </a:lnTo>
                  <a:lnTo>
                    <a:pt x="333971" y="3086"/>
                  </a:lnTo>
                  <a:close/>
                </a:path>
              </a:pathLst>
            </a:custGeom>
            <a:solidFill>
              <a:srgbClr val="FFFFFF">
                <a:alpha val="39999"/>
              </a:srgbClr>
            </a:solidFill>
          </p:spPr>
          <p:txBody>
            <a:bodyPr wrap="square" lIns="0" tIns="0" rIns="0" bIns="0" rtlCol="0"/>
            <a:lstStyle/>
            <a:p>
              <a:endParaRPr/>
            </a:p>
          </p:txBody>
        </p:sp>
        <p:sp>
          <p:nvSpPr>
            <p:cNvPr id="74" name="object 74"/>
            <p:cNvSpPr/>
            <p:nvPr/>
          </p:nvSpPr>
          <p:spPr>
            <a:xfrm>
              <a:off x="2437628" y="1765059"/>
              <a:ext cx="19685" cy="19685"/>
            </a:xfrm>
            <a:custGeom>
              <a:avLst/>
              <a:gdLst/>
              <a:ahLst/>
              <a:cxnLst/>
              <a:rect l="l" t="t" r="r" b="b"/>
              <a:pathLst>
                <a:path w="19685"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75" name="object 75"/>
            <p:cNvSpPr/>
            <p:nvPr/>
          </p:nvSpPr>
          <p:spPr>
            <a:xfrm>
              <a:off x="3507054" y="2953805"/>
              <a:ext cx="13335" cy="13335"/>
            </a:xfrm>
            <a:custGeom>
              <a:avLst/>
              <a:gdLst/>
              <a:ahLst/>
              <a:cxnLst/>
              <a:rect l="l" t="t" r="r" b="b"/>
              <a:pathLst>
                <a:path w="13335"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76" name="object 76"/>
            <p:cNvSpPr/>
            <p:nvPr/>
          </p:nvSpPr>
          <p:spPr>
            <a:xfrm>
              <a:off x="2442770" y="872522"/>
              <a:ext cx="8890" cy="9525"/>
            </a:xfrm>
            <a:custGeom>
              <a:avLst/>
              <a:gdLst/>
              <a:ahLst/>
              <a:cxnLst/>
              <a:rect l="l" t="t" r="r" b="b"/>
              <a:pathLst>
                <a:path w="8889"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77" name="object 77"/>
            <p:cNvSpPr/>
            <p:nvPr/>
          </p:nvSpPr>
          <p:spPr>
            <a:xfrm>
              <a:off x="3870084" y="1186334"/>
              <a:ext cx="14604" cy="14604"/>
            </a:xfrm>
            <a:custGeom>
              <a:avLst/>
              <a:gdLst/>
              <a:ahLst/>
              <a:cxnLst/>
              <a:rect l="l" t="t" r="r" b="b"/>
              <a:pathLst>
                <a:path w="14604" h="14605">
                  <a:moveTo>
                    <a:pt x="11130" y="0"/>
                  </a:moveTo>
                  <a:lnTo>
                    <a:pt x="3172" y="0"/>
                  </a:lnTo>
                  <a:lnTo>
                    <a:pt x="0" y="3214"/>
                  </a:lnTo>
                  <a:lnTo>
                    <a:pt x="0" y="11235"/>
                  </a:lnTo>
                  <a:lnTo>
                    <a:pt x="3172" y="14481"/>
                  </a:lnTo>
                  <a:lnTo>
                    <a:pt x="11130" y="14481"/>
                  </a:lnTo>
                  <a:lnTo>
                    <a:pt x="14334" y="11235"/>
                  </a:lnTo>
                  <a:lnTo>
                    <a:pt x="14334" y="7224"/>
                  </a:lnTo>
                  <a:lnTo>
                    <a:pt x="14334" y="3214"/>
                  </a:lnTo>
                  <a:lnTo>
                    <a:pt x="11130" y="0"/>
                  </a:lnTo>
                  <a:close/>
                </a:path>
              </a:pathLst>
            </a:custGeom>
            <a:solidFill>
              <a:srgbClr val="FFFFFF">
                <a:alpha val="39999"/>
              </a:srgbClr>
            </a:solidFill>
          </p:spPr>
          <p:txBody>
            <a:bodyPr wrap="square" lIns="0" tIns="0" rIns="0" bIns="0" rtlCol="0"/>
            <a:lstStyle/>
            <a:p>
              <a:endParaRPr/>
            </a:p>
          </p:txBody>
        </p:sp>
        <p:sp>
          <p:nvSpPr>
            <p:cNvPr id="78" name="object 78"/>
            <p:cNvSpPr/>
            <p:nvPr/>
          </p:nvSpPr>
          <p:spPr>
            <a:xfrm>
              <a:off x="2412934" y="2754696"/>
              <a:ext cx="20320" cy="20955"/>
            </a:xfrm>
            <a:custGeom>
              <a:avLst/>
              <a:gdLst/>
              <a:ahLst/>
              <a:cxnLst/>
              <a:rect l="l" t="t" r="r" b="b"/>
              <a:pathLst>
                <a:path w="20319" h="20955">
                  <a:moveTo>
                    <a:pt x="15748" y="0"/>
                  </a:moveTo>
                  <a:lnTo>
                    <a:pt x="4554" y="0"/>
                  </a:lnTo>
                  <a:lnTo>
                    <a:pt x="0" y="4617"/>
                  </a:lnTo>
                  <a:lnTo>
                    <a:pt x="0" y="15884"/>
                  </a:lnTo>
                  <a:lnTo>
                    <a:pt x="4554"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79" name="object 79"/>
            <p:cNvSpPr/>
            <p:nvPr/>
          </p:nvSpPr>
          <p:spPr>
            <a:xfrm>
              <a:off x="2313880" y="383772"/>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80" name="object 80"/>
            <p:cNvSpPr/>
            <p:nvPr/>
          </p:nvSpPr>
          <p:spPr>
            <a:xfrm>
              <a:off x="754653" y="1127454"/>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1" name="object 81"/>
            <p:cNvSpPr/>
            <p:nvPr/>
          </p:nvSpPr>
          <p:spPr>
            <a:xfrm>
              <a:off x="2673842" y="40491"/>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82" name="object 82"/>
            <p:cNvSpPr/>
            <p:nvPr/>
          </p:nvSpPr>
          <p:spPr>
            <a:xfrm>
              <a:off x="1701979" y="1026455"/>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83" name="object 83"/>
            <p:cNvSpPr/>
            <p:nvPr/>
          </p:nvSpPr>
          <p:spPr>
            <a:xfrm>
              <a:off x="1224698" y="1395996"/>
              <a:ext cx="22225" cy="22225"/>
            </a:xfrm>
            <a:custGeom>
              <a:avLst/>
              <a:gdLst/>
              <a:ahLst/>
              <a:cxnLst/>
              <a:rect l="l" t="t" r="r" b="b"/>
              <a:pathLst>
                <a:path w="22225" h="22225">
                  <a:moveTo>
                    <a:pt x="16826" y="0"/>
                  </a:moveTo>
                  <a:lnTo>
                    <a:pt x="4858" y="0"/>
                  </a:lnTo>
                  <a:lnTo>
                    <a:pt x="0" y="4889"/>
                  </a:lnTo>
                  <a:lnTo>
                    <a:pt x="0" y="16952"/>
                  </a:lnTo>
                  <a:lnTo>
                    <a:pt x="485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84" name="object 84"/>
            <p:cNvSpPr/>
            <p:nvPr/>
          </p:nvSpPr>
          <p:spPr>
            <a:xfrm>
              <a:off x="1023734" y="1025340"/>
              <a:ext cx="1113155" cy="2233295"/>
            </a:xfrm>
            <a:custGeom>
              <a:avLst/>
              <a:gdLst/>
              <a:ahLst/>
              <a:cxnLst/>
              <a:rect l="l" t="t" r="r" b="b"/>
              <a:pathLst>
                <a:path w="1113155" h="2233295">
                  <a:moveTo>
                    <a:pt x="8204" y="1841"/>
                  </a:moveTo>
                  <a:lnTo>
                    <a:pt x="6362" y="0"/>
                  </a:lnTo>
                  <a:lnTo>
                    <a:pt x="1854" y="0"/>
                  </a:lnTo>
                  <a:lnTo>
                    <a:pt x="0" y="1841"/>
                  </a:lnTo>
                  <a:lnTo>
                    <a:pt x="0" y="6413"/>
                  </a:lnTo>
                  <a:lnTo>
                    <a:pt x="1854" y="8255"/>
                  </a:lnTo>
                  <a:lnTo>
                    <a:pt x="6362" y="8255"/>
                  </a:lnTo>
                  <a:lnTo>
                    <a:pt x="8204" y="6413"/>
                  </a:lnTo>
                  <a:lnTo>
                    <a:pt x="8204" y="4127"/>
                  </a:lnTo>
                  <a:lnTo>
                    <a:pt x="8204" y="1841"/>
                  </a:lnTo>
                  <a:close/>
                </a:path>
                <a:path w="1113155" h="2233295">
                  <a:moveTo>
                    <a:pt x="1112570" y="2214689"/>
                  </a:moveTo>
                  <a:lnTo>
                    <a:pt x="1107427" y="2209495"/>
                  </a:lnTo>
                  <a:lnTo>
                    <a:pt x="1094727" y="2209495"/>
                  </a:lnTo>
                  <a:lnTo>
                    <a:pt x="1089583" y="2214689"/>
                  </a:lnTo>
                  <a:lnTo>
                    <a:pt x="1089583" y="2227465"/>
                  </a:lnTo>
                  <a:lnTo>
                    <a:pt x="1094727" y="2232672"/>
                  </a:lnTo>
                  <a:lnTo>
                    <a:pt x="1107427" y="2232672"/>
                  </a:lnTo>
                  <a:lnTo>
                    <a:pt x="1112570" y="2227465"/>
                  </a:lnTo>
                  <a:lnTo>
                    <a:pt x="1112570" y="2221090"/>
                  </a:lnTo>
                  <a:lnTo>
                    <a:pt x="1112570" y="2214689"/>
                  </a:lnTo>
                  <a:close/>
                </a:path>
              </a:pathLst>
            </a:custGeom>
            <a:solidFill>
              <a:srgbClr val="FFFFFF">
                <a:alpha val="31198"/>
              </a:srgbClr>
            </a:solidFill>
          </p:spPr>
          <p:txBody>
            <a:bodyPr wrap="square" lIns="0" tIns="0" rIns="0" bIns="0" rtlCol="0"/>
            <a:lstStyle/>
            <a:p>
              <a:endParaRPr/>
            </a:p>
          </p:txBody>
        </p:sp>
        <p:sp>
          <p:nvSpPr>
            <p:cNvPr id="85" name="object 85"/>
            <p:cNvSpPr/>
            <p:nvPr/>
          </p:nvSpPr>
          <p:spPr>
            <a:xfrm>
              <a:off x="665981" y="39001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6" name="object 86"/>
            <p:cNvSpPr/>
            <p:nvPr/>
          </p:nvSpPr>
          <p:spPr>
            <a:xfrm>
              <a:off x="927853" y="26470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87" name="object 87"/>
            <p:cNvSpPr/>
            <p:nvPr/>
          </p:nvSpPr>
          <p:spPr>
            <a:xfrm>
              <a:off x="574090" y="1406924"/>
              <a:ext cx="2900045" cy="2125980"/>
            </a:xfrm>
            <a:custGeom>
              <a:avLst/>
              <a:gdLst/>
              <a:ahLst/>
              <a:cxnLst/>
              <a:rect l="l" t="t" r="r" b="b"/>
              <a:pathLst>
                <a:path w="2900045" h="2125979">
                  <a:moveTo>
                    <a:pt x="10642" y="2425"/>
                  </a:moveTo>
                  <a:lnTo>
                    <a:pt x="8267" y="0"/>
                  </a:lnTo>
                  <a:lnTo>
                    <a:pt x="2374" y="0"/>
                  </a:lnTo>
                  <a:lnTo>
                    <a:pt x="0" y="2425"/>
                  </a:lnTo>
                  <a:lnTo>
                    <a:pt x="0" y="8331"/>
                  </a:lnTo>
                  <a:lnTo>
                    <a:pt x="2374" y="10769"/>
                  </a:lnTo>
                  <a:lnTo>
                    <a:pt x="8267" y="10769"/>
                  </a:lnTo>
                  <a:lnTo>
                    <a:pt x="10642" y="8331"/>
                  </a:lnTo>
                  <a:lnTo>
                    <a:pt x="10642" y="5384"/>
                  </a:lnTo>
                  <a:lnTo>
                    <a:pt x="10642" y="2425"/>
                  </a:lnTo>
                  <a:close/>
                </a:path>
                <a:path w="2900045" h="2125979">
                  <a:moveTo>
                    <a:pt x="2899651" y="2108454"/>
                  </a:moveTo>
                  <a:lnTo>
                    <a:pt x="2894850" y="2103564"/>
                  </a:lnTo>
                  <a:lnTo>
                    <a:pt x="2882874" y="2103564"/>
                  </a:lnTo>
                  <a:lnTo>
                    <a:pt x="2878010" y="2108454"/>
                  </a:lnTo>
                  <a:lnTo>
                    <a:pt x="2878010" y="2120519"/>
                  </a:lnTo>
                  <a:lnTo>
                    <a:pt x="2882874" y="2125421"/>
                  </a:lnTo>
                  <a:lnTo>
                    <a:pt x="2894850" y="2125421"/>
                  </a:lnTo>
                  <a:lnTo>
                    <a:pt x="2899651" y="2120519"/>
                  </a:lnTo>
                  <a:lnTo>
                    <a:pt x="2899651" y="2114486"/>
                  </a:lnTo>
                  <a:lnTo>
                    <a:pt x="2899651" y="2108454"/>
                  </a:lnTo>
                  <a:close/>
                </a:path>
              </a:pathLst>
            </a:custGeom>
            <a:solidFill>
              <a:srgbClr val="FFFFFF">
                <a:alpha val="39999"/>
              </a:srgbClr>
            </a:solidFill>
          </p:spPr>
          <p:txBody>
            <a:bodyPr wrap="square" lIns="0" tIns="0" rIns="0" bIns="0" rtlCol="0"/>
            <a:lstStyle/>
            <a:p>
              <a:endParaRPr/>
            </a:p>
          </p:txBody>
        </p:sp>
        <p:sp>
          <p:nvSpPr>
            <p:cNvPr id="88" name="object 88"/>
            <p:cNvSpPr/>
            <p:nvPr/>
          </p:nvSpPr>
          <p:spPr>
            <a:xfrm>
              <a:off x="2777494" y="734398"/>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89" name="object 89"/>
            <p:cNvSpPr/>
            <p:nvPr/>
          </p:nvSpPr>
          <p:spPr>
            <a:xfrm>
              <a:off x="483781" y="228999"/>
              <a:ext cx="1041400" cy="2476500"/>
            </a:xfrm>
            <a:custGeom>
              <a:avLst/>
              <a:gdLst/>
              <a:ahLst/>
              <a:cxnLst/>
              <a:rect l="l" t="t" r="r" b="b"/>
              <a:pathLst>
                <a:path w="1041400" h="2476500">
                  <a:moveTo>
                    <a:pt x="14249" y="3175"/>
                  </a:moveTo>
                  <a:lnTo>
                    <a:pt x="11061" y="0"/>
                  </a:lnTo>
                  <a:lnTo>
                    <a:pt x="3149" y="0"/>
                  </a:lnTo>
                  <a:lnTo>
                    <a:pt x="0" y="3175"/>
                  </a:lnTo>
                  <a:lnTo>
                    <a:pt x="0" y="11112"/>
                  </a:lnTo>
                  <a:lnTo>
                    <a:pt x="3149" y="14325"/>
                  </a:lnTo>
                  <a:lnTo>
                    <a:pt x="11061" y="14325"/>
                  </a:lnTo>
                  <a:lnTo>
                    <a:pt x="14249" y="11112"/>
                  </a:lnTo>
                  <a:lnTo>
                    <a:pt x="14249" y="7150"/>
                  </a:lnTo>
                  <a:lnTo>
                    <a:pt x="14249" y="3175"/>
                  </a:lnTo>
                  <a:close/>
                </a:path>
                <a:path w="1041400" h="2476500">
                  <a:moveTo>
                    <a:pt x="1041184" y="2465832"/>
                  </a:moveTo>
                  <a:lnTo>
                    <a:pt x="1038237" y="2462885"/>
                  </a:lnTo>
                  <a:lnTo>
                    <a:pt x="1030998" y="2462885"/>
                  </a:lnTo>
                  <a:lnTo>
                    <a:pt x="1028052" y="2465832"/>
                  </a:lnTo>
                  <a:lnTo>
                    <a:pt x="1028052" y="2473134"/>
                  </a:lnTo>
                  <a:lnTo>
                    <a:pt x="1030998" y="2476119"/>
                  </a:lnTo>
                  <a:lnTo>
                    <a:pt x="1038237" y="2476119"/>
                  </a:lnTo>
                  <a:lnTo>
                    <a:pt x="1041184" y="2473134"/>
                  </a:lnTo>
                  <a:lnTo>
                    <a:pt x="1041184" y="2469502"/>
                  </a:lnTo>
                  <a:lnTo>
                    <a:pt x="1041184" y="2465832"/>
                  </a:lnTo>
                  <a:close/>
                </a:path>
              </a:pathLst>
            </a:custGeom>
            <a:solidFill>
              <a:srgbClr val="FFFFFF">
                <a:alpha val="39999"/>
              </a:srgbClr>
            </a:solidFill>
          </p:spPr>
          <p:txBody>
            <a:bodyPr wrap="square" lIns="0" tIns="0" rIns="0" bIns="0" rtlCol="0"/>
            <a:lstStyle/>
            <a:p>
              <a:endParaRPr/>
            </a:p>
          </p:txBody>
        </p:sp>
        <p:sp>
          <p:nvSpPr>
            <p:cNvPr id="90" name="object 90"/>
            <p:cNvSpPr/>
            <p:nvPr/>
          </p:nvSpPr>
          <p:spPr>
            <a:xfrm>
              <a:off x="1430837" y="2500731"/>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91" name="object 91"/>
            <p:cNvSpPr/>
            <p:nvPr/>
          </p:nvSpPr>
          <p:spPr>
            <a:xfrm>
              <a:off x="2097877" y="2902671"/>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1198"/>
              </a:srgbClr>
            </a:solidFill>
          </p:spPr>
          <p:txBody>
            <a:bodyPr wrap="square" lIns="0" tIns="0" rIns="0" bIns="0" rtlCol="0"/>
            <a:lstStyle/>
            <a:p>
              <a:endParaRPr/>
            </a:p>
          </p:txBody>
        </p:sp>
        <p:sp>
          <p:nvSpPr>
            <p:cNvPr id="92" name="object 92"/>
            <p:cNvSpPr/>
            <p:nvPr/>
          </p:nvSpPr>
          <p:spPr>
            <a:xfrm>
              <a:off x="1116179" y="2754063"/>
              <a:ext cx="17145" cy="17145"/>
            </a:xfrm>
            <a:custGeom>
              <a:avLst/>
              <a:gdLst/>
              <a:ahLst/>
              <a:cxnLst/>
              <a:rect l="l" t="t" r="r" b="b"/>
              <a:pathLst>
                <a:path w="17144"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93" name="object 93"/>
            <p:cNvSpPr/>
            <p:nvPr/>
          </p:nvSpPr>
          <p:spPr>
            <a:xfrm>
              <a:off x="748474" y="1709451"/>
              <a:ext cx="1060450" cy="807720"/>
            </a:xfrm>
            <a:custGeom>
              <a:avLst/>
              <a:gdLst/>
              <a:ahLst/>
              <a:cxnLst/>
              <a:rect l="l" t="t" r="r" b="b"/>
              <a:pathLst>
                <a:path w="1060450" h="807719">
                  <a:moveTo>
                    <a:pt x="14338" y="746290"/>
                  </a:moveTo>
                  <a:lnTo>
                    <a:pt x="11137" y="743064"/>
                  </a:lnTo>
                  <a:lnTo>
                    <a:pt x="3175" y="743064"/>
                  </a:lnTo>
                  <a:lnTo>
                    <a:pt x="0" y="746290"/>
                  </a:lnTo>
                  <a:lnTo>
                    <a:pt x="0" y="754303"/>
                  </a:lnTo>
                  <a:lnTo>
                    <a:pt x="3175" y="757555"/>
                  </a:lnTo>
                  <a:lnTo>
                    <a:pt x="11137" y="757555"/>
                  </a:lnTo>
                  <a:lnTo>
                    <a:pt x="14338" y="754303"/>
                  </a:lnTo>
                  <a:lnTo>
                    <a:pt x="14338" y="750290"/>
                  </a:lnTo>
                  <a:lnTo>
                    <a:pt x="14338" y="746290"/>
                  </a:lnTo>
                  <a:close/>
                </a:path>
                <a:path w="1060450" h="807719">
                  <a:moveTo>
                    <a:pt x="680796" y="2946"/>
                  </a:moveTo>
                  <a:lnTo>
                    <a:pt x="677837" y="0"/>
                  </a:lnTo>
                  <a:lnTo>
                    <a:pt x="670598" y="0"/>
                  </a:lnTo>
                  <a:lnTo>
                    <a:pt x="667651" y="2946"/>
                  </a:lnTo>
                  <a:lnTo>
                    <a:pt x="667651" y="10261"/>
                  </a:lnTo>
                  <a:lnTo>
                    <a:pt x="670598" y="13233"/>
                  </a:lnTo>
                  <a:lnTo>
                    <a:pt x="677837" y="13233"/>
                  </a:lnTo>
                  <a:lnTo>
                    <a:pt x="680796" y="10261"/>
                  </a:lnTo>
                  <a:lnTo>
                    <a:pt x="680796" y="6616"/>
                  </a:lnTo>
                  <a:lnTo>
                    <a:pt x="680796" y="2946"/>
                  </a:lnTo>
                  <a:close/>
                </a:path>
                <a:path w="1060450" h="807719">
                  <a:moveTo>
                    <a:pt x="1060107" y="799947"/>
                  </a:moveTo>
                  <a:lnTo>
                    <a:pt x="1057884" y="797712"/>
                  </a:lnTo>
                  <a:lnTo>
                    <a:pt x="1052449" y="797712"/>
                  </a:lnTo>
                  <a:lnTo>
                    <a:pt x="1050226" y="799947"/>
                  </a:lnTo>
                  <a:lnTo>
                    <a:pt x="1050226" y="805434"/>
                  </a:lnTo>
                  <a:lnTo>
                    <a:pt x="1052449" y="807694"/>
                  </a:lnTo>
                  <a:lnTo>
                    <a:pt x="1057884" y="807694"/>
                  </a:lnTo>
                  <a:lnTo>
                    <a:pt x="1060107" y="805434"/>
                  </a:lnTo>
                  <a:lnTo>
                    <a:pt x="1060107" y="802703"/>
                  </a:lnTo>
                  <a:lnTo>
                    <a:pt x="1060107" y="799947"/>
                  </a:lnTo>
                  <a:close/>
                </a:path>
              </a:pathLst>
            </a:custGeom>
            <a:solidFill>
              <a:srgbClr val="FFFFFF">
                <a:alpha val="39999"/>
              </a:srgbClr>
            </a:solidFill>
          </p:spPr>
          <p:txBody>
            <a:bodyPr wrap="square" lIns="0" tIns="0" rIns="0" bIns="0" rtlCol="0"/>
            <a:lstStyle/>
            <a:p>
              <a:endParaRPr/>
            </a:p>
          </p:txBody>
        </p:sp>
        <p:sp>
          <p:nvSpPr>
            <p:cNvPr id="94" name="object 94"/>
            <p:cNvSpPr/>
            <p:nvPr/>
          </p:nvSpPr>
          <p:spPr>
            <a:xfrm>
              <a:off x="2021103" y="580853"/>
              <a:ext cx="966469" cy="1420495"/>
            </a:xfrm>
            <a:custGeom>
              <a:avLst/>
              <a:gdLst/>
              <a:ahLst/>
              <a:cxnLst/>
              <a:rect l="l" t="t" r="r" b="b"/>
              <a:pathLst>
                <a:path w="966469" h="1420495">
                  <a:moveTo>
                    <a:pt x="31673" y="1395120"/>
                  </a:moveTo>
                  <a:lnTo>
                    <a:pt x="24587" y="1387957"/>
                  </a:lnTo>
                  <a:lnTo>
                    <a:pt x="7061" y="1387957"/>
                  </a:lnTo>
                  <a:lnTo>
                    <a:pt x="0" y="1395120"/>
                  </a:lnTo>
                  <a:lnTo>
                    <a:pt x="0" y="1412735"/>
                  </a:lnTo>
                  <a:lnTo>
                    <a:pt x="7061" y="1419923"/>
                  </a:lnTo>
                  <a:lnTo>
                    <a:pt x="24587" y="1419923"/>
                  </a:lnTo>
                  <a:lnTo>
                    <a:pt x="31673" y="1412735"/>
                  </a:lnTo>
                  <a:lnTo>
                    <a:pt x="31673" y="1403921"/>
                  </a:lnTo>
                  <a:lnTo>
                    <a:pt x="31673" y="1395120"/>
                  </a:lnTo>
                  <a:close/>
                </a:path>
                <a:path w="966469" h="1420495">
                  <a:moveTo>
                    <a:pt x="966063" y="5422"/>
                  </a:moveTo>
                  <a:lnTo>
                    <a:pt x="960704" y="0"/>
                  </a:lnTo>
                  <a:lnTo>
                    <a:pt x="947445" y="0"/>
                  </a:lnTo>
                  <a:lnTo>
                    <a:pt x="942060" y="5422"/>
                  </a:lnTo>
                  <a:lnTo>
                    <a:pt x="942060" y="18808"/>
                  </a:lnTo>
                  <a:lnTo>
                    <a:pt x="947445" y="24231"/>
                  </a:lnTo>
                  <a:lnTo>
                    <a:pt x="960704" y="24231"/>
                  </a:lnTo>
                  <a:lnTo>
                    <a:pt x="966063" y="18808"/>
                  </a:lnTo>
                  <a:lnTo>
                    <a:pt x="966063" y="12103"/>
                  </a:lnTo>
                  <a:lnTo>
                    <a:pt x="966063" y="5422"/>
                  </a:lnTo>
                  <a:close/>
                </a:path>
              </a:pathLst>
            </a:custGeom>
            <a:solidFill>
              <a:srgbClr val="384746">
                <a:alpha val="39999"/>
              </a:srgbClr>
            </a:solidFill>
          </p:spPr>
          <p:txBody>
            <a:bodyPr wrap="square" lIns="0" tIns="0" rIns="0" bIns="0" rtlCol="0"/>
            <a:lstStyle/>
            <a:p>
              <a:endParaRPr/>
            </a:p>
          </p:txBody>
        </p:sp>
        <p:sp>
          <p:nvSpPr>
            <p:cNvPr id="95" name="object 95"/>
            <p:cNvSpPr/>
            <p:nvPr/>
          </p:nvSpPr>
          <p:spPr>
            <a:xfrm>
              <a:off x="2988358" y="327802"/>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96" name="object 96"/>
            <p:cNvSpPr/>
            <p:nvPr/>
          </p:nvSpPr>
          <p:spPr>
            <a:xfrm>
              <a:off x="2214232" y="1156629"/>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97" name="object 97"/>
            <p:cNvSpPr/>
            <p:nvPr/>
          </p:nvSpPr>
          <p:spPr>
            <a:xfrm>
              <a:off x="1764576" y="792320"/>
              <a:ext cx="65405" cy="756920"/>
            </a:xfrm>
            <a:custGeom>
              <a:avLst/>
              <a:gdLst/>
              <a:ahLst/>
              <a:cxnLst/>
              <a:rect l="l" t="t" r="r" b="b"/>
              <a:pathLst>
                <a:path w="65405" h="756919">
                  <a:moveTo>
                    <a:pt x="10642" y="748322"/>
                  </a:moveTo>
                  <a:lnTo>
                    <a:pt x="8293" y="745896"/>
                  </a:lnTo>
                  <a:lnTo>
                    <a:pt x="2387" y="745896"/>
                  </a:lnTo>
                  <a:lnTo>
                    <a:pt x="0" y="748322"/>
                  </a:lnTo>
                  <a:lnTo>
                    <a:pt x="0" y="754227"/>
                  </a:lnTo>
                  <a:lnTo>
                    <a:pt x="2387" y="756653"/>
                  </a:lnTo>
                  <a:lnTo>
                    <a:pt x="8293" y="756653"/>
                  </a:lnTo>
                  <a:lnTo>
                    <a:pt x="10642" y="754227"/>
                  </a:lnTo>
                  <a:lnTo>
                    <a:pt x="10642" y="751281"/>
                  </a:lnTo>
                  <a:lnTo>
                    <a:pt x="10642" y="748322"/>
                  </a:lnTo>
                  <a:close/>
                </a:path>
                <a:path w="65405" h="756919">
                  <a:moveTo>
                    <a:pt x="64935" y="3467"/>
                  </a:moveTo>
                  <a:lnTo>
                    <a:pt x="61518" y="0"/>
                  </a:lnTo>
                  <a:lnTo>
                    <a:pt x="53035" y="0"/>
                  </a:lnTo>
                  <a:lnTo>
                    <a:pt x="49606" y="3467"/>
                  </a:lnTo>
                  <a:lnTo>
                    <a:pt x="49606" y="12052"/>
                  </a:lnTo>
                  <a:lnTo>
                    <a:pt x="53035" y="15506"/>
                  </a:lnTo>
                  <a:lnTo>
                    <a:pt x="61518" y="15506"/>
                  </a:lnTo>
                  <a:lnTo>
                    <a:pt x="64935" y="12052"/>
                  </a:lnTo>
                  <a:lnTo>
                    <a:pt x="64935" y="7759"/>
                  </a:lnTo>
                  <a:lnTo>
                    <a:pt x="64935" y="3467"/>
                  </a:lnTo>
                  <a:close/>
                </a:path>
              </a:pathLst>
            </a:custGeom>
            <a:solidFill>
              <a:srgbClr val="FFFFFF">
                <a:alpha val="39999"/>
              </a:srgbClr>
            </a:solidFill>
          </p:spPr>
          <p:txBody>
            <a:bodyPr wrap="square" lIns="0" tIns="0" rIns="0" bIns="0" rtlCol="0"/>
            <a:lstStyle/>
            <a:p>
              <a:endParaRPr/>
            </a:p>
          </p:txBody>
        </p:sp>
        <p:sp>
          <p:nvSpPr>
            <p:cNvPr id="98" name="object 98"/>
            <p:cNvSpPr/>
            <p:nvPr/>
          </p:nvSpPr>
          <p:spPr>
            <a:xfrm>
              <a:off x="1031940" y="211592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99" name="object 99"/>
            <p:cNvSpPr/>
            <p:nvPr/>
          </p:nvSpPr>
          <p:spPr>
            <a:xfrm>
              <a:off x="251604" y="2778019"/>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00" name="object 100"/>
            <p:cNvSpPr/>
            <p:nvPr/>
          </p:nvSpPr>
          <p:spPr>
            <a:xfrm>
              <a:off x="477688" y="3332077"/>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101" name="object 101"/>
            <p:cNvSpPr/>
            <p:nvPr/>
          </p:nvSpPr>
          <p:spPr>
            <a:xfrm>
              <a:off x="170609" y="2586878"/>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02" name="object 102"/>
            <p:cNvSpPr/>
            <p:nvPr/>
          </p:nvSpPr>
          <p:spPr>
            <a:xfrm>
              <a:off x="89471" y="858627"/>
              <a:ext cx="121285" cy="116839"/>
            </a:xfrm>
            <a:custGeom>
              <a:avLst/>
              <a:gdLst/>
              <a:ahLst/>
              <a:cxnLst/>
              <a:rect l="l" t="t" r="r" b="b"/>
              <a:pathLst>
                <a:path w="121285" h="116840">
                  <a:moveTo>
                    <a:pt x="9880" y="108813"/>
                  </a:moveTo>
                  <a:lnTo>
                    <a:pt x="7658" y="106578"/>
                  </a:lnTo>
                  <a:lnTo>
                    <a:pt x="2222" y="106578"/>
                  </a:lnTo>
                  <a:lnTo>
                    <a:pt x="0" y="108813"/>
                  </a:lnTo>
                  <a:lnTo>
                    <a:pt x="0" y="114300"/>
                  </a:lnTo>
                  <a:lnTo>
                    <a:pt x="2222" y="116560"/>
                  </a:lnTo>
                  <a:lnTo>
                    <a:pt x="7658" y="116560"/>
                  </a:lnTo>
                  <a:lnTo>
                    <a:pt x="9880" y="114300"/>
                  </a:lnTo>
                  <a:lnTo>
                    <a:pt x="9880" y="111569"/>
                  </a:lnTo>
                  <a:lnTo>
                    <a:pt x="9880" y="108813"/>
                  </a:lnTo>
                  <a:close/>
                </a:path>
                <a:path w="121285" h="116840">
                  <a:moveTo>
                    <a:pt x="120751" y="1854"/>
                  </a:moveTo>
                  <a:lnTo>
                    <a:pt x="118922" y="0"/>
                  </a:lnTo>
                  <a:lnTo>
                    <a:pt x="114401" y="0"/>
                  </a:lnTo>
                  <a:lnTo>
                    <a:pt x="112547" y="1854"/>
                  </a:lnTo>
                  <a:lnTo>
                    <a:pt x="112547" y="6413"/>
                  </a:lnTo>
                  <a:lnTo>
                    <a:pt x="114401" y="8255"/>
                  </a:lnTo>
                  <a:lnTo>
                    <a:pt x="118922" y="8255"/>
                  </a:lnTo>
                  <a:lnTo>
                    <a:pt x="120751" y="6413"/>
                  </a:lnTo>
                  <a:lnTo>
                    <a:pt x="120751" y="4127"/>
                  </a:lnTo>
                  <a:lnTo>
                    <a:pt x="120751" y="1854"/>
                  </a:lnTo>
                  <a:close/>
                </a:path>
              </a:pathLst>
            </a:custGeom>
            <a:solidFill>
              <a:srgbClr val="FFFFFF">
                <a:alpha val="39999"/>
              </a:srgbClr>
            </a:solidFill>
          </p:spPr>
          <p:txBody>
            <a:bodyPr wrap="square" lIns="0" tIns="0" rIns="0" bIns="0" rtlCol="0"/>
            <a:lstStyle/>
            <a:p>
              <a:endParaRPr/>
            </a:p>
          </p:txBody>
        </p:sp>
        <p:sp>
          <p:nvSpPr>
            <p:cNvPr id="103" name="object 103"/>
            <p:cNvSpPr/>
            <p:nvPr/>
          </p:nvSpPr>
          <p:spPr>
            <a:xfrm>
              <a:off x="176960" y="311440"/>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104" name="object 104"/>
            <p:cNvSpPr/>
            <p:nvPr/>
          </p:nvSpPr>
          <p:spPr>
            <a:xfrm>
              <a:off x="321154" y="2111284"/>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05" name="object 105"/>
            <p:cNvSpPr/>
            <p:nvPr/>
          </p:nvSpPr>
          <p:spPr>
            <a:xfrm>
              <a:off x="258178" y="1989913"/>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06" name="object 106"/>
            <p:cNvSpPr/>
            <p:nvPr/>
          </p:nvSpPr>
          <p:spPr>
            <a:xfrm>
              <a:off x="378042" y="410494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07" name="object 107"/>
            <p:cNvSpPr/>
            <p:nvPr/>
          </p:nvSpPr>
          <p:spPr>
            <a:xfrm>
              <a:off x="7148372" y="4274707"/>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108" name="object 108"/>
            <p:cNvSpPr/>
            <p:nvPr/>
          </p:nvSpPr>
          <p:spPr>
            <a:xfrm>
              <a:off x="7391833" y="6074480"/>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109" name="object 109"/>
            <p:cNvSpPr/>
            <p:nvPr/>
          </p:nvSpPr>
          <p:spPr>
            <a:xfrm>
              <a:off x="6394145" y="5647302"/>
              <a:ext cx="1367790" cy="939800"/>
            </a:xfrm>
            <a:custGeom>
              <a:avLst/>
              <a:gdLst/>
              <a:ahLst/>
              <a:cxnLst/>
              <a:rect l="l" t="t" r="r" b="b"/>
              <a:pathLst>
                <a:path w="1367790" h="939800">
                  <a:moveTo>
                    <a:pt x="16764" y="926477"/>
                  </a:moveTo>
                  <a:lnTo>
                    <a:pt x="13004" y="922705"/>
                  </a:lnTo>
                  <a:lnTo>
                    <a:pt x="3771" y="922705"/>
                  </a:lnTo>
                  <a:lnTo>
                    <a:pt x="0" y="926477"/>
                  </a:lnTo>
                  <a:lnTo>
                    <a:pt x="0" y="935812"/>
                  </a:lnTo>
                  <a:lnTo>
                    <a:pt x="3771" y="939609"/>
                  </a:lnTo>
                  <a:lnTo>
                    <a:pt x="13004" y="939609"/>
                  </a:lnTo>
                  <a:lnTo>
                    <a:pt x="16764" y="935812"/>
                  </a:lnTo>
                  <a:lnTo>
                    <a:pt x="16764" y="931151"/>
                  </a:lnTo>
                  <a:lnTo>
                    <a:pt x="16764" y="926477"/>
                  </a:lnTo>
                  <a:close/>
                </a:path>
                <a:path w="1367790" h="939800">
                  <a:moveTo>
                    <a:pt x="1367193" y="2959"/>
                  </a:moveTo>
                  <a:lnTo>
                    <a:pt x="1364234" y="0"/>
                  </a:lnTo>
                  <a:lnTo>
                    <a:pt x="1356995" y="0"/>
                  </a:lnTo>
                  <a:lnTo>
                    <a:pt x="1354048" y="2959"/>
                  </a:lnTo>
                  <a:lnTo>
                    <a:pt x="1354048" y="10261"/>
                  </a:lnTo>
                  <a:lnTo>
                    <a:pt x="1356995" y="13233"/>
                  </a:lnTo>
                  <a:lnTo>
                    <a:pt x="1364234" y="13233"/>
                  </a:lnTo>
                  <a:lnTo>
                    <a:pt x="1367193" y="10261"/>
                  </a:lnTo>
                  <a:lnTo>
                    <a:pt x="1367193" y="6616"/>
                  </a:lnTo>
                  <a:lnTo>
                    <a:pt x="1367193" y="2959"/>
                  </a:lnTo>
                  <a:close/>
                </a:path>
              </a:pathLst>
            </a:custGeom>
            <a:solidFill>
              <a:srgbClr val="FFFFFF">
                <a:alpha val="39999"/>
              </a:srgbClr>
            </a:solidFill>
          </p:spPr>
          <p:txBody>
            <a:bodyPr wrap="square" lIns="0" tIns="0" rIns="0" bIns="0" rtlCol="0"/>
            <a:lstStyle/>
            <a:p>
              <a:endParaRPr/>
            </a:p>
          </p:txBody>
        </p:sp>
        <p:sp>
          <p:nvSpPr>
            <p:cNvPr id="110" name="object 110"/>
            <p:cNvSpPr/>
            <p:nvPr/>
          </p:nvSpPr>
          <p:spPr>
            <a:xfrm>
              <a:off x="5729951" y="6208398"/>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111" name="object 111"/>
            <p:cNvSpPr/>
            <p:nvPr/>
          </p:nvSpPr>
          <p:spPr>
            <a:xfrm>
              <a:off x="8818417" y="5130817"/>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112" name="object 112"/>
            <p:cNvSpPr/>
            <p:nvPr/>
          </p:nvSpPr>
          <p:spPr>
            <a:xfrm>
              <a:off x="8277214" y="5196601"/>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13" name="object 113"/>
            <p:cNvSpPr/>
            <p:nvPr/>
          </p:nvSpPr>
          <p:spPr>
            <a:xfrm>
              <a:off x="6670205" y="5080247"/>
              <a:ext cx="680720" cy="966469"/>
            </a:xfrm>
            <a:custGeom>
              <a:avLst/>
              <a:gdLst/>
              <a:ahLst/>
              <a:cxnLst/>
              <a:rect l="l" t="t" r="r" b="b"/>
              <a:pathLst>
                <a:path w="680720" h="966470">
                  <a:moveTo>
                    <a:pt x="22148" y="4978"/>
                  </a:moveTo>
                  <a:lnTo>
                    <a:pt x="17208" y="0"/>
                  </a:lnTo>
                  <a:lnTo>
                    <a:pt x="4991" y="0"/>
                  </a:lnTo>
                  <a:lnTo>
                    <a:pt x="0" y="4978"/>
                  </a:lnTo>
                  <a:lnTo>
                    <a:pt x="0" y="17310"/>
                  </a:lnTo>
                  <a:lnTo>
                    <a:pt x="4991" y="22313"/>
                  </a:lnTo>
                  <a:lnTo>
                    <a:pt x="17208" y="22313"/>
                  </a:lnTo>
                  <a:lnTo>
                    <a:pt x="22148" y="17310"/>
                  </a:lnTo>
                  <a:lnTo>
                    <a:pt x="22148" y="11163"/>
                  </a:lnTo>
                  <a:lnTo>
                    <a:pt x="22148" y="4978"/>
                  </a:lnTo>
                  <a:close/>
                </a:path>
                <a:path w="680720" h="966470">
                  <a:moveTo>
                    <a:pt x="680491" y="951166"/>
                  </a:moveTo>
                  <a:lnTo>
                    <a:pt x="676262" y="946912"/>
                  </a:lnTo>
                  <a:lnTo>
                    <a:pt x="665810" y="946912"/>
                  </a:lnTo>
                  <a:lnTo>
                    <a:pt x="661581" y="951166"/>
                  </a:lnTo>
                  <a:lnTo>
                    <a:pt x="661581" y="961707"/>
                  </a:lnTo>
                  <a:lnTo>
                    <a:pt x="665810" y="965987"/>
                  </a:lnTo>
                  <a:lnTo>
                    <a:pt x="676262" y="965987"/>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114" name="object 114"/>
            <p:cNvSpPr/>
            <p:nvPr/>
          </p:nvSpPr>
          <p:spPr>
            <a:xfrm>
              <a:off x="8353181" y="5906656"/>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115" name="object 115"/>
            <p:cNvSpPr/>
            <p:nvPr/>
          </p:nvSpPr>
          <p:spPr>
            <a:xfrm>
              <a:off x="7377169" y="5729167"/>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16" name="object 116"/>
            <p:cNvSpPr/>
            <p:nvPr/>
          </p:nvSpPr>
          <p:spPr>
            <a:xfrm>
              <a:off x="5480000" y="6763073"/>
              <a:ext cx="20320" cy="20320"/>
            </a:xfrm>
            <a:custGeom>
              <a:avLst/>
              <a:gdLst/>
              <a:ahLst/>
              <a:cxnLst/>
              <a:rect l="l" t="t" r="r" b="b"/>
              <a:pathLst>
                <a:path w="20320"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117" name="object 117"/>
            <p:cNvSpPr/>
            <p:nvPr/>
          </p:nvSpPr>
          <p:spPr>
            <a:xfrm>
              <a:off x="7159045" y="6216137"/>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118" name="object 118"/>
            <p:cNvSpPr/>
            <p:nvPr/>
          </p:nvSpPr>
          <p:spPr>
            <a:xfrm>
              <a:off x="9178380" y="478753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19" name="object 119"/>
            <p:cNvSpPr/>
            <p:nvPr/>
          </p:nvSpPr>
          <p:spPr>
            <a:xfrm>
              <a:off x="8302402" y="4943557"/>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20" name="object 120"/>
            <p:cNvSpPr/>
            <p:nvPr/>
          </p:nvSpPr>
          <p:spPr>
            <a:xfrm>
              <a:off x="8266391" y="6652259"/>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21" name="object 121"/>
            <p:cNvSpPr/>
            <p:nvPr/>
          </p:nvSpPr>
          <p:spPr>
            <a:xfrm>
              <a:off x="8742151" y="4018013"/>
              <a:ext cx="27305" cy="27940"/>
            </a:xfrm>
            <a:custGeom>
              <a:avLst/>
              <a:gdLst/>
              <a:ahLst/>
              <a:cxnLst/>
              <a:rect l="l" t="t" r="r" b="b"/>
              <a:pathLst>
                <a:path w="27304"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29998"/>
              </a:srgbClr>
            </a:solidFill>
          </p:spPr>
          <p:txBody>
            <a:bodyPr wrap="square" lIns="0" tIns="0" rIns="0" bIns="0" rtlCol="0"/>
            <a:lstStyle/>
            <a:p>
              <a:endParaRPr/>
            </a:p>
          </p:txBody>
        </p:sp>
        <p:sp>
          <p:nvSpPr>
            <p:cNvPr id="122" name="object 122"/>
            <p:cNvSpPr/>
            <p:nvPr/>
          </p:nvSpPr>
          <p:spPr>
            <a:xfrm>
              <a:off x="8778462" y="3812851"/>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23" name="object 123"/>
            <p:cNvSpPr/>
            <p:nvPr/>
          </p:nvSpPr>
          <p:spPr>
            <a:xfrm>
              <a:off x="7352545" y="5709488"/>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24" name="object 124"/>
            <p:cNvSpPr/>
            <p:nvPr/>
          </p:nvSpPr>
          <p:spPr>
            <a:xfrm>
              <a:off x="5208442" y="5623828"/>
              <a:ext cx="12065" cy="12065"/>
            </a:xfrm>
            <a:custGeom>
              <a:avLst/>
              <a:gdLst/>
              <a:ahLst/>
              <a:cxnLst/>
              <a:rect l="l" t="t" r="r" b="b"/>
              <a:pathLst>
                <a:path w="12064" h="12064">
                  <a:moveTo>
                    <a:pt x="9277" y="0"/>
                  </a:moveTo>
                  <a:lnTo>
                    <a:pt x="2701" y="0"/>
                  </a:lnTo>
                  <a:lnTo>
                    <a:pt x="0" y="2701"/>
                  </a:lnTo>
                  <a:lnTo>
                    <a:pt x="0" y="9329"/>
                  </a:lnTo>
                  <a:lnTo>
                    <a:pt x="2701" y="12031"/>
                  </a:lnTo>
                  <a:lnTo>
                    <a:pt x="9277" y="1203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125" name="object 125"/>
            <p:cNvSpPr/>
            <p:nvPr/>
          </p:nvSpPr>
          <p:spPr>
            <a:xfrm>
              <a:off x="6232911" y="4518221"/>
              <a:ext cx="19050" cy="19050"/>
            </a:xfrm>
            <a:custGeom>
              <a:avLst/>
              <a:gdLst/>
              <a:ahLst/>
              <a:cxnLst/>
              <a:rect l="l" t="t" r="r" b="b"/>
              <a:pathLst>
                <a:path w="19050" h="19050">
                  <a:moveTo>
                    <a:pt x="14512" y="0"/>
                  </a:moveTo>
                  <a:lnTo>
                    <a:pt x="4177" y="0"/>
                  </a:lnTo>
                  <a:lnTo>
                    <a:pt x="0" y="4219"/>
                  </a:lnTo>
                  <a:lnTo>
                    <a:pt x="0" y="14638"/>
                  </a:lnTo>
                  <a:lnTo>
                    <a:pt x="417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126" name="object 126"/>
            <p:cNvSpPr/>
            <p:nvPr/>
          </p:nvSpPr>
          <p:spPr>
            <a:xfrm>
              <a:off x="7148906" y="5094496"/>
              <a:ext cx="1405890" cy="248920"/>
            </a:xfrm>
            <a:custGeom>
              <a:avLst/>
              <a:gdLst/>
              <a:ahLst/>
              <a:cxnLst/>
              <a:rect l="l" t="t" r="r" b="b"/>
              <a:pathLst>
                <a:path w="1405890" h="248920">
                  <a:moveTo>
                    <a:pt x="22974" y="230530"/>
                  </a:moveTo>
                  <a:lnTo>
                    <a:pt x="17843" y="225348"/>
                  </a:lnTo>
                  <a:lnTo>
                    <a:pt x="5130" y="225348"/>
                  </a:lnTo>
                  <a:lnTo>
                    <a:pt x="0" y="230530"/>
                  </a:lnTo>
                  <a:lnTo>
                    <a:pt x="0" y="243319"/>
                  </a:lnTo>
                  <a:lnTo>
                    <a:pt x="5130" y="248526"/>
                  </a:lnTo>
                  <a:lnTo>
                    <a:pt x="17843" y="248526"/>
                  </a:lnTo>
                  <a:lnTo>
                    <a:pt x="22974" y="243319"/>
                  </a:lnTo>
                  <a:lnTo>
                    <a:pt x="22974" y="236943"/>
                  </a:lnTo>
                  <a:lnTo>
                    <a:pt x="22974" y="230530"/>
                  </a:lnTo>
                  <a:close/>
                </a:path>
                <a:path w="1405890" h="248920">
                  <a:moveTo>
                    <a:pt x="168706" y="11353"/>
                  </a:moveTo>
                  <a:lnTo>
                    <a:pt x="165849" y="8483"/>
                  </a:lnTo>
                  <a:lnTo>
                    <a:pt x="158750" y="8483"/>
                  </a:lnTo>
                  <a:lnTo>
                    <a:pt x="155905" y="11353"/>
                  </a:lnTo>
                  <a:lnTo>
                    <a:pt x="155905" y="18453"/>
                  </a:lnTo>
                  <a:lnTo>
                    <a:pt x="158750" y="21386"/>
                  </a:lnTo>
                  <a:lnTo>
                    <a:pt x="165849" y="21386"/>
                  </a:lnTo>
                  <a:lnTo>
                    <a:pt x="168706" y="18453"/>
                  </a:lnTo>
                  <a:lnTo>
                    <a:pt x="168706" y="14909"/>
                  </a:lnTo>
                  <a:lnTo>
                    <a:pt x="168706" y="11353"/>
                  </a:lnTo>
                  <a:close/>
                </a:path>
                <a:path w="1405890" h="248920">
                  <a:moveTo>
                    <a:pt x="1405585" y="1841"/>
                  </a:moveTo>
                  <a:lnTo>
                    <a:pt x="1403756" y="0"/>
                  </a:lnTo>
                  <a:lnTo>
                    <a:pt x="1399247" y="0"/>
                  </a:lnTo>
                  <a:lnTo>
                    <a:pt x="1397393" y="1841"/>
                  </a:lnTo>
                  <a:lnTo>
                    <a:pt x="1397393" y="6400"/>
                  </a:lnTo>
                  <a:lnTo>
                    <a:pt x="1399247" y="8242"/>
                  </a:lnTo>
                  <a:lnTo>
                    <a:pt x="1403756" y="8242"/>
                  </a:lnTo>
                  <a:lnTo>
                    <a:pt x="1405585" y="6400"/>
                  </a:lnTo>
                  <a:lnTo>
                    <a:pt x="1405585" y="4114"/>
                  </a:lnTo>
                  <a:lnTo>
                    <a:pt x="1405585" y="1841"/>
                  </a:lnTo>
                  <a:close/>
                </a:path>
              </a:pathLst>
            </a:custGeom>
            <a:solidFill>
              <a:srgbClr val="FFFFFF">
                <a:alpha val="31198"/>
              </a:srgbClr>
            </a:solidFill>
          </p:spPr>
          <p:txBody>
            <a:bodyPr wrap="square" lIns="0" tIns="0" rIns="0" bIns="0" rtlCol="0"/>
            <a:lstStyle/>
            <a:p>
              <a:endParaRPr/>
            </a:p>
          </p:txBody>
        </p:sp>
        <p:sp>
          <p:nvSpPr>
            <p:cNvPr id="127" name="object 127"/>
            <p:cNvSpPr/>
            <p:nvPr/>
          </p:nvSpPr>
          <p:spPr>
            <a:xfrm>
              <a:off x="7278751" y="4392034"/>
              <a:ext cx="1610360" cy="221615"/>
            </a:xfrm>
            <a:custGeom>
              <a:avLst/>
              <a:gdLst/>
              <a:ahLst/>
              <a:cxnLst/>
              <a:rect l="l" t="t" r="r" b="b"/>
              <a:pathLst>
                <a:path w="1610359" h="221614">
                  <a:moveTo>
                    <a:pt x="21361" y="204355"/>
                  </a:moveTo>
                  <a:lnTo>
                    <a:pt x="16573" y="199542"/>
                  </a:lnTo>
                  <a:lnTo>
                    <a:pt x="4787" y="199542"/>
                  </a:lnTo>
                  <a:lnTo>
                    <a:pt x="0" y="204355"/>
                  </a:lnTo>
                  <a:lnTo>
                    <a:pt x="0" y="216242"/>
                  </a:lnTo>
                  <a:lnTo>
                    <a:pt x="4787" y="221081"/>
                  </a:lnTo>
                  <a:lnTo>
                    <a:pt x="16573" y="221081"/>
                  </a:lnTo>
                  <a:lnTo>
                    <a:pt x="21361" y="216242"/>
                  </a:lnTo>
                  <a:lnTo>
                    <a:pt x="21361" y="210312"/>
                  </a:lnTo>
                  <a:lnTo>
                    <a:pt x="21361" y="204355"/>
                  </a:lnTo>
                  <a:close/>
                </a:path>
                <a:path w="1610359" h="221614">
                  <a:moveTo>
                    <a:pt x="922934" y="70078"/>
                  </a:moveTo>
                  <a:lnTo>
                    <a:pt x="919975" y="67132"/>
                  </a:lnTo>
                  <a:lnTo>
                    <a:pt x="912736" y="67132"/>
                  </a:lnTo>
                  <a:lnTo>
                    <a:pt x="909789" y="70078"/>
                  </a:lnTo>
                  <a:lnTo>
                    <a:pt x="909789" y="77393"/>
                  </a:lnTo>
                  <a:lnTo>
                    <a:pt x="912736" y="80365"/>
                  </a:lnTo>
                  <a:lnTo>
                    <a:pt x="919975" y="80365"/>
                  </a:lnTo>
                  <a:lnTo>
                    <a:pt x="922934" y="77393"/>
                  </a:lnTo>
                  <a:lnTo>
                    <a:pt x="922934" y="73748"/>
                  </a:lnTo>
                  <a:lnTo>
                    <a:pt x="922934" y="70078"/>
                  </a:lnTo>
                  <a:close/>
                </a:path>
                <a:path w="1610359" h="221614">
                  <a:moveTo>
                    <a:pt x="1610334" y="2247"/>
                  </a:moveTo>
                  <a:lnTo>
                    <a:pt x="1608112" y="0"/>
                  </a:lnTo>
                  <a:lnTo>
                    <a:pt x="1602663" y="0"/>
                  </a:lnTo>
                  <a:lnTo>
                    <a:pt x="1600454" y="2247"/>
                  </a:lnTo>
                  <a:lnTo>
                    <a:pt x="1600454" y="7734"/>
                  </a:lnTo>
                  <a:lnTo>
                    <a:pt x="1602663" y="9982"/>
                  </a:lnTo>
                  <a:lnTo>
                    <a:pt x="1608112" y="9982"/>
                  </a:lnTo>
                  <a:lnTo>
                    <a:pt x="1610334" y="7734"/>
                  </a:lnTo>
                  <a:lnTo>
                    <a:pt x="1610334" y="5003"/>
                  </a:lnTo>
                  <a:lnTo>
                    <a:pt x="1610334" y="2247"/>
                  </a:lnTo>
                  <a:close/>
                </a:path>
              </a:pathLst>
            </a:custGeom>
            <a:solidFill>
              <a:srgbClr val="FFFFFF">
                <a:alpha val="39999"/>
              </a:srgbClr>
            </a:solidFill>
          </p:spPr>
          <p:txBody>
            <a:bodyPr wrap="square" lIns="0" tIns="0" rIns="0" bIns="0" rtlCol="0"/>
            <a:lstStyle/>
            <a:p>
              <a:endParaRPr/>
            </a:p>
          </p:txBody>
        </p:sp>
        <p:sp>
          <p:nvSpPr>
            <p:cNvPr id="128" name="object 128"/>
            <p:cNvSpPr/>
            <p:nvPr/>
          </p:nvSpPr>
          <p:spPr>
            <a:xfrm>
              <a:off x="8450426" y="4333855"/>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29" name="object 129"/>
            <p:cNvSpPr/>
            <p:nvPr/>
          </p:nvSpPr>
          <p:spPr>
            <a:xfrm>
              <a:off x="8051963" y="395746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130" name="object 130"/>
            <p:cNvSpPr/>
            <p:nvPr/>
          </p:nvSpPr>
          <p:spPr>
            <a:xfrm>
              <a:off x="7586065" y="3727913"/>
              <a:ext cx="1516380" cy="606425"/>
            </a:xfrm>
            <a:custGeom>
              <a:avLst/>
              <a:gdLst/>
              <a:ahLst/>
              <a:cxnLst/>
              <a:rect l="l" t="t" r="r" b="b"/>
              <a:pathLst>
                <a:path w="1516379" h="606425">
                  <a:moveTo>
                    <a:pt x="9880" y="108813"/>
                  </a:moveTo>
                  <a:lnTo>
                    <a:pt x="7658" y="106565"/>
                  </a:lnTo>
                  <a:lnTo>
                    <a:pt x="2222" y="106565"/>
                  </a:lnTo>
                  <a:lnTo>
                    <a:pt x="0" y="108813"/>
                  </a:lnTo>
                  <a:lnTo>
                    <a:pt x="0" y="114312"/>
                  </a:lnTo>
                  <a:lnTo>
                    <a:pt x="2222" y="116547"/>
                  </a:lnTo>
                  <a:lnTo>
                    <a:pt x="7658" y="116547"/>
                  </a:lnTo>
                  <a:lnTo>
                    <a:pt x="9880" y="114312"/>
                  </a:lnTo>
                  <a:lnTo>
                    <a:pt x="9880" y="111569"/>
                  </a:lnTo>
                  <a:lnTo>
                    <a:pt x="9880" y="108813"/>
                  </a:lnTo>
                  <a:close/>
                </a:path>
                <a:path w="1516379" h="606425">
                  <a:moveTo>
                    <a:pt x="120751" y="1841"/>
                  </a:moveTo>
                  <a:lnTo>
                    <a:pt x="118922" y="0"/>
                  </a:lnTo>
                  <a:lnTo>
                    <a:pt x="114401" y="0"/>
                  </a:lnTo>
                  <a:lnTo>
                    <a:pt x="112547" y="1841"/>
                  </a:lnTo>
                  <a:lnTo>
                    <a:pt x="112547" y="6413"/>
                  </a:lnTo>
                  <a:lnTo>
                    <a:pt x="114401" y="8255"/>
                  </a:lnTo>
                  <a:lnTo>
                    <a:pt x="118922" y="8255"/>
                  </a:lnTo>
                  <a:lnTo>
                    <a:pt x="120751" y="6413"/>
                  </a:lnTo>
                  <a:lnTo>
                    <a:pt x="120751" y="4127"/>
                  </a:lnTo>
                  <a:lnTo>
                    <a:pt x="120751" y="1841"/>
                  </a:lnTo>
                  <a:close/>
                </a:path>
                <a:path w="1516379" h="606425">
                  <a:moveTo>
                    <a:pt x="405968" y="588987"/>
                  </a:moveTo>
                  <a:lnTo>
                    <a:pt x="401154" y="584085"/>
                  </a:lnTo>
                  <a:lnTo>
                    <a:pt x="389178" y="584085"/>
                  </a:lnTo>
                  <a:lnTo>
                    <a:pt x="384327" y="588987"/>
                  </a:lnTo>
                  <a:lnTo>
                    <a:pt x="384327" y="601052"/>
                  </a:lnTo>
                  <a:lnTo>
                    <a:pt x="389178" y="605955"/>
                  </a:lnTo>
                  <a:lnTo>
                    <a:pt x="401154" y="605955"/>
                  </a:lnTo>
                  <a:lnTo>
                    <a:pt x="405968" y="601052"/>
                  </a:lnTo>
                  <a:lnTo>
                    <a:pt x="405968" y="595007"/>
                  </a:lnTo>
                  <a:lnTo>
                    <a:pt x="405968" y="588987"/>
                  </a:lnTo>
                  <a:close/>
                </a:path>
                <a:path w="1516379" h="606425">
                  <a:moveTo>
                    <a:pt x="1515897" y="254546"/>
                  </a:moveTo>
                  <a:lnTo>
                    <a:pt x="1513154" y="251790"/>
                  </a:lnTo>
                  <a:lnTo>
                    <a:pt x="1506410" y="251790"/>
                  </a:lnTo>
                  <a:lnTo>
                    <a:pt x="1503705" y="254546"/>
                  </a:lnTo>
                  <a:lnTo>
                    <a:pt x="1503705" y="261327"/>
                  </a:lnTo>
                  <a:lnTo>
                    <a:pt x="1506410" y="264096"/>
                  </a:lnTo>
                  <a:lnTo>
                    <a:pt x="1513154" y="264096"/>
                  </a:lnTo>
                  <a:lnTo>
                    <a:pt x="1515897" y="261327"/>
                  </a:lnTo>
                  <a:lnTo>
                    <a:pt x="1515897" y="257924"/>
                  </a:lnTo>
                  <a:lnTo>
                    <a:pt x="1515897" y="254546"/>
                  </a:lnTo>
                  <a:close/>
                </a:path>
              </a:pathLst>
            </a:custGeom>
            <a:solidFill>
              <a:srgbClr val="FFFFFF">
                <a:alpha val="39999"/>
              </a:srgbClr>
            </a:solidFill>
          </p:spPr>
          <p:txBody>
            <a:bodyPr wrap="square" lIns="0" tIns="0" rIns="0" bIns="0" rtlCol="0"/>
            <a:lstStyle/>
            <a:p>
              <a:endParaRPr/>
            </a:p>
          </p:txBody>
        </p:sp>
        <p:sp>
          <p:nvSpPr>
            <p:cNvPr id="131" name="object 131"/>
            <p:cNvSpPr/>
            <p:nvPr/>
          </p:nvSpPr>
          <p:spPr>
            <a:xfrm>
              <a:off x="6809041" y="3180721"/>
              <a:ext cx="892810" cy="1421765"/>
            </a:xfrm>
            <a:custGeom>
              <a:avLst/>
              <a:gdLst/>
              <a:ahLst/>
              <a:cxnLst/>
              <a:rect l="l" t="t" r="r" b="b"/>
              <a:pathLst>
                <a:path w="892809" h="1421764">
                  <a:moveTo>
                    <a:pt x="12179" y="1412074"/>
                  </a:moveTo>
                  <a:lnTo>
                    <a:pt x="9448" y="1409319"/>
                  </a:lnTo>
                  <a:lnTo>
                    <a:pt x="2705" y="1409319"/>
                  </a:lnTo>
                  <a:lnTo>
                    <a:pt x="0" y="1412074"/>
                  </a:lnTo>
                  <a:lnTo>
                    <a:pt x="0" y="1418869"/>
                  </a:lnTo>
                  <a:lnTo>
                    <a:pt x="2705" y="1421625"/>
                  </a:lnTo>
                  <a:lnTo>
                    <a:pt x="9448" y="1421625"/>
                  </a:lnTo>
                  <a:lnTo>
                    <a:pt x="12179" y="1418869"/>
                  </a:lnTo>
                  <a:lnTo>
                    <a:pt x="12179" y="1415465"/>
                  </a:lnTo>
                  <a:lnTo>
                    <a:pt x="12179" y="1412074"/>
                  </a:lnTo>
                  <a:close/>
                </a:path>
                <a:path w="892809" h="1421764">
                  <a:moveTo>
                    <a:pt x="892632" y="6350"/>
                  </a:moveTo>
                  <a:lnTo>
                    <a:pt x="886333" y="0"/>
                  </a:lnTo>
                  <a:lnTo>
                    <a:pt x="870813" y="0"/>
                  </a:lnTo>
                  <a:lnTo>
                    <a:pt x="864514" y="6350"/>
                  </a:lnTo>
                  <a:lnTo>
                    <a:pt x="864514" y="22009"/>
                  </a:lnTo>
                  <a:lnTo>
                    <a:pt x="870813" y="28384"/>
                  </a:lnTo>
                  <a:lnTo>
                    <a:pt x="886333" y="28384"/>
                  </a:lnTo>
                  <a:lnTo>
                    <a:pt x="892632" y="22009"/>
                  </a:lnTo>
                  <a:lnTo>
                    <a:pt x="892632" y="14185"/>
                  </a:lnTo>
                  <a:lnTo>
                    <a:pt x="892632" y="6350"/>
                  </a:lnTo>
                  <a:close/>
                </a:path>
              </a:pathLst>
            </a:custGeom>
            <a:solidFill>
              <a:srgbClr val="6F4478">
                <a:alpha val="39999"/>
              </a:srgbClr>
            </a:solidFill>
          </p:spPr>
          <p:txBody>
            <a:bodyPr wrap="square" lIns="0" tIns="0" rIns="0" bIns="0" rtlCol="0"/>
            <a:lstStyle/>
            <a:p>
              <a:endParaRPr/>
            </a:p>
          </p:txBody>
        </p:sp>
        <p:sp>
          <p:nvSpPr>
            <p:cNvPr id="132" name="object 132"/>
            <p:cNvSpPr/>
            <p:nvPr/>
          </p:nvSpPr>
          <p:spPr>
            <a:xfrm>
              <a:off x="5605322" y="4263611"/>
              <a:ext cx="706755" cy="1207135"/>
            </a:xfrm>
            <a:custGeom>
              <a:avLst/>
              <a:gdLst/>
              <a:ahLst/>
              <a:cxnLst/>
              <a:rect l="l" t="t" r="r" b="b"/>
              <a:pathLst>
                <a:path w="706754" h="1207135">
                  <a:moveTo>
                    <a:pt x="14122" y="321500"/>
                  </a:moveTo>
                  <a:lnTo>
                    <a:pt x="10960" y="318312"/>
                  </a:lnTo>
                  <a:lnTo>
                    <a:pt x="3162" y="318312"/>
                  </a:lnTo>
                  <a:lnTo>
                    <a:pt x="0" y="321500"/>
                  </a:lnTo>
                  <a:lnTo>
                    <a:pt x="0" y="329374"/>
                  </a:lnTo>
                  <a:lnTo>
                    <a:pt x="3162" y="332574"/>
                  </a:lnTo>
                  <a:lnTo>
                    <a:pt x="10960" y="332574"/>
                  </a:lnTo>
                  <a:lnTo>
                    <a:pt x="14122" y="329374"/>
                  </a:lnTo>
                  <a:lnTo>
                    <a:pt x="14122" y="325450"/>
                  </a:lnTo>
                  <a:lnTo>
                    <a:pt x="14122" y="321500"/>
                  </a:lnTo>
                  <a:close/>
                </a:path>
                <a:path w="706754" h="1207135">
                  <a:moveTo>
                    <a:pt x="271119" y="4902"/>
                  </a:moveTo>
                  <a:lnTo>
                    <a:pt x="266306" y="0"/>
                  </a:lnTo>
                  <a:lnTo>
                    <a:pt x="254330" y="0"/>
                  </a:lnTo>
                  <a:lnTo>
                    <a:pt x="249478" y="4902"/>
                  </a:lnTo>
                  <a:lnTo>
                    <a:pt x="249478" y="16967"/>
                  </a:lnTo>
                  <a:lnTo>
                    <a:pt x="254330" y="21869"/>
                  </a:lnTo>
                  <a:lnTo>
                    <a:pt x="266306" y="21869"/>
                  </a:lnTo>
                  <a:lnTo>
                    <a:pt x="271119" y="16967"/>
                  </a:lnTo>
                  <a:lnTo>
                    <a:pt x="271119" y="10922"/>
                  </a:lnTo>
                  <a:lnTo>
                    <a:pt x="271119" y="4902"/>
                  </a:lnTo>
                  <a:close/>
                </a:path>
                <a:path w="706754" h="1207135">
                  <a:moveTo>
                    <a:pt x="345732" y="677672"/>
                  </a:moveTo>
                  <a:lnTo>
                    <a:pt x="343903" y="675817"/>
                  </a:lnTo>
                  <a:lnTo>
                    <a:pt x="339394" y="675817"/>
                  </a:lnTo>
                  <a:lnTo>
                    <a:pt x="337540" y="677672"/>
                  </a:lnTo>
                  <a:lnTo>
                    <a:pt x="337540" y="682231"/>
                  </a:lnTo>
                  <a:lnTo>
                    <a:pt x="339394" y="684072"/>
                  </a:lnTo>
                  <a:lnTo>
                    <a:pt x="343903" y="684072"/>
                  </a:lnTo>
                  <a:lnTo>
                    <a:pt x="345732" y="682231"/>
                  </a:lnTo>
                  <a:lnTo>
                    <a:pt x="345732" y="679945"/>
                  </a:lnTo>
                  <a:lnTo>
                    <a:pt x="345732" y="677672"/>
                  </a:lnTo>
                  <a:close/>
                </a:path>
                <a:path w="706754" h="1207135">
                  <a:moveTo>
                    <a:pt x="706666" y="1198791"/>
                  </a:moveTo>
                  <a:lnTo>
                    <a:pt x="704456" y="1196543"/>
                  </a:lnTo>
                  <a:lnTo>
                    <a:pt x="699008" y="1196543"/>
                  </a:lnTo>
                  <a:lnTo>
                    <a:pt x="696785" y="1198791"/>
                  </a:lnTo>
                  <a:lnTo>
                    <a:pt x="696785" y="1204277"/>
                  </a:lnTo>
                  <a:lnTo>
                    <a:pt x="699008" y="1206512"/>
                  </a:lnTo>
                  <a:lnTo>
                    <a:pt x="704456" y="1206512"/>
                  </a:lnTo>
                  <a:lnTo>
                    <a:pt x="706666" y="1204277"/>
                  </a:lnTo>
                  <a:lnTo>
                    <a:pt x="706666" y="1201547"/>
                  </a:lnTo>
                  <a:lnTo>
                    <a:pt x="706666" y="1198791"/>
                  </a:lnTo>
                  <a:close/>
                </a:path>
              </a:pathLst>
            </a:custGeom>
            <a:solidFill>
              <a:srgbClr val="FFFFFF">
                <a:alpha val="39999"/>
              </a:srgbClr>
            </a:solidFill>
          </p:spPr>
          <p:txBody>
            <a:bodyPr wrap="square" lIns="0" tIns="0" rIns="0" bIns="0" rtlCol="0"/>
            <a:lstStyle/>
            <a:p>
              <a:endParaRPr/>
            </a:p>
          </p:txBody>
        </p:sp>
        <p:sp>
          <p:nvSpPr>
            <p:cNvPr id="133" name="object 133"/>
            <p:cNvSpPr/>
            <p:nvPr/>
          </p:nvSpPr>
          <p:spPr>
            <a:xfrm>
              <a:off x="7668179" y="6757653"/>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134" name="object 134"/>
            <p:cNvSpPr/>
            <p:nvPr/>
          </p:nvSpPr>
          <p:spPr>
            <a:xfrm>
              <a:off x="9069670" y="3684728"/>
              <a:ext cx="10795" cy="10795"/>
            </a:xfrm>
            <a:custGeom>
              <a:avLst/>
              <a:gdLst/>
              <a:ahLst/>
              <a:cxnLst/>
              <a:rect l="l" t="t" r="r" b="b"/>
              <a:pathLst>
                <a:path w="10795" h="10795">
                  <a:moveTo>
                    <a:pt x="8041" y="0"/>
                  </a:moveTo>
                  <a:lnTo>
                    <a:pt x="2303" y="0"/>
                  </a:lnTo>
                  <a:lnTo>
                    <a:pt x="0" y="2355"/>
                  </a:lnTo>
                  <a:lnTo>
                    <a:pt x="0" y="8114"/>
                  </a:lnTo>
                  <a:lnTo>
                    <a:pt x="2303" y="10460"/>
                  </a:lnTo>
                  <a:lnTo>
                    <a:pt x="8041" y="10460"/>
                  </a:lnTo>
                  <a:lnTo>
                    <a:pt x="10366" y="8114"/>
                  </a:lnTo>
                  <a:lnTo>
                    <a:pt x="10366" y="5235"/>
                  </a:lnTo>
                  <a:lnTo>
                    <a:pt x="10366" y="2355"/>
                  </a:lnTo>
                  <a:lnTo>
                    <a:pt x="8041" y="0"/>
                  </a:lnTo>
                  <a:close/>
                </a:path>
              </a:pathLst>
            </a:custGeom>
            <a:solidFill>
              <a:srgbClr val="FFFFFF">
                <a:alpha val="23999"/>
              </a:srgbClr>
            </a:solidFill>
          </p:spPr>
          <p:txBody>
            <a:bodyPr wrap="square" lIns="0" tIns="0" rIns="0" bIns="0" rtlCol="0"/>
            <a:lstStyle/>
            <a:p>
              <a:endParaRPr/>
            </a:p>
          </p:txBody>
        </p:sp>
        <p:sp>
          <p:nvSpPr>
            <p:cNvPr id="135" name="object 135"/>
            <p:cNvSpPr/>
            <p:nvPr/>
          </p:nvSpPr>
          <p:spPr>
            <a:xfrm>
              <a:off x="8096656" y="5476065"/>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36" name="object 136"/>
            <p:cNvSpPr/>
            <p:nvPr/>
          </p:nvSpPr>
          <p:spPr>
            <a:xfrm>
              <a:off x="9247919" y="3600000"/>
              <a:ext cx="13335" cy="13335"/>
            </a:xfrm>
            <a:custGeom>
              <a:avLst/>
              <a:gdLst/>
              <a:ahLst/>
              <a:cxnLst/>
              <a:rect l="l" t="t" r="r" b="b"/>
              <a:pathLst>
                <a:path w="13334" h="13335">
                  <a:moveTo>
                    <a:pt x="10125" y="0"/>
                  </a:moveTo>
                  <a:lnTo>
                    <a:pt x="2910" y="0"/>
                  </a:lnTo>
                  <a:lnTo>
                    <a:pt x="0" y="2952"/>
                  </a:lnTo>
                  <a:lnTo>
                    <a:pt x="0" y="10188"/>
                  </a:lnTo>
                  <a:lnTo>
                    <a:pt x="291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137" name="object 137"/>
            <p:cNvSpPr/>
            <p:nvPr/>
          </p:nvSpPr>
          <p:spPr>
            <a:xfrm>
              <a:off x="6805409" y="4105865"/>
              <a:ext cx="1247775" cy="2341245"/>
            </a:xfrm>
            <a:custGeom>
              <a:avLst/>
              <a:gdLst/>
              <a:ahLst/>
              <a:cxnLst/>
              <a:rect l="l" t="t" r="r" b="b"/>
              <a:pathLst>
                <a:path w="1247775" h="2341245">
                  <a:moveTo>
                    <a:pt x="7251" y="1625"/>
                  </a:moveTo>
                  <a:lnTo>
                    <a:pt x="5600" y="0"/>
                  </a:lnTo>
                  <a:lnTo>
                    <a:pt x="1612" y="0"/>
                  </a:lnTo>
                  <a:lnTo>
                    <a:pt x="0" y="1625"/>
                  </a:lnTo>
                  <a:lnTo>
                    <a:pt x="0" y="5689"/>
                  </a:lnTo>
                  <a:lnTo>
                    <a:pt x="1612" y="7340"/>
                  </a:lnTo>
                  <a:lnTo>
                    <a:pt x="5600" y="7340"/>
                  </a:lnTo>
                  <a:lnTo>
                    <a:pt x="7251" y="5689"/>
                  </a:lnTo>
                  <a:lnTo>
                    <a:pt x="7251" y="3632"/>
                  </a:lnTo>
                  <a:lnTo>
                    <a:pt x="7251" y="1625"/>
                  </a:lnTo>
                  <a:close/>
                </a:path>
                <a:path w="1247775" h="2341245">
                  <a:moveTo>
                    <a:pt x="1247635" y="2336508"/>
                  </a:moveTo>
                  <a:lnTo>
                    <a:pt x="1246314" y="2335149"/>
                  </a:lnTo>
                  <a:lnTo>
                    <a:pt x="1243037" y="2335149"/>
                  </a:lnTo>
                  <a:lnTo>
                    <a:pt x="1241704" y="2336508"/>
                  </a:lnTo>
                  <a:lnTo>
                    <a:pt x="1241704" y="2339784"/>
                  </a:lnTo>
                  <a:lnTo>
                    <a:pt x="1243037" y="2341130"/>
                  </a:lnTo>
                  <a:lnTo>
                    <a:pt x="1246314" y="2341130"/>
                  </a:lnTo>
                  <a:lnTo>
                    <a:pt x="1247635" y="2339784"/>
                  </a:lnTo>
                  <a:lnTo>
                    <a:pt x="1247635" y="2338120"/>
                  </a:lnTo>
                  <a:lnTo>
                    <a:pt x="1247635" y="2336508"/>
                  </a:lnTo>
                  <a:close/>
                </a:path>
              </a:pathLst>
            </a:custGeom>
            <a:solidFill>
              <a:srgbClr val="FFFFFF">
                <a:alpha val="29998"/>
              </a:srgbClr>
            </a:solidFill>
          </p:spPr>
          <p:txBody>
            <a:bodyPr wrap="square" lIns="0" tIns="0" rIns="0" bIns="0" rtlCol="0"/>
            <a:lstStyle/>
            <a:p>
              <a:endParaRPr/>
            </a:p>
          </p:txBody>
        </p:sp>
        <p:sp>
          <p:nvSpPr>
            <p:cNvPr id="138" name="object 138"/>
            <p:cNvSpPr/>
            <p:nvPr/>
          </p:nvSpPr>
          <p:spPr>
            <a:xfrm>
              <a:off x="9282034" y="5481445"/>
              <a:ext cx="20320" cy="20320"/>
            </a:xfrm>
            <a:custGeom>
              <a:avLst/>
              <a:gdLst/>
              <a:ahLst/>
              <a:cxnLst/>
              <a:rect l="l" t="t" r="r" b="b"/>
              <a:pathLst>
                <a:path w="20320"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139" name="object 139"/>
            <p:cNvSpPr/>
            <p:nvPr/>
          </p:nvSpPr>
          <p:spPr>
            <a:xfrm>
              <a:off x="5933375" y="3246419"/>
              <a:ext cx="27305" cy="27940"/>
            </a:xfrm>
            <a:custGeom>
              <a:avLst/>
              <a:gdLst/>
              <a:ahLst/>
              <a:cxnLst/>
              <a:rect l="l" t="t" r="r" b="b"/>
              <a:pathLst>
                <a:path w="27304"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10398"/>
              </a:srgbClr>
            </a:solidFill>
          </p:spPr>
          <p:txBody>
            <a:bodyPr wrap="square" lIns="0" tIns="0" rIns="0" bIns="0" rtlCol="0"/>
            <a:lstStyle/>
            <a:p>
              <a:endParaRPr/>
            </a:p>
          </p:txBody>
        </p:sp>
        <p:sp>
          <p:nvSpPr>
            <p:cNvPr id="140" name="object 140"/>
            <p:cNvSpPr/>
            <p:nvPr/>
          </p:nvSpPr>
          <p:spPr>
            <a:xfrm>
              <a:off x="6274331" y="4063643"/>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41" name="object 141"/>
            <p:cNvSpPr/>
            <p:nvPr/>
          </p:nvSpPr>
          <p:spPr>
            <a:xfrm>
              <a:off x="6065814" y="6270690"/>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142" name="object 142"/>
            <p:cNvSpPr/>
            <p:nvPr/>
          </p:nvSpPr>
          <p:spPr>
            <a:xfrm>
              <a:off x="5982551" y="5855544"/>
              <a:ext cx="334010" cy="316865"/>
            </a:xfrm>
            <a:custGeom>
              <a:avLst/>
              <a:gdLst/>
              <a:ahLst/>
              <a:cxnLst/>
              <a:rect l="l" t="t" r="r" b="b"/>
              <a:pathLst>
                <a:path w="334010" h="316864">
                  <a:moveTo>
                    <a:pt x="25082" y="296760"/>
                  </a:moveTo>
                  <a:lnTo>
                    <a:pt x="19481" y="291096"/>
                  </a:lnTo>
                  <a:lnTo>
                    <a:pt x="5600" y="291096"/>
                  </a:lnTo>
                  <a:lnTo>
                    <a:pt x="0" y="296760"/>
                  </a:lnTo>
                  <a:lnTo>
                    <a:pt x="0" y="310718"/>
                  </a:lnTo>
                  <a:lnTo>
                    <a:pt x="5600" y="316407"/>
                  </a:lnTo>
                  <a:lnTo>
                    <a:pt x="19481" y="316407"/>
                  </a:lnTo>
                  <a:lnTo>
                    <a:pt x="25082" y="310718"/>
                  </a:lnTo>
                  <a:lnTo>
                    <a:pt x="25082" y="303745"/>
                  </a:lnTo>
                  <a:lnTo>
                    <a:pt x="25082" y="296760"/>
                  </a:lnTo>
                  <a:close/>
                </a:path>
                <a:path w="334010" h="316864">
                  <a:moveTo>
                    <a:pt x="43319" y="80797"/>
                  </a:moveTo>
                  <a:lnTo>
                    <a:pt x="42125" y="79603"/>
                  </a:lnTo>
                  <a:lnTo>
                    <a:pt x="39192" y="79603"/>
                  </a:lnTo>
                  <a:lnTo>
                    <a:pt x="38023" y="80797"/>
                  </a:lnTo>
                  <a:lnTo>
                    <a:pt x="38023" y="83743"/>
                  </a:lnTo>
                  <a:lnTo>
                    <a:pt x="39192" y="84924"/>
                  </a:lnTo>
                  <a:lnTo>
                    <a:pt x="42125" y="84924"/>
                  </a:lnTo>
                  <a:lnTo>
                    <a:pt x="43319" y="83743"/>
                  </a:lnTo>
                  <a:lnTo>
                    <a:pt x="43319" y="82270"/>
                  </a:lnTo>
                  <a:lnTo>
                    <a:pt x="43319" y="80797"/>
                  </a:lnTo>
                  <a:close/>
                </a:path>
                <a:path w="334010" h="316864">
                  <a:moveTo>
                    <a:pt x="333971" y="3098"/>
                  </a:moveTo>
                  <a:lnTo>
                    <a:pt x="329730" y="0"/>
                  </a:lnTo>
                  <a:lnTo>
                    <a:pt x="319290" y="0"/>
                  </a:lnTo>
                  <a:lnTo>
                    <a:pt x="315023" y="3098"/>
                  </a:lnTo>
                  <a:lnTo>
                    <a:pt x="315023" y="10655"/>
                  </a:lnTo>
                  <a:lnTo>
                    <a:pt x="319290" y="13741"/>
                  </a:lnTo>
                  <a:lnTo>
                    <a:pt x="329730" y="13741"/>
                  </a:lnTo>
                  <a:lnTo>
                    <a:pt x="333971" y="10655"/>
                  </a:lnTo>
                  <a:lnTo>
                    <a:pt x="333971" y="6870"/>
                  </a:lnTo>
                  <a:lnTo>
                    <a:pt x="333971" y="3098"/>
                  </a:lnTo>
                  <a:close/>
                </a:path>
              </a:pathLst>
            </a:custGeom>
            <a:solidFill>
              <a:srgbClr val="FFFFFF">
                <a:alpha val="39999"/>
              </a:srgbClr>
            </a:solidFill>
          </p:spPr>
          <p:txBody>
            <a:bodyPr wrap="square" lIns="0" tIns="0" rIns="0" bIns="0" rtlCol="0"/>
            <a:lstStyle/>
            <a:p>
              <a:endParaRPr/>
            </a:p>
          </p:txBody>
        </p:sp>
        <p:sp>
          <p:nvSpPr>
            <p:cNvPr id="143" name="object 143"/>
            <p:cNvSpPr/>
            <p:nvPr/>
          </p:nvSpPr>
          <p:spPr>
            <a:xfrm>
              <a:off x="5552391" y="5986666"/>
              <a:ext cx="19685" cy="19685"/>
            </a:xfrm>
            <a:custGeom>
              <a:avLst/>
              <a:gdLst/>
              <a:ahLst/>
              <a:cxnLst/>
              <a:rect l="l" t="t" r="r" b="b"/>
              <a:pathLst>
                <a:path w="19685"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144" name="object 144"/>
            <p:cNvSpPr/>
            <p:nvPr/>
          </p:nvSpPr>
          <p:spPr>
            <a:xfrm>
              <a:off x="7557351" y="3648174"/>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145" name="object 145"/>
            <p:cNvSpPr/>
            <p:nvPr/>
          </p:nvSpPr>
          <p:spPr>
            <a:xfrm>
              <a:off x="5557534" y="5094118"/>
              <a:ext cx="8890" cy="9525"/>
            </a:xfrm>
            <a:custGeom>
              <a:avLst/>
              <a:gdLst/>
              <a:ahLst/>
              <a:cxnLst/>
              <a:rect l="l" t="t" r="r" b="b"/>
              <a:pathLst>
                <a:path w="8889" h="9525">
                  <a:moveTo>
                    <a:pt x="6889" y="0"/>
                  </a:moveTo>
                  <a:lnTo>
                    <a:pt x="1989" y="0"/>
                  </a:lnTo>
                  <a:lnTo>
                    <a:pt x="0" y="2031"/>
                  </a:lnTo>
                  <a:lnTo>
                    <a:pt x="0" y="6973"/>
                  </a:lnTo>
                  <a:lnTo>
                    <a:pt x="1989" y="8973"/>
                  </a:lnTo>
                  <a:lnTo>
                    <a:pt x="6889" y="8973"/>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146" name="object 146"/>
            <p:cNvSpPr/>
            <p:nvPr/>
          </p:nvSpPr>
          <p:spPr>
            <a:xfrm>
              <a:off x="6984834" y="4980565"/>
              <a:ext cx="848360" cy="441959"/>
            </a:xfrm>
            <a:custGeom>
              <a:avLst/>
              <a:gdLst/>
              <a:ahLst/>
              <a:cxnLst/>
              <a:rect l="l" t="t" r="r" b="b"/>
              <a:pathLst>
                <a:path w="848359" h="441960">
                  <a:moveTo>
                    <a:pt x="14338" y="430606"/>
                  </a:moveTo>
                  <a:lnTo>
                    <a:pt x="11137" y="427367"/>
                  </a:lnTo>
                  <a:lnTo>
                    <a:pt x="3175" y="427367"/>
                  </a:lnTo>
                  <a:lnTo>
                    <a:pt x="0" y="430606"/>
                  </a:lnTo>
                  <a:lnTo>
                    <a:pt x="0" y="438619"/>
                  </a:lnTo>
                  <a:lnTo>
                    <a:pt x="3175" y="441858"/>
                  </a:lnTo>
                  <a:lnTo>
                    <a:pt x="11137" y="441858"/>
                  </a:lnTo>
                  <a:lnTo>
                    <a:pt x="14338" y="438619"/>
                  </a:lnTo>
                  <a:lnTo>
                    <a:pt x="14338" y="434606"/>
                  </a:lnTo>
                  <a:lnTo>
                    <a:pt x="14338" y="430606"/>
                  </a:lnTo>
                  <a:close/>
                </a:path>
                <a:path w="848359" h="441960">
                  <a:moveTo>
                    <a:pt x="848233" y="3454"/>
                  </a:moveTo>
                  <a:lnTo>
                    <a:pt x="844816" y="0"/>
                  </a:lnTo>
                  <a:lnTo>
                    <a:pt x="836333" y="0"/>
                  </a:lnTo>
                  <a:lnTo>
                    <a:pt x="832904" y="3454"/>
                  </a:lnTo>
                  <a:lnTo>
                    <a:pt x="832904" y="12052"/>
                  </a:lnTo>
                  <a:lnTo>
                    <a:pt x="836333" y="15506"/>
                  </a:lnTo>
                  <a:lnTo>
                    <a:pt x="844816" y="15506"/>
                  </a:lnTo>
                  <a:lnTo>
                    <a:pt x="848233" y="12052"/>
                  </a:lnTo>
                  <a:lnTo>
                    <a:pt x="848233" y="7759"/>
                  </a:lnTo>
                  <a:lnTo>
                    <a:pt x="848233" y="3454"/>
                  </a:lnTo>
                  <a:close/>
                </a:path>
              </a:pathLst>
            </a:custGeom>
            <a:solidFill>
              <a:srgbClr val="FFFFFF">
                <a:alpha val="39999"/>
              </a:srgbClr>
            </a:solidFill>
          </p:spPr>
          <p:txBody>
            <a:bodyPr wrap="square" lIns="0" tIns="0" rIns="0" bIns="0" rtlCol="0"/>
            <a:lstStyle/>
            <a:p>
              <a:endParaRPr/>
            </a:p>
          </p:txBody>
        </p:sp>
        <p:sp>
          <p:nvSpPr>
            <p:cNvPr id="147" name="object 147"/>
            <p:cNvSpPr/>
            <p:nvPr/>
          </p:nvSpPr>
          <p:spPr>
            <a:xfrm>
              <a:off x="5312535" y="6044806"/>
              <a:ext cx="17145" cy="17780"/>
            </a:xfrm>
            <a:custGeom>
              <a:avLst/>
              <a:gdLst/>
              <a:ahLst/>
              <a:cxnLst/>
              <a:rect l="l" t="t" r="r" b="b"/>
              <a:pathLst>
                <a:path w="17145" h="17779">
                  <a:moveTo>
                    <a:pt x="13224" y="0"/>
                  </a:moveTo>
                  <a:lnTo>
                    <a:pt x="3821" y="0"/>
                  </a:lnTo>
                  <a:lnTo>
                    <a:pt x="0" y="3874"/>
                  </a:lnTo>
                  <a:lnTo>
                    <a:pt x="0" y="13381"/>
                  </a:lnTo>
                  <a:lnTo>
                    <a:pt x="3821" y="17235"/>
                  </a:lnTo>
                  <a:lnTo>
                    <a:pt x="13224" y="17235"/>
                  </a:lnTo>
                  <a:lnTo>
                    <a:pt x="17088" y="13381"/>
                  </a:lnTo>
                  <a:lnTo>
                    <a:pt x="17088" y="8607"/>
                  </a:lnTo>
                  <a:lnTo>
                    <a:pt x="17088" y="3874"/>
                  </a:lnTo>
                  <a:lnTo>
                    <a:pt x="13224" y="0"/>
                  </a:lnTo>
                  <a:close/>
                </a:path>
              </a:pathLst>
            </a:custGeom>
            <a:solidFill>
              <a:srgbClr val="FFFFFF">
                <a:alpha val="31198"/>
              </a:srgbClr>
            </a:solidFill>
          </p:spPr>
          <p:txBody>
            <a:bodyPr wrap="square" lIns="0" tIns="0" rIns="0" bIns="0" rtlCol="0"/>
            <a:lstStyle/>
            <a:p>
              <a:endParaRPr/>
            </a:p>
          </p:txBody>
        </p:sp>
        <p:sp>
          <p:nvSpPr>
            <p:cNvPr id="148" name="object 148"/>
            <p:cNvSpPr/>
            <p:nvPr/>
          </p:nvSpPr>
          <p:spPr>
            <a:xfrm>
              <a:off x="5527687" y="4859203"/>
              <a:ext cx="2248535" cy="2138045"/>
            </a:xfrm>
            <a:custGeom>
              <a:avLst/>
              <a:gdLst/>
              <a:ahLst/>
              <a:cxnLst/>
              <a:rect l="l" t="t" r="r" b="b"/>
              <a:pathLst>
                <a:path w="2248534" h="2138045">
                  <a:moveTo>
                    <a:pt x="20269" y="2121725"/>
                  </a:moveTo>
                  <a:lnTo>
                    <a:pt x="15748" y="2117102"/>
                  </a:lnTo>
                  <a:lnTo>
                    <a:pt x="4572" y="2117102"/>
                  </a:lnTo>
                  <a:lnTo>
                    <a:pt x="0" y="2121725"/>
                  </a:lnTo>
                  <a:lnTo>
                    <a:pt x="0" y="2132990"/>
                  </a:lnTo>
                  <a:lnTo>
                    <a:pt x="4572" y="2137587"/>
                  </a:lnTo>
                  <a:lnTo>
                    <a:pt x="15748" y="2137587"/>
                  </a:lnTo>
                  <a:lnTo>
                    <a:pt x="20269" y="2132990"/>
                  </a:lnTo>
                  <a:lnTo>
                    <a:pt x="20269" y="2127351"/>
                  </a:lnTo>
                  <a:lnTo>
                    <a:pt x="20269" y="2121725"/>
                  </a:lnTo>
                  <a:close/>
                </a:path>
                <a:path w="2248534" h="2138045">
                  <a:moveTo>
                    <a:pt x="2248535" y="4876"/>
                  </a:moveTo>
                  <a:lnTo>
                    <a:pt x="2243747" y="0"/>
                  </a:lnTo>
                  <a:lnTo>
                    <a:pt x="2231860" y="0"/>
                  </a:lnTo>
                  <a:lnTo>
                    <a:pt x="2227072" y="4876"/>
                  </a:lnTo>
                  <a:lnTo>
                    <a:pt x="2227072" y="16814"/>
                  </a:lnTo>
                  <a:lnTo>
                    <a:pt x="2231860" y="21691"/>
                  </a:lnTo>
                  <a:lnTo>
                    <a:pt x="2243747" y="21691"/>
                  </a:lnTo>
                  <a:lnTo>
                    <a:pt x="2248535" y="16814"/>
                  </a:lnTo>
                  <a:lnTo>
                    <a:pt x="2248535" y="10833"/>
                  </a:lnTo>
                  <a:lnTo>
                    <a:pt x="2248535" y="4876"/>
                  </a:lnTo>
                  <a:close/>
                </a:path>
              </a:pathLst>
            </a:custGeom>
            <a:solidFill>
              <a:srgbClr val="384746">
                <a:alpha val="39999"/>
              </a:srgbClr>
            </a:solidFill>
          </p:spPr>
          <p:txBody>
            <a:bodyPr wrap="square" lIns="0" tIns="0" rIns="0" bIns="0" rtlCol="0"/>
            <a:lstStyle/>
            <a:p>
              <a:endParaRPr/>
            </a:p>
          </p:txBody>
        </p:sp>
        <p:sp>
          <p:nvSpPr>
            <p:cNvPr id="149" name="object 149"/>
            <p:cNvSpPr/>
            <p:nvPr/>
          </p:nvSpPr>
          <p:spPr>
            <a:xfrm>
              <a:off x="9787856" y="3992838"/>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150" name="object 150"/>
            <p:cNvSpPr/>
            <p:nvPr/>
          </p:nvSpPr>
          <p:spPr>
            <a:xfrm>
              <a:off x="10387686" y="5365437"/>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51" name="object 151"/>
            <p:cNvSpPr/>
            <p:nvPr/>
          </p:nvSpPr>
          <p:spPr>
            <a:xfrm>
              <a:off x="9054540" y="6663189"/>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52" name="object 152"/>
            <p:cNvSpPr/>
            <p:nvPr/>
          </p:nvSpPr>
          <p:spPr>
            <a:xfrm>
              <a:off x="10306690" y="5174298"/>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53" name="object 153"/>
            <p:cNvSpPr/>
            <p:nvPr/>
          </p:nvSpPr>
          <p:spPr>
            <a:xfrm>
              <a:off x="5014024" y="4187788"/>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54" name="object 154"/>
            <p:cNvSpPr/>
            <p:nvPr/>
          </p:nvSpPr>
          <p:spPr>
            <a:xfrm>
              <a:off x="9079729" y="6410147"/>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55" name="object 155"/>
            <p:cNvSpPr/>
            <p:nvPr/>
          </p:nvSpPr>
          <p:spPr>
            <a:xfrm>
              <a:off x="9524588" y="6931720"/>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56" name="object 156"/>
            <p:cNvSpPr/>
            <p:nvPr/>
          </p:nvSpPr>
          <p:spPr>
            <a:xfrm>
              <a:off x="9992031" y="5427628"/>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57" name="object 157"/>
            <p:cNvSpPr/>
            <p:nvPr/>
          </p:nvSpPr>
          <p:spPr>
            <a:xfrm>
              <a:off x="9320327" y="4821116"/>
              <a:ext cx="636905" cy="1748789"/>
            </a:xfrm>
            <a:custGeom>
              <a:avLst/>
              <a:gdLst/>
              <a:ahLst/>
              <a:cxnLst/>
              <a:rect l="l" t="t" r="r" b="b"/>
              <a:pathLst>
                <a:path w="636904" h="1748790">
                  <a:moveTo>
                    <a:pt x="11493" y="1741805"/>
                  </a:moveTo>
                  <a:lnTo>
                    <a:pt x="9664" y="1739963"/>
                  </a:lnTo>
                  <a:lnTo>
                    <a:pt x="5143" y="1739963"/>
                  </a:lnTo>
                  <a:lnTo>
                    <a:pt x="3289" y="1741805"/>
                  </a:lnTo>
                  <a:lnTo>
                    <a:pt x="3289" y="1746377"/>
                  </a:lnTo>
                  <a:lnTo>
                    <a:pt x="5143" y="1748218"/>
                  </a:lnTo>
                  <a:lnTo>
                    <a:pt x="9664" y="1748218"/>
                  </a:lnTo>
                  <a:lnTo>
                    <a:pt x="11493" y="1746377"/>
                  </a:lnTo>
                  <a:lnTo>
                    <a:pt x="11493" y="1744091"/>
                  </a:lnTo>
                  <a:lnTo>
                    <a:pt x="11493" y="1741805"/>
                  </a:lnTo>
                  <a:close/>
                </a:path>
                <a:path w="636904" h="1748790">
                  <a:moveTo>
                    <a:pt x="22987" y="951090"/>
                  </a:moveTo>
                  <a:lnTo>
                    <a:pt x="17843" y="945896"/>
                  </a:lnTo>
                  <a:lnTo>
                    <a:pt x="5156" y="945896"/>
                  </a:lnTo>
                  <a:lnTo>
                    <a:pt x="0" y="951090"/>
                  </a:lnTo>
                  <a:lnTo>
                    <a:pt x="0" y="963866"/>
                  </a:lnTo>
                  <a:lnTo>
                    <a:pt x="5156" y="969073"/>
                  </a:lnTo>
                  <a:lnTo>
                    <a:pt x="17843" y="969073"/>
                  </a:lnTo>
                  <a:lnTo>
                    <a:pt x="22987" y="963866"/>
                  </a:lnTo>
                  <a:lnTo>
                    <a:pt x="22987" y="957491"/>
                  </a:lnTo>
                  <a:lnTo>
                    <a:pt x="22987" y="951090"/>
                  </a:lnTo>
                  <a:close/>
                </a:path>
                <a:path w="636904" h="1748790">
                  <a:moveTo>
                    <a:pt x="636765" y="2882"/>
                  </a:moveTo>
                  <a:lnTo>
                    <a:pt x="633907" y="0"/>
                  </a:lnTo>
                  <a:lnTo>
                    <a:pt x="626821" y="0"/>
                  </a:lnTo>
                  <a:lnTo>
                    <a:pt x="623963" y="2882"/>
                  </a:lnTo>
                  <a:lnTo>
                    <a:pt x="623963" y="9982"/>
                  </a:lnTo>
                  <a:lnTo>
                    <a:pt x="626821" y="12903"/>
                  </a:lnTo>
                  <a:lnTo>
                    <a:pt x="633907" y="12903"/>
                  </a:lnTo>
                  <a:lnTo>
                    <a:pt x="636765" y="9982"/>
                  </a:lnTo>
                  <a:lnTo>
                    <a:pt x="636765" y="6426"/>
                  </a:lnTo>
                  <a:lnTo>
                    <a:pt x="636765" y="2882"/>
                  </a:lnTo>
                  <a:close/>
                </a:path>
              </a:pathLst>
            </a:custGeom>
            <a:solidFill>
              <a:srgbClr val="FFFFFF">
                <a:alpha val="31198"/>
              </a:srgbClr>
            </a:solidFill>
          </p:spPr>
          <p:txBody>
            <a:bodyPr wrap="square" lIns="0" tIns="0" rIns="0" bIns="0" rtlCol="0"/>
            <a:lstStyle/>
            <a:p>
              <a:endParaRPr/>
            </a:p>
          </p:txBody>
        </p:sp>
        <p:sp>
          <p:nvSpPr>
            <p:cNvPr id="158" name="object 158"/>
            <p:cNvSpPr/>
            <p:nvPr/>
          </p:nvSpPr>
          <p:spPr>
            <a:xfrm>
              <a:off x="4714837" y="3792289"/>
              <a:ext cx="5224780" cy="2146935"/>
            </a:xfrm>
            <a:custGeom>
              <a:avLst/>
              <a:gdLst/>
              <a:ahLst/>
              <a:cxnLst/>
              <a:rect l="l" t="t" r="r" b="b"/>
              <a:pathLst>
                <a:path w="5224780" h="2146935">
                  <a:moveTo>
                    <a:pt x="9893" y="2235"/>
                  </a:moveTo>
                  <a:lnTo>
                    <a:pt x="7670" y="0"/>
                  </a:lnTo>
                  <a:lnTo>
                    <a:pt x="2235" y="0"/>
                  </a:lnTo>
                  <a:lnTo>
                    <a:pt x="0" y="2235"/>
                  </a:lnTo>
                  <a:lnTo>
                    <a:pt x="0" y="7721"/>
                  </a:lnTo>
                  <a:lnTo>
                    <a:pt x="2235" y="9969"/>
                  </a:lnTo>
                  <a:lnTo>
                    <a:pt x="7670" y="9969"/>
                  </a:lnTo>
                  <a:lnTo>
                    <a:pt x="9893" y="7721"/>
                  </a:lnTo>
                  <a:lnTo>
                    <a:pt x="9893" y="4991"/>
                  </a:lnTo>
                  <a:lnTo>
                    <a:pt x="9893" y="2235"/>
                  </a:lnTo>
                  <a:close/>
                </a:path>
                <a:path w="5224780" h="2146935">
                  <a:moveTo>
                    <a:pt x="4264164" y="2136419"/>
                  </a:moveTo>
                  <a:lnTo>
                    <a:pt x="4261218" y="2133460"/>
                  </a:lnTo>
                  <a:lnTo>
                    <a:pt x="4253979" y="2133460"/>
                  </a:lnTo>
                  <a:lnTo>
                    <a:pt x="4251033" y="2136419"/>
                  </a:lnTo>
                  <a:lnTo>
                    <a:pt x="4251033" y="2143722"/>
                  </a:lnTo>
                  <a:lnTo>
                    <a:pt x="4253979" y="2146706"/>
                  </a:lnTo>
                  <a:lnTo>
                    <a:pt x="4261218" y="2146706"/>
                  </a:lnTo>
                  <a:lnTo>
                    <a:pt x="4264164" y="2143722"/>
                  </a:lnTo>
                  <a:lnTo>
                    <a:pt x="4264164" y="2140077"/>
                  </a:lnTo>
                  <a:lnTo>
                    <a:pt x="4264164" y="2136419"/>
                  </a:lnTo>
                  <a:close/>
                </a:path>
                <a:path w="5224780" h="2146935">
                  <a:moveTo>
                    <a:pt x="5224767" y="522236"/>
                  </a:moveTo>
                  <a:lnTo>
                    <a:pt x="5219979" y="517423"/>
                  </a:lnTo>
                  <a:lnTo>
                    <a:pt x="5208181" y="517423"/>
                  </a:lnTo>
                  <a:lnTo>
                    <a:pt x="5203406" y="522236"/>
                  </a:lnTo>
                  <a:lnTo>
                    <a:pt x="5203406" y="534136"/>
                  </a:lnTo>
                  <a:lnTo>
                    <a:pt x="5208181" y="538962"/>
                  </a:lnTo>
                  <a:lnTo>
                    <a:pt x="5219979" y="538962"/>
                  </a:lnTo>
                  <a:lnTo>
                    <a:pt x="5224767" y="534136"/>
                  </a:lnTo>
                  <a:lnTo>
                    <a:pt x="5224767" y="528193"/>
                  </a:lnTo>
                  <a:lnTo>
                    <a:pt x="5224767" y="522236"/>
                  </a:lnTo>
                  <a:close/>
                </a:path>
              </a:pathLst>
            </a:custGeom>
            <a:solidFill>
              <a:srgbClr val="FFFFFF">
                <a:alpha val="39999"/>
              </a:srgbClr>
            </a:solidFill>
          </p:spPr>
          <p:txBody>
            <a:bodyPr wrap="square" lIns="0" tIns="0" rIns="0" bIns="0" rtlCol="0"/>
            <a:lstStyle/>
            <a:p>
              <a:endParaRPr/>
            </a:p>
          </p:txBody>
        </p:sp>
        <p:sp>
          <p:nvSpPr>
            <p:cNvPr id="159" name="object 159"/>
            <p:cNvSpPr/>
            <p:nvPr/>
          </p:nvSpPr>
          <p:spPr>
            <a:xfrm>
              <a:off x="9227753" y="5800443"/>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60" name="object 160"/>
            <p:cNvSpPr/>
            <p:nvPr/>
          </p:nvSpPr>
          <p:spPr>
            <a:xfrm>
              <a:off x="4731754" y="2287170"/>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161" name="object 161"/>
            <p:cNvSpPr/>
            <p:nvPr/>
          </p:nvSpPr>
          <p:spPr>
            <a:xfrm>
              <a:off x="4943742" y="2583338"/>
              <a:ext cx="5402580" cy="3217545"/>
            </a:xfrm>
            <a:custGeom>
              <a:avLst/>
              <a:gdLst/>
              <a:ahLst/>
              <a:cxnLst/>
              <a:rect l="l" t="t" r="r" b="b"/>
              <a:pathLst>
                <a:path w="5402580" h="3217545">
                  <a:moveTo>
                    <a:pt x="12179" y="2768"/>
                  </a:moveTo>
                  <a:lnTo>
                    <a:pt x="9448" y="0"/>
                  </a:lnTo>
                  <a:lnTo>
                    <a:pt x="2705" y="0"/>
                  </a:lnTo>
                  <a:lnTo>
                    <a:pt x="0" y="2768"/>
                  </a:lnTo>
                  <a:lnTo>
                    <a:pt x="0" y="9550"/>
                  </a:lnTo>
                  <a:lnTo>
                    <a:pt x="2705" y="12319"/>
                  </a:lnTo>
                  <a:lnTo>
                    <a:pt x="9448" y="12319"/>
                  </a:lnTo>
                  <a:lnTo>
                    <a:pt x="12179" y="9550"/>
                  </a:lnTo>
                  <a:lnTo>
                    <a:pt x="12179" y="6146"/>
                  </a:lnTo>
                  <a:lnTo>
                    <a:pt x="12179" y="2768"/>
                  </a:lnTo>
                  <a:close/>
                </a:path>
                <a:path w="5402580" h="3217545">
                  <a:moveTo>
                    <a:pt x="3825621" y="3200158"/>
                  </a:moveTo>
                  <a:lnTo>
                    <a:pt x="3820807" y="3195256"/>
                  </a:lnTo>
                  <a:lnTo>
                    <a:pt x="3808831" y="3195256"/>
                  </a:lnTo>
                  <a:lnTo>
                    <a:pt x="3803980" y="3200158"/>
                  </a:lnTo>
                  <a:lnTo>
                    <a:pt x="3803980" y="3212223"/>
                  </a:lnTo>
                  <a:lnTo>
                    <a:pt x="3808831" y="3217113"/>
                  </a:lnTo>
                  <a:lnTo>
                    <a:pt x="3820807" y="3217113"/>
                  </a:lnTo>
                  <a:lnTo>
                    <a:pt x="3825621" y="3212223"/>
                  </a:lnTo>
                  <a:lnTo>
                    <a:pt x="3825621" y="3206178"/>
                  </a:lnTo>
                  <a:lnTo>
                    <a:pt x="3825621" y="3200158"/>
                  </a:lnTo>
                  <a:close/>
                </a:path>
                <a:path w="5402580" h="3217545">
                  <a:moveTo>
                    <a:pt x="5291696" y="971524"/>
                  </a:moveTo>
                  <a:lnTo>
                    <a:pt x="5289474" y="969289"/>
                  </a:lnTo>
                  <a:lnTo>
                    <a:pt x="5284025" y="969289"/>
                  </a:lnTo>
                  <a:lnTo>
                    <a:pt x="5281815" y="971524"/>
                  </a:lnTo>
                  <a:lnTo>
                    <a:pt x="5281815" y="977011"/>
                  </a:lnTo>
                  <a:lnTo>
                    <a:pt x="5284025" y="979271"/>
                  </a:lnTo>
                  <a:lnTo>
                    <a:pt x="5289474" y="979271"/>
                  </a:lnTo>
                  <a:lnTo>
                    <a:pt x="5291696" y="977011"/>
                  </a:lnTo>
                  <a:lnTo>
                    <a:pt x="5291696" y="974280"/>
                  </a:lnTo>
                  <a:lnTo>
                    <a:pt x="5291696" y="971524"/>
                  </a:lnTo>
                  <a:close/>
                </a:path>
                <a:path w="5402580" h="3217545">
                  <a:moveTo>
                    <a:pt x="5402567" y="864565"/>
                  </a:moveTo>
                  <a:lnTo>
                    <a:pt x="5400726" y="862711"/>
                  </a:lnTo>
                  <a:lnTo>
                    <a:pt x="5396217" y="862711"/>
                  </a:lnTo>
                  <a:lnTo>
                    <a:pt x="5394363" y="864565"/>
                  </a:lnTo>
                  <a:lnTo>
                    <a:pt x="5394363" y="869124"/>
                  </a:lnTo>
                  <a:lnTo>
                    <a:pt x="5396217" y="870966"/>
                  </a:lnTo>
                  <a:lnTo>
                    <a:pt x="5400726" y="870966"/>
                  </a:lnTo>
                  <a:lnTo>
                    <a:pt x="5402567" y="869124"/>
                  </a:lnTo>
                  <a:lnTo>
                    <a:pt x="5402567" y="866838"/>
                  </a:lnTo>
                  <a:lnTo>
                    <a:pt x="5402567" y="864565"/>
                  </a:lnTo>
                  <a:close/>
                </a:path>
              </a:pathLst>
            </a:custGeom>
            <a:solidFill>
              <a:srgbClr val="FFFFFF">
                <a:alpha val="39999"/>
              </a:srgbClr>
            </a:solidFill>
          </p:spPr>
          <p:txBody>
            <a:bodyPr wrap="square" lIns="0" tIns="0" rIns="0" bIns="0" rtlCol="0"/>
            <a:lstStyle/>
            <a:p>
              <a:endParaRPr/>
            </a:p>
          </p:txBody>
        </p:sp>
        <p:sp>
          <p:nvSpPr>
            <p:cNvPr id="162" name="object 162"/>
            <p:cNvSpPr/>
            <p:nvPr/>
          </p:nvSpPr>
          <p:spPr>
            <a:xfrm>
              <a:off x="10313048" y="2898859"/>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63" name="object 163"/>
            <p:cNvSpPr/>
            <p:nvPr/>
          </p:nvSpPr>
          <p:spPr>
            <a:xfrm>
              <a:off x="8873983" y="6942653"/>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64" name="object 164"/>
            <p:cNvSpPr/>
            <p:nvPr/>
          </p:nvSpPr>
          <p:spPr>
            <a:xfrm>
              <a:off x="5117678" y="4881695"/>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165" name="object 165"/>
            <p:cNvSpPr/>
            <p:nvPr/>
          </p:nvSpPr>
          <p:spPr>
            <a:xfrm>
              <a:off x="9624327" y="4698714"/>
              <a:ext cx="848360" cy="441959"/>
            </a:xfrm>
            <a:custGeom>
              <a:avLst/>
              <a:gdLst/>
              <a:ahLst/>
              <a:cxnLst/>
              <a:rect l="l" t="t" r="r" b="b"/>
              <a:pathLst>
                <a:path w="848359" h="441960">
                  <a:moveTo>
                    <a:pt x="14338" y="430593"/>
                  </a:moveTo>
                  <a:lnTo>
                    <a:pt x="11125" y="427367"/>
                  </a:lnTo>
                  <a:lnTo>
                    <a:pt x="3175" y="427367"/>
                  </a:lnTo>
                  <a:lnTo>
                    <a:pt x="0" y="430593"/>
                  </a:lnTo>
                  <a:lnTo>
                    <a:pt x="0" y="438607"/>
                  </a:lnTo>
                  <a:lnTo>
                    <a:pt x="3175" y="441858"/>
                  </a:lnTo>
                  <a:lnTo>
                    <a:pt x="11125" y="441858"/>
                  </a:lnTo>
                  <a:lnTo>
                    <a:pt x="14338" y="438607"/>
                  </a:lnTo>
                  <a:lnTo>
                    <a:pt x="14338" y="434594"/>
                  </a:lnTo>
                  <a:lnTo>
                    <a:pt x="14338" y="430593"/>
                  </a:lnTo>
                  <a:close/>
                </a:path>
                <a:path w="848359" h="441960">
                  <a:moveTo>
                    <a:pt x="848233" y="3454"/>
                  </a:moveTo>
                  <a:lnTo>
                    <a:pt x="844804" y="0"/>
                  </a:lnTo>
                  <a:lnTo>
                    <a:pt x="836320" y="0"/>
                  </a:lnTo>
                  <a:lnTo>
                    <a:pt x="832904" y="3454"/>
                  </a:lnTo>
                  <a:lnTo>
                    <a:pt x="832904" y="12039"/>
                  </a:lnTo>
                  <a:lnTo>
                    <a:pt x="836320" y="15494"/>
                  </a:lnTo>
                  <a:lnTo>
                    <a:pt x="844804" y="15494"/>
                  </a:lnTo>
                  <a:lnTo>
                    <a:pt x="848233" y="12039"/>
                  </a:lnTo>
                  <a:lnTo>
                    <a:pt x="848233" y="7759"/>
                  </a:lnTo>
                  <a:lnTo>
                    <a:pt x="848233" y="3454"/>
                  </a:lnTo>
                  <a:close/>
                </a:path>
              </a:pathLst>
            </a:custGeom>
            <a:solidFill>
              <a:srgbClr val="FFFFFF">
                <a:alpha val="39999"/>
              </a:srgbClr>
            </a:solidFill>
          </p:spPr>
          <p:txBody>
            <a:bodyPr wrap="square" lIns="0" tIns="0" rIns="0" bIns="0" rtlCol="0"/>
            <a:lstStyle/>
            <a:p>
              <a:endParaRPr/>
            </a:p>
          </p:txBody>
        </p:sp>
        <p:sp>
          <p:nvSpPr>
            <p:cNvPr id="166" name="object 166"/>
            <p:cNvSpPr/>
            <p:nvPr/>
          </p:nvSpPr>
          <p:spPr>
            <a:xfrm>
              <a:off x="10394257" y="4566484"/>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67" name="object 167"/>
            <p:cNvSpPr/>
            <p:nvPr/>
          </p:nvSpPr>
          <p:spPr>
            <a:xfrm>
              <a:off x="4691846" y="2329500"/>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68" name="object 168"/>
            <p:cNvSpPr/>
            <p:nvPr/>
          </p:nvSpPr>
          <p:spPr>
            <a:xfrm>
              <a:off x="5229047" y="1176597"/>
              <a:ext cx="99695" cy="1444625"/>
            </a:xfrm>
            <a:custGeom>
              <a:avLst/>
              <a:gdLst/>
              <a:ahLst/>
              <a:cxnLst/>
              <a:rect l="l" t="t" r="r" b="b"/>
              <a:pathLst>
                <a:path w="99695" h="1444625">
                  <a:moveTo>
                    <a:pt x="24003" y="5422"/>
                  </a:moveTo>
                  <a:lnTo>
                    <a:pt x="18643" y="0"/>
                  </a:lnTo>
                  <a:lnTo>
                    <a:pt x="5384" y="0"/>
                  </a:lnTo>
                  <a:lnTo>
                    <a:pt x="0" y="5422"/>
                  </a:lnTo>
                  <a:lnTo>
                    <a:pt x="0" y="18808"/>
                  </a:lnTo>
                  <a:lnTo>
                    <a:pt x="5384" y="24231"/>
                  </a:lnTo>
                  <a:lnTo>
                    <a:pt x="18643" y="24231"/>
                  </a:lnTo>
                  <a:lnTo>
                    <a:pt x="24003" y="18808"/>
                  </a:lnTo>
                  <a:lnTo>
                    <a:pt x="24003" y="12103"/>
                  </a:lnTo>
                  <a:lnTo>
                    <a:pt x="24003" y="5422"/>
                  </a:lnTo>
                  <a:close/>
                </a:path>
                <a:path w="99695" h="1444625">
                  <a:moveTo>
                    <a:pt x="99453" y="1419428"/>
                  </a:moveTo>
                  <a:lnTo>
                    <a:pt x="92354" y="1412265"/>
                  </a:lnTo>
                  <a:lnTo>
                    <a:pt x="74828" y="1412265"/>
                  </a:lnTo>
                  <a:lnTo>
                    <a:pt x="67779" y="1419428"/>
                  </a:lnTo>
                  <a:lnTo>
                    <a:pt x="67779" y="1437055"/>
                  </a:lnTo>
                  <a:lnTo>
                    <a:pt x="74828" y="1444231"/>
                  </a:lnTo>
                  <a:lnTo>
                    <a:pt x="92354" y="1444231"/>
                  </a:lnTo>
                  <a:lnTo>
                    <a:pt x="99453" y="1437055"/>
                  </a:lnTo>
                  <a:lnTo>
                    <a:pt x="99453" y="1428242"/>
                  </a:lnTo>
                  <a:lnTo>
                    <a:pt x="99453" y="1419428"/>
                  </a:lnTo>
                  <a:close/>
                </a:path>
              </a:pathLst>
            </a:custGeom>
            <a:solidFill>
              <a:srgbClr val="384746">
                <a:alpha val="39999"/>
              </a:srgbClr>
            </a:solidFill>
          </p:spPr>
          <p:txBody>
            <a:bodyPr wrap="square" lIns="0" tIns="0" rIns="0" bIns="0" rtlCol="0"/>
            <a:lstStyle/>
            <a:p>
              <a:endParaRPr/>
            </a:p>
          </p:txBody>
        </p:sp>
        <p:sp>
          <p:nvSpPr>
            <p:cNvPr id="169" name="object 169"/>
            <p:cNvSpPr/>
            <p:nvPr/>
          </p:nvSpPr>
          <p:spPr>
            <a:xfrm>
              <a:off x="5254237" y="923546"/>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70" name="object 170"/>
            <p:cNvSpPr/>
            <p:nvPr/>
          </p:nvSpPr>
          <p:spPr>
            <a:xfrm>
              <a:off x="10064470" y="6328060"/>
              <a:ext cx="65405" cy="756920"/>
            </a:xfrm>
            <a:custGeom>
              <a:avLst/>
              <a:gdLst/>
              <a:ahLst/>
              <a:cxnLst/>
              <a:rect l="l" t="t" r="r" b="b"/>
              <a:pathLst>
                <a:path w="65404" h="756920">
                  <a:moveTo>
                    <a:pt x="10642" y="748322"/>
                  </a:moveTo>
                  <a:lnTo>
                    <a:pt x="8267" y="745896"/>
                  </a:lnTo>
                  <a:lnTo>
                    <a:pt x="2374" y="745896"/>
                  </a:lnTo>
                  <a:lnTo>
                    <a:pt x="0" y="748322"/>
                  </a:lnTo>
                  <a:lnTo>
                    <a:pt x="0" y="754227"/>
                  </a:lnTo>
                  <a:lnTo>
                    <a:pt x="2374" y="756653"/>
                  </a:lnTo>
                  <a:lnTo>
                    <a:pt x="8267" y="756653"/>
                  </a:lnTo>
                  <a:lnTo>
                    <a:pt x="10642" y="754227"/>
                  </a:lnTo>
                  <a:lnTo>
                    <a:pt x="10642" y="751268"/>
                  </a:lnTo>
                  <a:lnTo>
                    <a:pt x="10642" y="748322"/>
                  </a:lnTo>
                  <a:close/>
                </a:path>
                <a:path w="65404" h="756920">
                  <a:moveTo>
                    <a:pt x="64935" y="3454"/>
                  </a:moveTo>
                  <a:lnTo>
                    <a:pt x="61506" y="0"/>
                  </a:lnTo>
                  <a:lnTo>
                    <a:pt x="53035" y="0"/>
                  </a:lnTo>
                  <a:lnTo>
                    <a:pt x="49606" y="3454"/>
                  </a:lnTo>
                  <a:lnTo>
                    <a:pt x="49606" y="12039"/>
                  </a:lnTo>
                  <a:lnTo>
                    <a:pt x="53035" y="15494"/>
                  </a:lnTo>
                  <a:lnTo>
                    <a:pt x="61506" y="15494"/>
                  </a:lnTo>
                  <a:lnTo>
                    <a:pt x="64935" y="12039"/>
                  </a:lnTo>
                  <a:lnTo>
                    <a:pt x="64935" y="7759"/>
                  </a:lnTo>
                  <a:lnTo>
                    <a:pt x="64935" y="3454"/>
                  </a:lnTo>
                  <a:close/>
                </a:path>
              </a:pathLst>
            </a:custGeom>
            <a:solidFill>
              <a:srgbClr val="FFFFFF">
                <a:alpha val="39999"/>
              </a:srgbClr>
            </a:solidFill>
          </p:spPr>
          <p:txBody>
            <a:bodyPr wrap="square" lIns="0" tIns="0" rIns="0" bIns="0" rtlCol="0"/>
            <a:lstStyle/>
            <a:p>
              <a:endParaRPr/>
            </a:p>
          </p:txBody>
        </p:sp>
        <p:sp>
          <p:nvSpPr>
            <p:cNvPr id="171" name="object 171"/>
            <p:cNvSpPr/>
            <p:nvPr/>
          </p:nvSpPr>
          <p:spPr>
            <a:xfrm>
              <a:off x="4758537" y="464444"/>
              <a:ext cx="5252720" cy="5433695"/>
            </a:xfrm>
            <a:custGeom>
              <a:avLst/>
              <a:gdLst/>
              <a:ahLst/>
              <a:cxnLst/>
              <a:rect l="l" t="t" r="r" b="b"/>
              <a:pathLst>
                <a:path w="5252720" h="5433695">
                  <a:moveTo>
                    <a:pt x="15430" y="3479"/>
                  </a:moveTo>
                  <a:lnTo>
                    <a:pt x="11976" y="0"/>
                  </a:lnTo>
                  <a:lnTo>
                    <a:pt x="3454" y="0"/>
                  </a:lnTo>
                  <a:lnTo>
                    <a:pt x="0" y="3479"/>
                  </a:lnTo>
                  <a:lnTo>
                    <a:pt x="0" y="12077"/>
                  </a:lnTo>
                  <a:lnTo>
                    <a:pt x="3454" y="15570"/>
                  </a:lnTo>
                  <a:lnTo>
                    <a:pt x="11976" y="15570"/>
                  </a:lnTo>
                  <a:lnTo>
                    <a:pt x="15430" y="12077"/>
                  </a:lnTo>
                  <a:lnTo>
                    <a:pt x="15430" y="7772"/>
                  </a:lnTo>
                  <a:lnTo>
                    <a:pt x="15430" y="3479"/>
                  </a:lnTo>
                  <a:close/>
                </a:path>
                <a:path w="5252720" h="5433695">
                  <a:moveTo>
                    <a:pt x="5252669" y="5416334"/>
                  </a:moveTo>
                  <a:lnTo>
                    <a:pt x="5247881" y="5411457"/>
                  </a:lnTo>
                  <a:lnTo>
                    <a:pt x="5235994" y="5411457"/>
                  </a:lnTo>
                  <a:lnTo>
                    <a:pt x="5231206" y="5416334"/>
                  </a:lnTo>
                  <a:lnTo>
                    <a:pt x="5231206" y="5428272"/>
                  </a:lnTo>
                  <a:lnTo>
                    <a:pt x="5235994" y="5433149"/>
                  </a:lnTo>
                  <a:lnTo>
                    <a:pt x="5247881" y="5433149"/>
                  </a:lnTo>
                  <a:lnTo>
                    <a:pt x="5252669" y="5428272"/>
                  </a:lnTo>
                  <a:lnTo>
                    <a:pt x="5252669" y="5422290"/>
                  </a:lnTo>
                  <a:lnTo>
                    <a:pt x="5252669" y="5416334"/>
                  </a:lnTo>
                  <a:close/>
                </a:path>
              </a:pathLst>
            </a:custGeom>
            <a:solidFill>
              <a:srgbClr val="384746">
                <a:alpha val="39999"/>
              </a:srgbClr>
            </a:solidFill>
          </p:spPr>
          <p:txBody>
            <a:bodyPr wrap="square" lIns="0" tIns="0" rIns="0" bIns="0" rtlCol="0"/>
            <a:lstStyle/>
            <a:p>
              <a:endParaRPr/>
            </a:p>
          </p:txBody>
        </p:sp>
        <p:sp>
          <p:nvSpPr>
            <p:cNvPr id="172" name="object 172"/>
            <p:cNvSpPr/>
            <p:nvPr/>
          </p:nvSpPr>
          <p:spPr>
            <a:xfrm>
              <a:off x="8893759" y="2348401"/>
              <a:ext cx="843915" cy="1044575"/>
            </a:xfrm>
            <a:custGeom>
              <a:avLst/>
              <a:gdLst/>
              <a:ahLst/>
              <a:cxnLst/>
              <a:rect l="l" t="t" r="r" b="b"/>
              <a:pathLst>
                <a:path w="843915" h="1044575">
                  <a:moveTo>
                    <a:pt x="13144" y="1033741"/>
                  </a:moveTo>
                  <a:lnTo>
                    <a:pt x="10185" y="1030795"/>
                  </a:lnTo>
                  <a:lnTo>
                    <a:pt x="2946" y="1030795"/>
                  </a:lnTo>
                  <a:lnTo>
                    <a:pt x="0" y="1033741"/>
                  </a:lnTo>
                  <a:lnTo>
                    <a:pt x="0" y="1041057"/>
                  </a:lnTo>
                  <a:lnTo>
                    <a:pt x="2946" y="1044028"/>
                  </a:lnTo>
                  <a:lnTo>
                    <a:pt x="10185" y="1044028"/>
                  </a:lnTo>
                  <a:lnTo>
                    <a:pt x="13144" y="1041057"/>
                  </a:lnTo>
                  <a:lnTo>
                    <a:pt x="13144" y="1037412"/>
                  </a:lnTo>
                  <a:lnTo>
                    <a:pt x="13144" y="1033741"/>
                  </a:lnTo>
                  <a:close/>
                </a:path>
                <a:path w="843915" h="1044575">
                  <a:moveTo>
                    <a:pt x="843572" y="3771"/>
                  </a:moveTo>
                  <a:lnTo>
                    <a:pt x="839825" y="0"/>
                  </a:lnTo>
                  <a:lnTo>
                    <a:pt x="830580" y="0"/>
                  </a:lnTo>
                  <a:lnTo>
                    <a:pt x="826808" y="3771"/>
                  </a:lnTo>
                  <a:lnTo>
                    <a:pt x="826808" y="13106"/>
                  </a:lnTo>
                  <a:lnTo>
                    <a:pt x="830580" y="16903"/>
                  </a:lnTo>
                  <a:lnTo>
                    <a:pt x="839825" y="16903"/>
                  </a:lnTo>
                  <a:lnTo>
                    <a:pt x="843572" y="13106"/>
                  </a:lnTo>
                  <a:lnTo>
                    <a:pt x="843572" y="8432"/>
                  </a:lnTo>
                  <a:lnTo>
                    <a:pt x="843572" y="3771"/>
                  </a:lnTo>
                  <a:close/>
                </a:path>
              </a:pathLst>
            </a:custGeom>
            <a:solidFill>
              <a:srgbClr val="FFFFFF">
                <a:alpha val="39999"/>
              </a:srgbClr>
            </a:solidFill>
          </p:spPr>
          <p:txBody>
            <a:bodyPr wrap="square" lIns="0" tIns="0" rIns="0" bIns="0" rtlCol="0"/>
            <a:lstStyle/>
            <a:p>
              <a:endParaRPr/>
            </a:p>
          </p:txBody>
        </p:sp>
        <p:sp>
          <p:nvSpPr>
            <p:cNvPr id="173" name="object 173"/>
            <p:cNvSpPr/>
            <p:nvPr/>
          </p:nvSpPr>
          <p:spPr>
            <a:xfrm>
              <a:off x="9056369" y="1986790"/>
              <a:ext cx="15875" cy="15875"/>
            </a:xfrm>
            <a:custGeom>
              <a:avLst/>
              <a:gdLst/>
              <a:ahLst/>
              <a:cxnLst/>
              <a:rect l="l" t="t" r="r" b="b"/>
              <a:pathLst>
                <a:path w="15875" h="15875">
                  <a:moveTo>
                    <a:pt x="11873" y="0"/>
                  </a:moveTo>
                  <a:lnTo>
                    <a:pt x="3413" y="0"/>
                  </a:lnTo>
                  <a:lnTo>
                    <a:pt x="0" y="3486"/>
                  </a:lnTo>
                  <a:lnTo>
                    <a:pt x="0" y="11999"/>
                  </a:lnTo>
                  <a:lnTo>
                    <a:pt x="341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174" name="object 174"/>
            <p:cNvSpPr/>
            <p:nvPr/>
          </p:nvSpPr>
          <p:spPr>
            <a:xfrm>
              <a:off x="6123964" y="233675"/>
              <a:ext cx="18415" cy="19050"/>
            </a:xfrm>
            <a:custGeom>
              <a:avLst/>
              <a:gdLst/>
              <a:ahLst/>
              <a:cxnLst/>
              <a:rect l="l" t="t" r="r" b="b"/>
              <a:pathLst>
                <a:path w="18414"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175" name="object 175"/>
            <p:cNvSpPr/>
            <p:nvPr/>
          </p:nvSpPr>
          <p:spPr>
            <a:xfrm>
              <a:off x="9422776" y="2928492"/>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76" name="object 176"/>
            <p:cNvSpPr/>
            <p:nvPr/>
          </p:nvSpPr>
          <p:spPr>
            <a:xfrm>
              <a:off x="4698517" y="417111"/>
              <a:ext cx="5320665" cy="464184"/>
            </a:xfrm>
            <a:custGeom>
              <a:avLst/>
              <a:gdLst/>
              <a:ahLst/>
              <a:cxnLst/>
              <a:rect l="l" t="t" r="r" b="b"/>
              <a:pathLst>
                <a:path w="5320665" h="464184">
                  <a:moveTo>
                    <a:pt x="18897" y="4254"/>
                  </a:moveTo>
                  <a:lnTo>
                    <a:pt x="14655" y="0"/>
                  </a:lnTo>
                  <a:lnTo>
                    <a:pt x="4216" y="0"/>
                  </a:lnTo>
                  <a:lnTo>
                    <a:pt x="0" y="4254"/>
                  </a:lnTo>
                  <a:lnTo>
                    <a:pt x="0" y="14795"/>
                  </a:lnTo>
                  <a:lnTo>
                    <a:pt x="4216" y="19075"/>
                  </a:lnTo>
                  <a:lnTo>
                    <a:pt x="14655" y="19075"/>
                  </a:lnTo>
                  <a:lnTo>
                    <a:pt x="18897" y="14795"/>
                  </a:lnTo>
                  <a:lnTo>
                    <a:pt x="18897" y="9537"/>
                  </a:lnTo>
                  <a:lnTo>
                    <a:pt x="18897" y="4254"/>
                  </a:lnTo>
                  <a:close/>
                </a:path>
                <a:path w="5320665" h="464184">
                  <a:moveTo>
                    <a:pt x="5320258" y="446506"/>
                  </a:moveTo>
                  <a:lnTo>
                    <a:pt x="5315318" y="441528"/>
                  </a:lnTo>
                  <a:lnTo>
                    <a:pt x="5303088" y="441528"/>
                  </a:lnTo>
                  <a:lnTo>
                    <a:pt x="5298110" y="446506"/>
                  </a:lnTo>
                  <a:lnTo>
                    <a:pt x="5298110" y="458838"/>
                  </a:lnTo>
                  <a:lnTo>
                    <a:pt x="5303088" y="463842"/>
                  </a:lnTo>
                  <a:lnTo>
                    <a:pt x="5315318" y="463842"/>
                  </a:lnTo>
                  <a:lnTo>
                    <a:pt x="5320258" y="458838"/>
                  </a:lnTo>
                  <a:lnTo>
                    <a:pt x="5320258" y="452691"/>
                  </a:lnTo>
                  <a:lnTo>
                    <a:pt x="5320258" y="446506"/>
                  </a:lnTo>
                  <a:close/>
                </a:path>
              </a:pathLst>
            </a:custGeom>
            <a:solidFill>
              <a:srgbClr val="FFFFFF">
                <a:alpha val="39999"/>
              </a:srgbClr>
            </a:solidFill>
          </p:spPr>
          <p:txBody>
            <a:bodyPr wrap="square" lIns="0" tIns="0" rIns="0" bIns="0" rtlCol="0"/>
            <a:lstStyle/>
            <a:p>
              <a:endParaRPr/>
            </a:p>
          </p:txBody>
        </p:sp>
        <p:sp>
          <p:nvSpPr>
            <p:cNvPr id="177" name="object 177"/>
            <p:cNvSpPr/>
            <p:nvPr/>
          </p:nvSpPr>
          <p:spPr>
            <a:xfrm>
              <a:off x="9498744" y="3638546"/>
              <a:ext cx="31750" cy="32384"/>
            </a:xfrm>
            <a:custGeom>
              <a:avLst/>
              <a:gdLst/>
              <a:ahLst/>
              <a:cxnLst/>
              <a:rect l="l" t="t" r="r" b="b"/>
              <a:pathLst>
                <a:path w="31750" h="32385">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178" name="object 178"/>
            <p:cNvSpPr/>
            <p:nvPr/>
          </p:nvSpPr>
          <p:spPr>
            <a:xfrm>
              <a:off x="4743879" y="119122"/>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79" name="object 179"/>
            <p:cNvSpPr/>
            <p:nvPr/>
          </p:nvSpPr>
          <p:spPr>
            <a:xfrm>
              <a:off x="5173319" y="1935205"/>
              <a:ext cx="27305" cy="27940"/>
            </a:xfrm>
            <a:custGeom>
              <a:avLst/>
              <a:gdLst/>
              <a:ahLst/>
              <a:cxnLst/>
              <a:rect l="l" t="t" r="r" b="b"/>
              <a:pathLst>
                <a:path w="27304"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180" name="object 180"/>
            <p:cNvSpPr/>
            <p:nvPr/>
          </p:nvSpPr>
          <p:spPr>
            <a:xfrm>
              <a:off x="6000456" y="755460"/>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81" name="object 181"/>
            <p:cNvSpPr/>
            <p:nvPr/>
          </p:nvSpPr>
          <p:spPr>
            <a:xfrm>
              <a:off x="5604802" y="564330"/>
              <a:ext cx="327660" cy="270510"/>
            </a:xfrm>
            <a:custGeom>
              <a:avLst/>
              <a:gdLst/>
              <a:ahLst/>
              <a:cxnLst/>
              <a:rect l="l" t="t" r="r" b="b"/>
              <a:pathLst>
                <a:path w="327660" h="270509">
                  <a:moveTo>
                    <a:pt x="16891" y="257175"/>
                  </a:moveTo>
                  <a:lnTo>
                    <a:pt x="13093" y="253326"/>
                  </a:lnTo>
                  <a:lnTo>
                    <a:pt x="3721" y="253326"/>
                  </a:lnTo>
                  <a:lnTo>
                    <a:pt x="0" y="257175"/>
                  </a:lnTo>
                  <a:lnTo>
                    <a:pt x="0" y="266598"/>
                  </a:lnTo>
                  <a:lnTo>
                    <a:pt x="3721" y="270421"/>
                  </a:lnTo>
                  <a:lnTo>
                    <a:pt x="13093" y="270421"/>
                  </a:lnTo>
                  <a:lnTo>
                    <a:pt x="16891" y="266598"/>
                  </a:lnTo>
                  <a:lnTo>
                    <a:pt x="16891" y="261886"/>
                  </a:lnTo>
                  <a:lnTo>
                    <a:pt x="16891" y="257175"/>
                  </a:lnTo>
                  <a:close/>
                </a:path>
                <a:path w="327660" h="270509">
                  <a:moveTo>
                    <a:pt x="327367" y="2870"/>
                  </a:moveTo>
                  <a:lnTo>
                    <a:pt x="324510" y="0"/>
                  </a:lnTo>
                  <a:lnTo>
                    <a:pt x="317487" y="0"/>
                  </a:lnTo>
                  <a:lnTo>
                    <a:pt x="314655" y="2870"/>
                  </a:lnTo>
                  <a:lnTo>
                    <a:pt x="314655" y="9956"/>
                  </a:lnTo>
                  <a:lnTo>
                    <a:pt x="317487" y="12839"/>
                  </a:lnTo>
                  <a:lnTo>
                    <a:pt x="324510" y="12839"/>
                  </a:lnTo>
                  <a:lnTo>
                    <a:pt x="327367" y="9956"/>
                  </a:lnTo>
                  <a:lnTo>
                    <a:pt x="327367" y="6400"/>
                  </a:lnTo>
                  <a:lnTo>
                    <a:pt x="327367" y="2870"/>
                  </a:lnTo>
                  <a:close/>
                </a:path>
              </a:pathLst>
            </a:custGeom>
            <a:solidFill>
              <a:srgbClr val="6F4478">
                <a:alpha val="39999"/>
              </a:srgbClr>
            </a:solidFill>
          </p:spPr>
          <p:txBody>
            <a:bodyPr wrap="square" lIns="0" tIns="0" rIns="0" bIns="0" rtlCol="0"/>
            <a:lstStyle/>
            <a:p>
              <a:endParaRPr/>
            </a:p>
          </p:txBody>
        </p:sp>
        <p:sp>
          <p:nvSpPr>
            <p:cNvPr id="182" name="object 182"/>
            <p:cNvSpPr/>
            <p:nvPr/>
          </p:nvSpPr>
          <p:spPr>
            <a:xfrm>
              <a:off x="5086794" y="362679"/>
              <a:ext cx="1210945" cy="2415540"/>
            </a:xfrm>
            <a:custGeom>
              <a:avLst/>
              <a:gdLst/>
              <a:ahLst/>
              <a:cxnLst/>
              <a:rect l="l" t="t" r="r" b="b"/>
              <a:pathLst>
                <a:path w="1210945" h="2415540">
                  <a:moveTo>
                    <a:pt x="9906" y="2407704"/>
                  </a:moveTo>
                  <a:lnTo>
                    <a:pt x="7683" y="2405469"/>
                  </a:lnTo>
                  <a:lnTo>
                    <a:pt x="2235" y="2405469"/>
                  </a:lnTo>
                  <a:lnTo>
                    <a:pt x="0" y="2407704"/>
                  </a:lnTo>
                  <a:lnTo>
                    <a:pt x="0" y="2413203"/>
                  </a:lnTo>
                  <a:lnTo>
                    <a:pt x="2235" y="2415438"/>
                  </a:lnTo>
                  <a:lnTo>
                    <a:pt x="7683" y="2415438"/>
                  </a:lnTo>
                  <a:lnTo>
                    <a:pt x="9906" y="2413203"/>
                  </a:lnTo>
                  <a:lnTo>
                    <a:pt x="9906" y="2410460"/>
                  </a:lnTo>
                  <a:lnTo>
                    <a:pt x="9906" y="2407704"/>
                  </a:lnTo>
                  <a:close/>
                </a:path>
                <a:path w="1210945" h="2415540">
                  <a:moveTo>
                    <a:pt x="120764" y="2300732"/>
                  </a:moveTo>
                  <a:lnTo>
                    <a:pt x="118935" y="2298890"/>
                  </a:lnTo>
                  <a:lnTo>
                    <a:pt x="114427" y="2298890"/>
                  </a:lnTo>
                  <a:lnTo>
                    <a:pt x="112572" y="2300732"/>
                  </a:lnTo>
                  <a:lnTo>
                    <a:pt x="112572" y="2305304"/>
                  </a:lnTo>
                  <a:lnTo>
                    <a:pt x="114427" y="2307145"/>
                  </a:lnTo>
                  <a:lnTo>
                    <a:pt x="118935" y="2307145"/>
                  </a:lnTo>
                  <a:lnTo>
                    <a:pt x="120764" y="2305304"/>
                  </a:lnTo>
                  <a:lnTo>
                    <a:pt x="120764" y="2303018"/>
                  </a:lnTo>
                  <a:lnTo>
                    <a:pt x="120764" y="2300732"/>
                  </a:lnTo>
                  <a:close/>
                </a:path>
                <a:path w="1210945" h="2415540">
                  <a:moveTo>
                    <a:pt x="130822" y="1369187"/>
                  </a:moveTo>
                  <a:lnTo>
                    <a:pt x="129070" y="1367370"/>
                  </a:lnTo>
                  <a:lnTo>
                    <a:pt x="124625" y="1367370"/>
                  </a:lnTo>
                  <a:lnTo>
                    <a:pt x="122834" y="1369187"/>
                  </a:lnTo>
                  <a:lnTo>
                    <a:pt x="122834" y="1373657"/>
                  </a:lnTo>
                  <a:lnTo>
                    <a:pt x="124625" y="1375448"/>
                  </a:lnTo>
                  <a:lnTo>
                    <a:pt x="129070" y="1375448"/>
                  </a:lnTo>
                  <a:lnTo>
                    <a:pt x="130822" y="1373657"/>
                  </a:lnTo>
                  <a:lnTo>
                    <a:pt x="130822" y="1371422"/>
                  </a:lnTo>
                  <a:lnTo>
                    <a:pt x="130822" y="1369187"/>
                  </a:lnTo>
                  <a:close/>
                </a:path>
                <a:path w="1210945" h="2415540">
                  <a:moveTo>
                    <a:pt x="172720" y="3454"/>
                  </a:moveTo>
                  <a:lnTo>
                    <a:pt x="169291" y="0"/>
                  </a:lnTo>
                  <a:lnTo>
                    <a:pt x="160807" y="0"/>
                  </a:lnTo>
                  <a:lnTo>
                    <a:pt x="157391" y="3454"/>
                  </a:lnTo>
                  <a:lnTo>
                    <a:pt x="157391" y="12039"/>
                  </a:lnTo>
                  <a:lnTo>
                    <a:pt x="160807" y="15494"/>
                  </a:lnTo>
                  <a:lnTo>
                    <a:pt x="169291" y="15494"/>
                  </a:lnTo>
                  <a:lnTo>
                    <a:pt x="172720" y="12039"/>
                  </a:lnTo>
                  <a:lnTo>
                    <a:pt x="172720" y="7759"/>
                  </a:lnTo>
                  <a:lnTo>
                    <a:pt x="172720" y="3454"/>
                  </a:lnTo>
                  <a:close/>
                </a:path>
                <a:path w="1210945" h="2415540">
                  <a:moveTo>
                    <a:pt x="1210411" y="210312"/>
                  </a:moveTo>
                  <a:lnTo>
                    <a:pt x="1208189" y="208064"/>
                  </a:lnTo>
                  <a:lnTo>
                    <a:pt x="1202740" y="208064"/>
                  </a:lnTo>
                  <a:lnTo>
                    <a:pt x="1200531" y="210312"/>
                  </a:lnTo>
                  <a:lnTo>
                    <a:pt x="1200531" y="215798"/>
                  </a:lnTo>
                  <a:lnTo>
                    <a:pt x="1202740" y="218033"/>
                  </a:lnTo>
                  <a:lnTo>
                    <a:pt x="1208189" y="218033"/>
                  </a:lnTo>
                  <a:lnTo>
                    <a:pt x="1210411" y="215798"/>
                  </a:lnTo>
                  <a:lnTo>
                    <a:pt x="1210411" y="213067"/>
                  </a:lnTo>
                  <a:lnTo>
                    <a:pt x="1210411" y="210312"/>
                  </a:lnTo>
                  <a:close/>
                </a:path>
              </a:pathLst>
            </a:custGeom>
            <a:solidFill>
              <a:srgbClr val="FFFFFF">
                <a:alpha val="39999"/>
              </a:srgbClr>
            </a:solidFill>
          </p:spPr>
          <p:txBody>
            <a:bodyPr wrap="square" lIns="0" tIns="0" rIns="0" bIns="0" rtlCol="0"/>
            <a:lstStyle/>
            <a:p>
              <a:endParaRPr/>
            </a:p>
          </p:txBody>
        </p:sp>
        <p:sp>
          <p:nvSpPr>
            <p:cNvPr id="183" name="object 183"/>
            <p:cNvSpPr/>
            <p:nvPr/>
          </p:nvSpPr>
          <p:spPr>
            <a:xfrm>
              <a:off x="4719255" y="99443"/>
              <a:ext cx="17145" cy="17145"/>
            </a:xfrm>
            <a:custGeom>
              <a:avLst/>
              <a:gdLst/>
              <a:ahLst/>
              <a:cxnLst/>
              <a:rect l="l" t="t" r="r" b="b"/>
              <a:pathLst>
                <a:path w="17145" h="17144">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184" name="object 184"/>
            <p:cNvSpPr/>
            <p:nvPr/>
          </p:nvSpPr>
          <p:spPr>
            <a:xfrm>
              <a:off x="9691853" y="1098238"/>
              <a:ext cx="806450" cy="1736725"/>
            </a:xfrm>
            <a:custGeom>
              <a:avLst/>
              <a:gdLst/>
              <a:ahLst/>
              <a:cxnLst/>
              <a:rect l="l" t="t" r="r" b="b"/>
              <a:pathLst>
                <a:path w="806450" h="1736725">
                  <a:moveTo>
                    <a:pt x="8204" y="1729981"/>
                  </a:moveTo>
                  <a:lnTo>
                    <a:pt x="6375" y="1728139"/>
                  </a:lnTo>
                  <a:lnTo>
                    <a:pt x="1854" y="1728139"/>
                  </a:lnTo>
                  <a:lnTo>
                    <a:pt x="0" y="1729981"/>
                  </a:lnTo>
                  <a:lnTo>
                    <a:pt x="0" y="1734553"/>
                  </a:lnTo>
                  <a:lnTo>
                    <a:pt x="1854" y="1736394"/>
                  </a:lnTo>
                  <a:lnTo>
                    <a:pt x="6375" y="1736394"/>
                  </a:lnTo>
                  <a:lnTo>
                    <a:pt x="8204" y="1734553"/>
                  </a:lnTo>
                  <a:lnTo>
                    <a:pt x="8204" y="1732267"/>
                  </a:lnTo>
                  <a:lnTo>
                    <a:pt x="8204" y="1729981"/>
                  </a:lnTo>
                  <a:close/>
                </a:path>
                <a:path w="806450" h="1736725">
                  <a:moveTo>
                    <a:pt x="806450" y="5181"/>
                  </a:moveTo>
                  <a:lnTo>
                    <a:pt x="801306" y="0"/>
                  </a:lnTo>
                  <a:lnTo>
                    <a:pt x="788619" y="0"/>
                  </a:lnTo>
                  <a:lnTo>
                    <a:pt x="783463" y="5181"/>
                  </a:lnTo>
                  <a:lnTo>
                    <a:pt x="783463" y="17970"/>
                  </a:lnTo>
                  <a:lnTo>
                    <a:pt x="788619" y="23177"/>
                  </a:lnTo>
                  <a:lnTo>
                    <a:pt x="801306" y="23177"/>
                  </a:lnTo>
                  <a:lnTo>
                    <a:pt x="806450" y="17970"/>
                  </a:lnTo>
                  <a:lnTo>
                    <a:pt x="806450" y="11595"/>
                  </a:lnTo>
                  <a:lnTo>
                    <a:pt x="806450" y="5181"/>
                  </a:lnTo>
                  <a:close/>
                </a:path>
              </a:pathLst>
            </a:custGeom>
            <a:solidFill>
              <a:srgbClr val="FFFFFF">
                <a:alpha val="31198"/>
              </a:srgbClr>
            </a:solidFill>
          </p:spPr>
          <p:txBody>
            <a:bodyPr wrap="square" lIns="0" tIns="0" rIns="0" bIns="0" rtlCol="0"/>
            <a:lstStyle/>
            <a:p>
              <a:endParaRPr/>
            </a:p>
          </p:txBody>
        </p:sp>
        <p:sp>
          <p:nvSpPr>
            <p:cNvPr id="185" name="object 185"/>
            <p:cNvSpPr/>
            <p:nvPr/>
          </p:nvSpPr>
          <p:spPr>
            <a:xfrm>
              <a:off x="9628531" y="1238546"/>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86" name="object 186"/>
            <p:cNvSpPr/>
            <p:nvPr/>
          </p:nvSpPr>
          <p:spPr>
            <a:xfrm>
              <a:off x="5034891" y="1147609"/>
              <a:ext cx="10795" cy="11430"/>
            </a:xfrm>
            <a:custGeom>
              <a:avLst/>
              <a:gdLst/>
              <a:ahLst/>
              <a:cxnLst/>
              <a:rect l="l" t="t" r="r" b="b"/>
              <a:pathLst>
                <a:path w="10795"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187" name="object 187"/>
            <p:cNvSpPr/>
            <p:nvPr/>
          </p:nvSpPr>
          <p:spPr>
            <a:xfrm>
              <a:off x="9242221" y="3207956"/>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88" name="object 188"/>
            <p:cNvSpPr/>
            <p:nvPr/>
          </p:nvSpPr>
          <p:spPr>
            <a:xfrm>
              <a:off x="4853292" y="1791141"/>
              <a:ext cx="13335" cy="13335"/>
            </a:xfrm>
            <a:custGeom>
              <a:avLst/>
              <a:gdLst/>
              <a:ahLst/>
              <a:cxnLst/>
              <a:rect l="l" t="t" r="r" b="b"/>
              <a:pathLst>
                <a:path w="13335"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189" name="object 189"/>
            <p:cNvSpPr/>
            <p:nvPr/>
          </p:nvSpPr>
          <p:spPr>
            <a:xfrm>
              <a:off x="9192679" y="2049087"/>
              <a:ext cx="205740" cy="2130425"/>
            </a:xfrm>
            <a:custGeom>
              <a:avLst/>
              <a:gdLst/>
              <a:ahLst/>
              <a:cxnLst/>
              <a:rect l="l" t="t" r="r" b="b"/>
              <a:pathLst>
                <a:path w="205740" h="2130425">
                  <a:moveTo>
                    <a:pt x="5930" y="2125180"/>
                  </a:moveTo>
                  <a:lnTo>
                    <a:pt x="4610" y="2123821"/>
                  </a:lnTo>
                  <a:lnTo>
                    <a:pt x="1333" y="2123821"/>
                  </a:lnTo>
                  <a:lnTo>
                    <a:pt x="0" y="2125180"/>
                  </a:lnTo>
                  <a:lnTo>
                    <a:pt x="0" y="2128456"/>
                  </a:lnTo>
                  <a:lnTo>
                    <a:pt x="1333" y="2129802"/>
                  </a:lnTo>
                  <a:lnTo>
                    <a:pt x="4610" y="2129802"/>
                  </a:lnTo>
                  <a:lnTo>
                    <a:pt x="5930" y="2128456"/>
                  </a:lnTo>
                  <a:lnTo>
                    <a:pt x="5930" y="2126792"/>
                  </a:lnTo>
                  <a:lnTo>
                    <a:pt x="5930" y="2125180"/>
                  </a:lnTo>
                  <a:close/>
                </a:path>
                <a:path w="205740" h="2130425">
                  <a:moveTo>
                    <a:pt x="205422" y="1346"/>
                  </a:moveTo>
                  <a:lnTo>
                    <a:pt x="204139" y="0"/>
                  </a:lnTo>
                  <a:lnTo>
                    <a:pt x="200837" y="0"/>
                  </a:lnTo>
                  <a:lnTo>
                    <a:pt x="199542" y="1346"/>
                  </a:lnTo>
                  <a:lnTo>
                    <a:pt x="199542" y="4648"/>
                  </a:lnTo>
                  <a:lnTo>
                    <a:pt x="200837" y="5956"/>
                  </a:lnTo>
                  <a:lnTo>
                    <a:pt x="204139" y="5956"/>
                  </a:lnTo>
                  <a:lnTo>
                    <a:pt x="205422" y="4648"/>
                  </a:lnTo>
                  <a:lnTo>
                    <a:pt x="205422" y="2997"/>
                  </a:lnTo>
                  <a:lnTo>
                    <a:pt x="205422" y="1346"/>
                  </a:lnTo>
                  <a:close/>
                </a:path>
              </a:pathLst>
            </a:custGeom>
            <a:solidFill>
              <a:srgbClr val="FFFFFF">
                <a:alpha val="29998"/>
              </a:srgbClr>
            </a:solidFill>
          </p:spPr>
          <p:txBody>
            <a:bodyPr wrap="square" lIns="0" tIns="0" rIns="0" bIns="0" rtlCol="0"/>
            <a:lstStyle/>
            <a:p>
              <a:endParaRPr/>
            </a:p>
          </p:txBody>
        </p:sp>
        <p:sp>
          <p:nvSpPr>
            <p:cNvPr id="190" name="object 190"/>
            <p:cNvSpPr/>
            <p:nvPr/>
          </p:nvSpPr>
          <p:spPr>
            <a:xfrm>
              <a:off x="9308960" y="1633937"/>
              <a:ext cx="334010" cy="316865"/>
            </a:xfrm>
            <a:custGeom>
              <a:avLst/>
              <a:gdLst/>
              <a:ahLst/>
              <a:cxnLst/>
              <a:rect l="l" t="t" r="r" b="b"/>
              <a:pathLst>
                <a:path w="334009" h="316864">
                  <a:moveTo>
                    <a:pt x="25082" y="296760"/>
                  </a:moveTo>
                  <a:lnTo>
                    <a:pt x="19481" y="291096"/>
                  </a:lnTo>
                  <a:lnTo>
                    <a:pt x="5613" y="291096"/>
                  </a:lnTo>
                  <a:lnTo>
                    <a:pt x="0" y="296760"/>
                  </a:lnTo>
                  <a:lnTo>
                    <a:pt x="0" y="310730"/>
                  </a:lnTo>
                  <a:lnTo>
                    <a:pt x="5613" y="316395"/>
                  </a:lnTo>
                  <a:lnTo>
                    <a:pt x="19481" y="316395"/>
                  </a:lnTo>
                  <a:lnTo>
                    <a:pt x="25082" y="310730"/>
                  </a:lnTo>
                  <a:lnTo>
                    <a:pt x="25082" y="303745"/>
                  </a:lnTo>
                  <a:lnTo>
                    <a:pt x="25082" y="296760"/>
                  </a:lnTo>
                  <a:close/>
                </a:path>
                <a:path w="334009" h="316864">
                  <a:moveTo>
                    <a:pt x="43319" y="80797"/>
                  </a:moveTo>
                  <a:lnTo>
                    <a:pt x="42125" y="79603"/>
                  </a:lnTo>
                  <a:lnTo>
                    <a:pt x="39204" y="79603"/>
                  </a:lnTo>
                  <a:lnTo>
                    <a:pt x="38023" y="80797"/>
                  </a:lnTo>
                  <a:lnTo>
                    <a:pt x="38023" y="83743"/>
                  </a:lnTo>
                  <a:lnTo>
                    <a:pt x="39204" y="84924"/>
                  </a:lnTo>
                  <a:lnTo>
                    <a:pt x="42125" y="84924"/>
                  </a:lnTo>
                  <a:lnTo>
                    <a:pt x="43319" y="83743"/>
                  </a:lnTo>
                  <a:lnTo>
                    <a:pt x="43319" y="82270"/>
                  </a:lnTo>
                  <a:lnTo>
                    <a:pt x="43319" y="80797"/>
                  </a:lnTo>
                  <a:close/>
                </a:path>
                <a:path w="334009" h="316864">
                  <a:moveTo>
                    <a:pt x="333984" y="3086"/>
                  </a:moveTo>
                  <a:lnTo>
                    <a:pt x="329742" y="0"/>
                  </a:lnTo>
                  <a:lnTo>
                    <a:pt x="319303" y="0"/>
                  </a:lnTo>
                  <a:lnTo>
                    <a:pt x="315023" y="3086"/>
                  </a:lnTo>
                  <a:lnTo>
                    <a:pt x="315023" y="10655"/>
                  </a:lnTo>
                  <a:lnTo>
                    <a:pt x="319303" y="13741"/>
                  </a:lnTo>
                  <a:lnTo>
                    <a:pt x="329742" y="13741"/>
                  </a:lnTo>
                  <a:lnTo>
                    <a:pt x="333984" y="10655"/>
                  </a:lnTo>
                  <a:lnTo>
                    <a:pt x="333984" y="6870"/>
                  </a:lnTo>
                  <a:lnTo>
                    <a:pt x="333984" y="3086"/>
                  </a:lnTo>
                  <a:close/>
                </a:path>
              </a:pathLst>
            </a:custGeom>
            <a:solidFill>
              <a:srgbClr val="FFFFFF">
                <a:alpha val="39999"/>
              </a:srgbClr>
            </a:solidFill>
          </p:spPr>
          <p:txBody>
            <a:bodyPr wrap="square" lIns="0" tIns="0" rIns="0" bIns="0" rtlCol="0"/>
            <a:lstStyle/>
            <a:p>
              <a:endParaRPr/>
            </a:p>
          </p:txBody>
        </p:sp>
        <p:sp>
          <p:nvSpPr>
            <p:cNvPr id="191" name="object 191"/>
            <p:cNvSpPr/>
            <p:nvPr/>
          </p:nvSpPr>
          <p:spPr>
            <a:xfrm>
              <a:off x="8878808" y="1765059"/>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192" name="object 192"/>
            <p:cNvSpPr/>
            <p:nvPr/>
          </p:nvSpPr>
          <p:spPr>
            <a:xfrm>
              <a:off x="9948232" y="2953805"/>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193" name="object 193"/>
            <p:cNvSpPr/>
            <p:nvPr/>
          </p:nvSpPr>
          <p:spPr>
            <a:xfrm>
              <a:off x="8883950" y="872522"/>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194" name="object 194"/>
            <p:cNvSpPr/>
            <p:nvPr/>
          </p:nvSpPr>
          <p:spPr>
            <a:xfrm>
              <a:off x="10311253" y="1186334"/>
              <a:ext cx="14604" cy="14604"/>
            </a:xfrm>
            <a:custGeom>
              <a:avLst/>
              <a:gdLst/>
              <a:ahLst/>
              <a:cxnLst/>
              <a:rect l="l" t="t" r="r" b="b"/>
              <a:pathLst>
                <a:path w="14604" h="14605">
                  <a:moveTo>
                    <a:pt x="11141" y="0"/>
                  </a:moveTo>
                  <a:lnTo>
                    <a:pt x="3183" y="0"/>
                  </a:lnTo>
                  <a:lnTo>
                    <a:pt x="0" y="3214"/>
                  </a:lnTo>
                  <a:lnTo>
                    <a:pt x="0" y="11235"/>
                  </a:lnTo>
                  <a:lnTo>
                    <a:pt x="3183" y="14481"/>
                  </a:lnTo>
                  <a:lnTo>
                    <a:pt x="11141" y="14481"/>
                  </a:lnTo>
                  <a:lnTo>
                    <a:pt x="14345" y="11235"/>
                  </a:lnTo>
                  <a:lnTo>
                    <a:pt x="14345" y="7224"/>
                  </a:lnTo>
                  <a:lnTo>
                    <a:pt x="14345" y="3214"/>
                  </a:lnTo>
                  <a:lnTo>
                    <a:pt x="11141" y="0"/>
                  </a:lnTo>
                  <a:close/>
                </a:path>
              </a:pathLst>
            </a:custGeom>
            <a:solidFill>
              <a:srgbClr val="FFFFFF">
                <a:alpha val="39999"/>
              </a:srgbClr>
            </a:solidFill>
          </p:spPr>
          <p:txBody>
            <a:bodyPr wrap="square" lIns="0" tIns="0" rIns="0" bIns="0" rtlCol="0"/>
            <a:lstStyle/>
            <a:p>
              <a:endParaRPr/>
            </a:p>
          </p:txBody>
        </p:sp>
        <p:sp>
          <p:nvSpPr>
            <p:cNvPr id="195" name="object 195"/>
            <p:cNvSpPr/>
            <p:nvPr/>
          </p:nvSpPr>
          <p:spPr>
            <a:xfrm>
              <a:off x="8854113" y="2754696"/>
              <a:ext cx="20320" cy="20955"/>
            </a:xfrm>
            <a:custGeom>
              <a:avLst/>
              <a:gdLst/>
              <a:ahLst/>
              <a:cxnLst/>
              <a:rect l="l" t="t" r="r" b="b"/>
              <a:pathLst>
                <a:path w="20320" h="20955">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196" name="object 196"/>
            <p:cNvSpPr/>
            <p:nvPr/>
          </p:nvSpPr>
          <p:spPr>
            <a:xfrm>
              <a:off x="8755060" y="383772"/>
              <a:ext cx="19050" cy="19050"/>
            </a:xfrm>
            <a:custGeom>
              <a:avLst/>
              <a:gdLst/>
              <a:ahLst/>
              <a:cxnLst/>
              <a:rect l="l" t="t" r="r" b="b"/>
              <a:pathLst>
                <a:path w="19050" h="19050">
                  <a:moveTo>
                    <a:pt x="14366" y="0"/>
                  </a:moveTo>
                  <a:lnTo>
                    <a:pt x="4146" y="0"/>
                  </a:lnTo>
                  <a:lnTo>
                    <a:pt x="0" y="4167"/>
                  </a:lnTo>
                  <a:lnTo>
                    <a:pt x="0" y="14470"/>
                  </a:lnTo>
                  <a:lnTo>
                    <a:pt x="414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197" name="object 197"/>
            <p:cNvSpPr/>
            <p:nvPr/>
          </p:nvSpPr>
          <p:spPr>
            <a:xfrm>
              <a:off x="7195830" y="1127454"/>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98" name="object 198"/>
            <p:cNvSpPr/>
            <p:nvPr/>
          </p:nvSpPr>
          <p:spPr>
            <a:xfrm>
              <a:off x="9115019" y="40491"/>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99" name="object 199"/>
            <p:cNvSpPr/>
            <p:nvPr/>
          </p:nvSpPr>
          <p:spPr>
            <a:xfrm>
              <a:off x="8143158" y="1026455"/>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00" name="object 200"/>
            <p:cNvSpPr/>
            <p:nvPr/>
          </p:nvSpPr>
          <p:spPr>
            <a:xfrm>
              <a:off x="7665876" y="1395996"/>
              <a:ext cx="22225" cy="22225"/>
            </a:xfrm>
            <a:custGeom>
              <a:avLst/>
              <a:gdLst/>
              <a:ahLst/>
              <a:cxnLst/>
              <a:rect l="l" t="t" r="r" b="b"/>
              <a:pathLst>
                <a:path w="22225" h="22225">
                  <a:moveTo>
                    <a:pt x="16826" y="0"/>
                  </a:moveTo>
                  <a:lnTo>
                    <a:pt x="4858" y="0"/>
                  </a:lnTo>
                  <a:lnTo>
                    <a:pt x="0" y="4889"/>
                  </a:lnTo>
                  <a:lnTo>
                    <a:pt x="0" y="16952"/>
                  </a:lnTo>
                  <a:lnTo>
                    <a:pt x="485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201" name="object 201"/>
            <p:cNvSpPr/>
            <p:nvPr/>
          </p:nvSpPr>
          <p:spPr>
            <a:xfrm>
              <a:off x="7464907" y="1025340"/>
              <a:ext cx="1113155" cy="2233295"/>
            </a:xfrm>
            <a:custGeom>
              <a:avLst/>
              <a:gdLst/>
              <a:ahLst/>
              <a:cxnLst/>
              <a:rect l="l" t="t" r="r" b="b"/>
              <a:pathLst>
                <a:path w="1113154" h="2233295">
                  <a:moveTo>
                    <a:pt x="8204" y="1841"/>
                  </a:moveTo>
                  <a:lnTo>
                    <a:pt x="6375" y="0"/>
                  </a:lnTo>
                  <a:lnTo>
                    <a:pt x="1854" y="0"/>
                  </a:lnTo>
                  <a:lnTo>
                    <a:pt x="0" y="1841"/>
                  </a:lnTo>
                  <a:lnTo>
                    <a:pt x="0" y="6413"/>
                  </a:lnTo>
                  <a:lnTo>
                    <a:pt x="1854" y="8255"/>
                  </a:lnTo>
                  <a:lnTo>
                    <a:pt x="6375" y="8255"/>
                  </a:lnTo>
                  <a:lnTo>
                    <a:pt x="8204" y="6413"/>
                  </a:lnTo>
                  <a:lnTo>
                    <a:pt x="8204" y="4127"/>
                  </a:lnTo>
                  <a:lnTo>
                    <a:pt x="8204" y="1841"/>
                  </a:lnTo>
                  <a:close/>
                </a:path>
                <a:path w="1113154" h="2233295">
                  <a:moveTo>
                    <a:pt x="1112570" y="2214689"/>
                  </a:moveTo>
                  <a:lnTo>
                    <a:pt x="1107427" y="2209495"/>
                  </a:lnTo>
                  <a:lnTo>
                    <a:pt x="1094740" y="2209495"/>
                  </a:lnTo>
                  <a:lnTo>
                    <a:pt x="1089583" y="2214689"/>
                  </a:lnTo>
                  <a:lnTo>
                    <a:pt x="1089583" y="2227465"/>
                  </a:lnTo>
                  <a:lnTo>
                    <a:pt x="1094740" y="2232672"/>
                  </a:lnTo>
                  <a:lnTo>
                    <a:pt x="1107427" y="2232672"/>
                  </a:lnTo>
                  <a:lnTo>
                    <a:pt x="1112570" y="2227465"/>
                  </a:lnTo>
                  <a:lnTo>
                    <a:pt x="1112570" y="2221090"/>
                  </a:lnTo>
                  <a:lnTo>
                    <a:pt x="1112570" y="2214689"/>
                  </a:lnTo>
                  <a:close/>
                </a:path>
              </a:pathLst>
            </a:custGeom>
            <a:solidFill>
              <a:srgbClr val="FFFFFF">
                <a:alpha val="31198"/>
              </a:srgbClr>
            </a:solidFill>
          </p:spPr>
          <p:txBody>
            <a:bodyPr wrap="square" lIns="0" tIns="0" rIns="0" bIns="0" rtlCol="0"/>
            <a:lstStyle/>
            <a:p>
              <a:endParaRPr/>
            </a:p>
          </p:txBody>
        </p:sp>
        <p:sp>
          <p:nvSpPr>
            <p:cNvPr id="202" name="object 202"/>
            <p:cNvSpPr/>
            <p:nvPr/>
          </p:nvSpPr>
          <p:spPr>
            <a:xfrm>
              <a:off x="7107161" y="39001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03" name="object 203"/>
            <p:cNvSpPr/>
            <p:nvPr/>
          </p:nvSpPr>
          <p:spPr>
            <a:xfrm>
              <a:off x="7369042" y="26470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04" name="object 204"/>
            <p:cNvSpPr/>
            <p:nvPr/>
          </p:nvSpPr>
          <p:spPr>
            <a:xfrm>
              <a:off x="7015264" y="1406924"/>
              <a:ext cx="2900045" cy="2125980"/>
            </a:xfrm>
            <a:custGeom>
              <a:avLst/>
              <a:gdLst/>
              <a:ahLst/>
              <a:cxnLst/>
              <a:rect l="l" t="t" r="r" b="b"/>
              <a:pathLst>
                <a:path w="2900045" h="2125979">
                  <a:moveTo>
                    <a:pt x="10642" y="2425"/>
                  </a:moveTo>
                  <a:lnTo>
                    <a:pt x="8280" y="0"/>
                  </a:lnTo>
                  <a:lnTo>
                    <a:pt x="2387" y="0"/>
                  </a:lnTo>
                  <a:lnTo>
                    <a:pt x="0" y="2425"/>
                  </a:lnTo>
                  <a:lnTo>
                    <a:pt x="0" y="8331"/>
                  </a:lnTo>
                  <a:lnTo>
                    <a:pt x="2387" y="10769"/>
                  </a:lnTo>
                  <a:lnTo>
                    <a:pt x="8280" y="10769"/>
                  </a:lnTo>
                  <a:lnTo>
                    <a:pt x="10642" y="8331"/>
                  </a:lnTo>
                  <a:lnTo>
                    <a:pt x="10642" y="5384"/>
                  </a:lnTo>
                  <a:lnTo>
                    <a:pt x="10642" y="2425"/>
                  </a:lnTo>
                  <a:close/>
                </a:path>
                <a:path w="2900045" h="2125979">
                  <a:moveTo>
                    <a:pt x="2899664" y="2108454"/>
                  </a:moveTo>
                  <a:lnTo>
                    <a:pt x="2894838" y="2103564"/>
                  </a:lnTo>
                  <a:lnTo>
                    <a:pt x="2882874" y="2103564"/>
                  </a:lnTo>
                  <a:lnTo>
                    <a:pt x="2878010" y="2108454"/>
                  </a:lnTo>
                  <a:lnTo>
                    <a:pt x="2878010" y="2120519"/>
                  </a:lnTo>
                  <a:lnTo>
                    <a:pt x="2882874" y="2125421"/>
                  </a:lnTo>
                  <a:lnTo>
                    <a:pt x="2894838" y="2125421"/>
                  </a:lnTo>
                  <a:lnTo>
                    <a:pt x="2899664" y="2120519"/>
                  </a:lnTo>
                  <a:lnTo>
                    <a:pt x="2899664" y="2114486"/>
                  </a:lnTo>
                  <a:lnTo>
                    <a:pt x="2899664" y="2108454"/>
                  </a:lnTo>
                  <a:close/>
                </a:path>
              </a:pathLst>
            </a:custGeom>
            <a:solidFill>
              <a:srgbClr val="FFFFFF">
                <a:alpha val="39999"/>
              </a:srgbClr>
            </a:solidFill>
          </p:spPr>
          <p:txBody>
            <a:bodyPr wrap="square" lIns="0" tIns="0" rIns="0" bIns="0" rtlCol="0"/>
            <a:lstStyle/>
            <a:p>
              <a:endParaRPr/>
            </a:p>
          </p:txBody>
        </p:sp>
        <p:sp>
          <p:nvSpPr>
            <p:cNvPr id="205" name="object 205"/>
            <p:cNvSpPr/>
            <p:nvPr/>
          </p:nvSpPr>
          <p:spPr>
            <a:xfrm>
              <a:off x="9218674" y="734398"/>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206" name="object 206"/>
            <p:cNvSpPr/>
            <p:nvPr/>
          </p:nvSpPr>
          <p:spPr>
            <a:xfrm>
              <a:off x="6924954" y="228999"/>
              <a:ext cx="1041400" cy="2476500"/>
            </a:xfrm>
            <a:custGeom>
              <a:avLst/>
              <a:gdLst/>
              <a:ahLst/>
              <a:cxnLst/>
              <a:rect l="l" t="t" r="r" b="b"/>
              <a:pathLst>
                <a:path w="1041400" h="2476500">
                  <a:moveTo>
                    <a:pt x="14249" y="3175"/>
                  </a:moveTo>
                  <a:lnTo>
                    <a:pt x="11074" y="0"/>
                  </a:lnTo>
                  <a:lnTo>
                    <a:pt x="3149" y="0"/>
                  </a:lnTo>
                  <a:lnTo>
                    <a:pt x="0" y="3175"/>
                  </a:lnTo>
                  <a:lnTo>
                    <a:pt x="0" y="11112"/>
                  </a:lnTo>
                  <a:lnTo>
                    <a:pt x="3149" y="14325"/>
                  </a:lnTo>
                  <a:lnTo>
                    <a:pt x="11074" y="14325"/>
                  </a:lnTo>
                  <a:lnTo>
                    <a:pt x="14249" y="11112"/>
                  </a:lnTo>
                  <a:lnTo>
                    <a:pt x="14249" y="7150"/>
                  </a:lnTo>
                  <a:lnTo>
                    <a:pt x="14249" y="3175"/>
                  </a:lnTo>
                  <a:close/>
                </a:path>
                <a:path w="1041400" h="2476500">
                  <a:moveTo>
                    <a:pt x="1041196" y="2465832"/>
                  </a:moveTo>
                  <a:lnTo>
                    <a:pt x="1038237" y="2462885"/>
                  </a:lnTo>
                  <a:lnTo>
                    <a:pt x="1030998" y="2462885"/>
                  </a:lnTo>
                  <a:lnTo>
                    <a:pt x="1028052" y="2465832"/>
                  </a:lnTo>
                  <a:lnTo>
                    <a:pt x="1028052" y="2473134"/>
                  </a:lnTo>
                  <a:lnTo>
                    <a:pt x="1030998" y="2476119"/>
                  </a:lnTo>
                  <a:lnTo>
                    <a:pt x="1038237" y="2476119"/>
                  </a:lnTo>
                  <a:lnTo>
                    <a:pt x="1041196" y="2473134"/>
                  </a:lnTo>
                  <a:lnTo>
                    <a:pt x="1041196" y="2469502"/>
                  </a:lnTo>
                  <a:lnTo>
                    <a:pt x="1041196" y="2465832"/>
                  </a:lnTo>
                  <a:close/>
                </a:path>
              </a:pathLst>
            </a:custGeom>
            <a:solidFill>
              <a:srgbClr val="FFFFFF">
                <a:alpha val="39999"/>
              </a:srgbClr>
            </a:solidFill>
          </p:spPr>
          <p:txBody>
            <a:bodyPr wrap="square" lIns="0" tIns="0" rIns="0" bIns="0" rtlCol="0"/>
            <a:lstStyle/>
            <a:p>
              <a:endParaRPr/>
            </a:p>
          </p:txBody>
        </p:sp>
        <p:sp>
          <p:nvSpPr>
            <p:cNvPr id="207" name="object 207"/>
            <p:cNvSpPr/>
            <p:nvPr/>
          </p:nvSpPr>
          <p:spPr>
            <a:xfrm>
              <a:off x="7872014" y="2500731"/>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08" name="object 208"/>
            <p:cNvSpPr/>
            <p:nvPr/>
          </p:nvSpPr>
          <p:spPr>
            <a:xfrm>
              <a:off x="8539055" y="2902671"/>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1198"/>
              </a:srgbClr>
            </a:solidFill>
          </p:spPr>
          <p:txBody>
            <a:bodyPr wrap="square" lIns="0" tIns="0" rIns="0" bIns="0" rtlCol="0"/>
            <a:lstStyle/>
            <a:p>
              <a:endParaRPr/>
            </a:p>
          </p:txBody>
        </p:sp>
        <p:sp>
          <p:nvSpPr>
            <p:cNvPr id="209" name="object 209"/>
            <p:cNvSpPr/>
            <p:nvPr/>
          </p:nvSpPr>
          <p:spPr>
            <a:xfrm>
              <a:off x="7557359" y="2754063"/>
              <a:ext cx="17145" cy="17145"/>
            </a:xfrm>
            <a:custGeom>
              <a:avLst/>
              <a:gdLst/>
              <a:ahLst/>
              <a:cxnLst/>
              <a:rect l="l" t="t" r="r" b="b"/>
              <a:pathLst>
                <a:path w="17145"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210" name="object 210"/>
            <p:cNvSpPr/>
            <p:nvPr/>
          </p:nvSpPr>
          <p:spPr>
            <a:xfrm>
              <a:off x="7189647" y="1709451"/>
              <a:ext cx="1060450" cy="807720"/>
            </a:xfrm>
            <a:custGeom>
              <a:avLst/>
              <a:gdLst/>
              <a:ahLst/>
              <a:cxnLst/>
              <a:rect l="l" t="t" r="r" b="b"/>
              <a:pathLst>
                <a:path w="1060450" h="807719">
                  <a:moveTo>
                    <a:pt x="14338" y="746290"/>
                  </a:moveTo>
                  <a:lnTo>
                    <a:pt x="11137" y="743064"/>
                  </a:lnTo>
                  <a:lnTo>
                    <a:pt x="3175" y="743064"/>
                  </a:lnTo>
                  <a:lnTo>
                    <a:pt x="0" y="746290"/>
                  </a:lnTo>
                  <a:lnTo>
                    <a:pt x="0" y="754303"/>
                  </a:lnTo>
                  <a:lnTo>
                    <a:pt x="3175" y="757555"/>
                  </a:lnTo>
                  <a:lnTo>
                    <a:pt x="11137" y="757555"/>
                  </a:lnTo>
                  <a:lnTo>
                    <a:pt x="14338" y="754303"/>
                  </a:lnTo>
                  <a:lnTo>
                    <a:pt x="14338" y="750290"/>
                  </a:lnTo>
                  <a:lnTo>
                    <a:pt x="14338" y="746290"/>
                  </a:lnTo>
                  <a:close/>
                </a:path>
                <a:path w="1060450" h="807719">
                  <a:moveTo>
                    <a:pt x="680796" y="2946"/>
                  </a:moveTo>
                  <a:lnTo>
                    <a:pt x="677849" y="0"/>
                  </a:lnTo>
                  <a:lnTo>
                    <a:pt x="670610" y="0"/>
                  </a:lnTo>
                  <a:lnTo>
                    <a:pt x="667651" y="2946"/>
                  </a:lnTo>
                  <a:lnTo>
                    <a:pt x="667651" y="10261"/>
                  </a:lnTo>
                  <a:lnTo>
                    <a:pt x="670610" y="13233"/>
                  </a:lnTo>
                  <a:lnTo>
                    <a:pt x="677849" y="13233"/>
                  </a:lnTo>
                  <a:lnTo>
                    <a:pt x="680796" y="10261"/>
                  </a:lnTo>
                  <a:lnTo>
                    <a:pt x="680796" y="6616"/>
                  </a:lnTo>
                  <a:lnTo>
                    <a:pt x="680796" y="2946"/>
                  </a:lnTo>
                  <a:close/>
                </a:path>
                <a:path w="1060450" h="807719">
                  <a:moveTo>
                    <a:pt x="1060119" y="799947"/>
                  </a:moveTo>
                  <a:lnTo>
                    <a:pt x="1057897" y="797712"/>
                  </a:lnTo>
                  <a:lnTo>
                    <a:pt x="1052449" y="797712"/>
                  </a:lnTo>
                  <a:lnTo>
                    <a:pt x="1050226" y="799947"/>
                  </a:lnTo>
                  <a:lnTo>
                    <a:pt x="1050226" y="805434"/>
                  </a:lnTo>
                  <a:lnTo>
                    <a:pt x="1052449" y="807694"/>
                  </a:lnTo>
                  <a:lnTo>
                    <a:pt x="1057897" y="807694"/>
                  </a:lnTo>
                  <a:lnTo>
                    <a:pt x="1060119" y="805434"/>
                  </a:lnTo>
                  <a:lnTo>
                    <a:pt x="1060119" y="802703"/>
                  </a:lnTo>
                  <a:lnTo>
                    <a:pt x="1060119" y="799947"/>
                  </a:lnTo>
                  <a:close/>
                </a:path>
              </a:pathLst>
            </a:custGeom>
            <a:solidFill>
              <a:srgbClr val="FFFFFF">
                <a:alpha val="39999"/>
              </a:srgbClr>
            </a:solidFill>
          </p:spPr>
          <p:txBody>
            <a:bodyPr wrap="square" lIns="0" tIns="0" rIns="0" bIns="0" rtlCol="0"/>
            <a:lstStyle/>
            <a:p>
              <a:endParaRPr/>
            </a:p>
          </p:txBody>
        </p:sp>
        <p:sp>
          <p:nvSpPr>
            <p:cNvPr id="211" name="object 211"/>
            <p:cNvSpPr/>
            <p:nvPr/>
          </p:nvSpPr>
          <p:spPr>
            <a:xfrm>
              <a:off x="8462277" y="580853"/>
              <a:ext cx="966469" cy="1420495"/>
            </a:xfrm>
            <a:custGeom>
              <a:avLst/>
              <a:gdLst/>
              <a:ahLst/>
              <a:cxnLst/>
              <a:rect l="l" t="t" r="r" b="b"/>
              <a:pathLst>
                <a:path w="966470" h="1420495">
                  <a:moveTo>
                    <a:pt x="31686" y="1395120"/>
                  </a:moveTo>
                  <a:lnTo>
                    <a:pt x="24587" y="1387957"/>
                  </a:lnTo>
                  <a:lnTo>
                    <a:pt x="7061" y="1387957"/>
                  </a:lnTo>
                  <a:lnTo>
                    <a:pt x="0" y="1395120"/>
                  </a:lnTo>
                  <a:lnTo>
                    <a:pt x="0" y="1412735"/>
                  </a:lnTo>
                  <a:lnTo>
                    <a:pt x="7061" y="1419923"/>
                  </a:lnTo>
                  <a:lnTo>
                    <a:pt x="24587" y="1419923"/>
                  </a:lnTo>
                  <a:lnTo>
                    <a:pt x="31686" y="1412735"/>
                  </a:lnTo>
                  <a:lnTo>
                    <a:pt x="31686" y="1403921"/>
                  </a:lnTo>
                  <a:lnTo>
                    <a:pt x="31686" y="1395120"/>
                  </a:lnTo>
                  <a:close/>
                </a:path>
                <a:path w="966470" h="1420495">
                  <a:moveTo>
                    <a:pt x="966076" y="5422"/>
                  </a:moveTo>
                  <a:lnTo>
                    <a:pt x="960716" y="0"/>
                  </a:lnTo>
                  <a:lnTo>
                    <a:pt x="947458" y="0"/>
                  </a:lnTo>
                  <a:lnTo>
                    <a:pt x="942060" y="5422"/>
                  </a:lnTo>
                  <a:lnTo>
                    <a:pt x="942060" y="18808"/>
                  </a:lnTo>
                  <a:lnTo>
                    <a:pt x="947458" y="24231"/>
                  </a:lnTo>
                  <a:lnTo>
                    <a:pt x="960716" y="24231"/>
                  </a:lnTo>
                  <a:lnTo>
                    <a:pt x="966076" y="18808"/>
                  </a:lnTo>
                  <a:lnTo>
                    <a:pt x="966076" y="12103"/>
                  </a:lnTo>
                  <a:lnTo>
                    <a:pt x="966076" y="5422"/>
                  </a:lnTo>
                  <a:close/>
                </a:path>
              </a:pathLst>
            </a:custGeom>
            <a:solidFill>
              <a:srgbClr val="384746">
                <a:alpha val="39999"/>
              </a:srgbClr>
            </a:solidFill>
          </p:spPr>
          <p:txBody>
            <a:bodyPr wrap="square" lIns="0" tIns="0" rIns="0" bIns="0" rtlCol="0"/>
            <a:lstStyle/>
            <a:p>
              <a:endParaRPr/>
            </a:p>
          </p:txBody>
        </p:sp>
        <p:sp>
          <p:nvSpPr>
            <p:cNvPr id="212" name="object 212"/>
            <p:cNvSpPr/>
            <p:nvPr/>
          </p:nvSpPr>
          <p:spPr>
            <a:xfrm>
              <a:off x="9429538" y="327802"/>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13" name="object 213"/>
            <p:cNvSpPr/>
            <p:nvPr/>
          </p:nvSpPr>
          <p:spPr>
            <a:xfrm>
              <a:off x="8655411" y="1156629"/>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14" name="object 214"/>
            <p:cNvSpPr/>
            <p:nvPr/>
          </p:nvSpPr>
          <p:spPr>
            <a:xfrm>
              <a:off x="8205762" y="792320"/>
              <a:ext cx="65405" cy="756920"/>
            </a:xfrm>
            <a:custGeom>
              <a:avLst/>
              <a:gdLst/>
              <a:ahLst/>
              <a:cxnLst/>
              <a:rect l="l" t="t" r="r" b="b"/>
              <a:pathLst>
                <a:path w="65404" h="756919">
                  <a:moveTo>
                    <a:pt x="10642" y="748322"/>
                  </a:moveTo>
                  <a:lnTo>
                    <a:pt x="8280" y="745896"/>
                  </a:lnTo>
                  <a:lnTo>
                    <a:pt x="2374" y="745896"/>
                  </a:lnTo>
                  <a:lnTo>
                    <a:pt x="0" y="748322"/>
                  </a:lnTo>
                  <a:lnTo>
                    <a:pt x="0" y="754227"/>
                  </a:lnTo>
                  <a:lnTo>
                    <a:pt x="2374" y="756653"/>
                  </a:lnTo>
                  <a:lnTo>
                    <a:pt x="8280" y="756653"/>
                  </a:lnTo>
                  <a:lnTo>
                    <a:pt x="10642" y="754227"/>
                  </a:lnTo>
                  <a:lnTo>
                    <a:pt x="10642" y="751281"/>
                  </a:lnTo>
                  <a:lnTo>
                    <a:pt x="10642" y="748322"/>
                  </a:lnTo>
                  <a:close/>
                </a:path>
                <a:path w="65404" h="756919">
                  <a:moveTo>
                    <a:pt x="64935" y="3467"/>
                  </a:moveTo>
                  <a:lnTo>
                    <a:pt x="61506" y="0"/>
                  </a:lnTo>
                  <a:lnTo>
                    <a:pt x="53022" y="0"/>
                  </a:lnTo>
                  <a:lnTo>
                    <a:pt x="49606" y="3467"/>
                  </a:lnTo>
                  <a:lnTo>
                    <a:pt x="49606" y="12052"/>
                  </a:lnTo>
                  <a:lnTo>
                    <a:pt x="53022" y="15506"/>
                  </a:lnTo>
                  <a:lnTo>
                    <a:pt x="61506" y="15506"/>
                  </a:lnTo>
                  <a:lnTo>
                    <a:pt x="64935" y="12052"/>
                  </a:lnTo>
                  <a:lnTo>
                    <a:pt x="64935" y="7759"/>
                  </a:lnTo>
                  <a:lnTo>
                    <a:pt x="64935" y="3467"/>
                  </a:lnTo>
                  <a:close/>
                </a:path>
              </a:pathLst>
            </a:custGeom>
            <a:solidFill>
              <a:srgbClr val="FFFFFF">
                <a:alpha val="39999"/>
              </a:srgbClr>
            </a:solidFill>
          </p:spPr>
          <p:txBody>
            <a:bodyPr wrap="square" lIns="0" tIns="0" rIns="0" bIns="0" rtlCol="0"/>
            <a:lstStyle/>
            <a:p>
              <a:endParaRPr/>
            </a:p>
          </p:txBody>
        </p:sp>
        <p:sp>
          <p:nvSpPr>
            <p:cNvPr id="215" name="object 215"/>
            <p:cNvSpPr/>
            <p:nvPr/>
          </p:nvSpPr>
          <p:spPr>
            <a:xfrm>
              <a:off x="7473118" y="211592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16" name="object 216"/>
            <p:cNvSpPr/>
            <p:nvPr/>
          </p:nvSpPr>
          <p:spPr>
            <a:xfrm>
              <a:off x="5483476" y="220011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217" name="object 217"/>
            <p:cNvSpPr/>
            <p:nvPr/>
          </p:nvSpPr>
          <p:spPr>
            <a:xfrm>
              <a:off x="5394875" y="1392268"/>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218" name="object 218"/>
            <p:cNvSpPr/>
            <p:nvPr/>
          </p:nvSpPr>
          <p:spPr>
            <a:xfrm>
              <a:off x="6092956" y="1405428"/>
              <a:ext cx="21590" cy="21590"/>
            </a:xfrm>
            <a:custGeom>
              <a:avLst/>
              <a:gdLst/>
              <a:ahLst/>
              <a:cxnLst/>
              <a:rect l="l" t="t" r="r" b="b"/>
              <a:pathLst>
                <a:path w="21589"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219" name="object 219"/>
            <p:cNvSpPr/>
            <p:nvPr/>
          </p:nvSpPr>
          <p:spPr>
            <a:xfrm>
              <a:off x="6692782" y="2778019"/>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20" name="object 220"/>
            <p:cNvSpPr/>
            <p:nvPr/>
          </p:nvSpPr>
          <p:spPr>
            <a:xfrm>
              <a:off x="6918866" y="3332077"/>
              <a:ext cx="19050" cy="19050"/>
            </a:xfrm>
            <a:custGeom>
              <a:avLst/>
              <a:gdLst/>
              <a:ahLst/>
              <a:cxnLst/>
              <a:rect l="l" t="t" r="r" b="b"/>
              <a:pathLst>
                <a:path w="19050" h="19050">
                  <a:moveTo>
                    <a:pt x="14366" y="0"/>
                  </a:moveTo>
                  <a:lnTo>
                    <a:pt x="4156" y="0"/>
                  </a:lnTo>
                  <a:lnTo>
                    <a:pt x="0" y="4177"/>
                  </a:lnTo>
                  <a:lnTo>
                    <a:pt x="0" y="14481"/>
                  </a:lnTo>
                  <a:lnTo>
                    <a:pt x="415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221" name="object 221"/>
            <p:cNvSpPr/>
            <p:nvPr/>
          </p:nvSpPr>
          <p:spPr>
            <a:xfrm>
              <a:off x="5359639" y="4075767"/>
              <a:ext cx="24130" cy="24765"/>
            </a:xfrm>
            <a:custGeom>
              <a:avLst/>
              <a:gdLst/>
              <a:ahLst/>
              <a:cxnLst/>
              <a:rect l="l" t="t" r="r" b="b"/>
              <a:pathLst>
                <a:path w="24129" h="24764">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222" name="object 222"/>
            <p:cNvSpPr/>
            <p:nvPr/>
          </p:nvSpPr>
          <p:spPr>
            <a:xfrm>
              <a:off x="5384825" y="2586881"/>
              <a:ext cx="1240155" cy="1250315"/>
            </a:xfrm>
            <a:custGeom>
              <a:avLst/>
              <a:gdLst/>
              <a:ahLst/>
              <a:cxnLst/>
              <a:rect l="l" t="t" r="r" b="b"/>
              <a:pathLst>
                <a:path w="1240154" h="1250314">
                  <a:moveTo>
                    <a:pt x="14122" y="1239037"/>
                  </a:moveTo>
                  <a:lnTo>
                    <a:pt x="10960" y="1235849"/>
                  </a:lnTo>
                  <a:lnTo>
                    <a:pt x="3162" y="1235849"/>
                  </a:lnTo>
                  <a:lnTo>
                    <a:pt x="0" y="1239037"/>
                  </a:lnTo>
                  <a:lnTo>
                    <a:pt x="0" y="1246911"/>
                  </a:lnTo>
                  <a:lnTo>
                    <a:pt x="3162" y="1250111"/>
                  </a:lnTo>
                  <a:lnTo>
                    <a:pt x="10960" y="1250111"/>
                  </a:lnTo>
                  <a:lnTo>
                    <a:pt x="14122" y="1246911"/>
                  </a:lnTo>
                  <a:lnTo>
                    <a:pt x="14122" y="1242987"/>
                  </a:lnTo>
                  <a:lnTo>
                    <a:pt x="14122" y="1239037"/>
                  </a:lnTo>
                  <a:close/>
                </a:path>
                <a:path w="1240154" h="1250314">
                  <a:moveTo>
                    <a:pt x="929195" y="257175"/>
                  </a:moveTo>
                  <a:lnTo>
                    <a:pt x="925398" y="253326"/>
                  </a:lnTo>
                  <a:lnTo>
                    <a:pt x="916025" y="253326"/>
                  </a:lnTo>
                  <a:lnTo>
                    <a:pt x="912291" y="257175"/>
                  </a:lnTo>
                  <a:lnTo>
                    <a:pt x="912291" y="266598"/>
                  </a:lnTo>
                  <a:lnTo>
                    <a:pt x="916025" y="270421"/>
                  </a:lnTo>
                  <a:lnTo>
                    <a:pt x="925398" y="270421"/>
                  </a:lnTo>
                  <a:lnTo>
                    <a:pt x="929195" y="266598"/>
                  </a:lnTo>
                  <a:lnTo>
                    <a:pt x="929195" y="261886"/>
                  </a:lnTo>
                  <a:lnTo>
                    <a:pt x="929195" y="257175"/>
                  </a:lnTo>
                  <a:close/>
                </a:path>
                <a:path w="1240154" h="1250314">
                  <a:moveTo>
                    <a:pt x="1239672" y="2882"/>
                  </a:moveTo>
                  <a:lnTo>
                    <a:pt x="1236802" y="0"/>
                  </a:lnTo>
                  <a:lnTo>
                    <a:pt x="1229804" y="0"/>
                  </a:lnTo>
                  <a:lnTo>
                    <a:pt x="1226959" y="2882"/>
                  </a:lnTo>
                  <a:lnTo>
                    <a:pt x="1226959" y="9956"/>
                  </a:lnTo>
                  <a:lnTo>
                    <a:pt x="1229804" y="12852"/>
                  </a:lnTo>
                  <a:lnTo>
                    <a:pt x="1236802" y="12852"/>
                  </a:lnTo>
                  <a:lnTo>
                    <a:pt x="1239672" y="9956"/>
                  </a:lnTo>
                  <a:lnTo>
                    <a:pt x="1239672" y="6413"/>
                  </a:lnTo>
                  <a:lnTo>
                    <a:pt x="1239672" y="2882"/>
                  </a:lnTo>
                  <a:close/>
                </a:path>
              </a:pathLst>
            </a:custGeom>
            <a:solidFill>
              <a:srgbClr val="6F4478">
                <a:alpha val="39999"/>
              </a:srgbClr>
            </a:solidFill>
          </p:spPr>
          <p:txBody>
            <a:bodyPr wrap="square" lIns="0" tIns="0" rIns="0" bIns="0" rtlCol="0"/>
            <a:lstStyle/>
            <a:p>
              <a:endParaRPr/>
            </a:p>
          </p:txBody>
        </p:sp>
        <p:sp>
          <p:nvSpPr>
            <p:cNvPr id="223" name="object 223"/>
            <p:cNvSpPr/>
            <p:nvPr/>
          </p:nvSpPr>
          <p:spPr>
            <a:xfrm>
              <a:off x="5625427" y="2233694"/>
              <a:ext cx="636905" cy="1748789"/>
            </a:xfrm>
            <a:custGeom>
              <a:avLst/>
              <a:gdLst/>
              <a:ahLst/>
              <a:cxnLst/>
              <a:rect l="l" t="t" r="r" b="b"/>
              <a:pathLst>
                <a:path w="636904" h="1748789">
                  <a:moveTo>
                    <a:pt x="11493" y="1741805"/>
                  </a:moveTo>
                  <a:lnTo>
                    <a:pt x="9664" y="1739963"/>
                  </a:lnTo>
                  <a:lnTo>
                    <a:pt x="5143" y="1739963"/>
                  </a:lnTo>
                  <a:lnTo>
                    <a:pt x="3289" y="1741805"/>
                  </a:lnTo>
                  <a:lnTo>
                    <a:pt x="3289" y="1746364"/>
                  </a:lnTo>
                  <a:lnTo>
                    <a:pt x="5143" y="1748218"/>
                  </a:lnTo>
                  <a:lnTo>
                    <a:pt x="9664" y="1748218"/>
                  </a:lnTo>
                  <a:lnTo>
                    <a:pt x="11493" y="1746364"/>
                  </a:lnTo>
                  <a:lnTo>
                    <a:pt x="11493" y="1744091"/>
                  </a:lnTo>
                  <a:lnTo>
                    <a:pt x="11493" y="1741805"/>
                  </a:lnTo>
                  <a:close/>
                </a:path>
                <a:path w="636904" h="1748789">
                  <a:moveTo>
                    <a:pt x="22987" y="951077"/>
                  </a:moveTo>
                  <a:lnTo>
                    <a:pt x="17843" y="945896"/>
                  </a:lnTo>
                  <a:lnTo>
                    <a:pt x="5156" y="945896"/>
                  </a:lnTo>
                  <a:lnTo>
                    <a:pt x="0" y="951077"/>
                  </a:lnTo>
                  <a:lnTo>
                    <a:pt x="0" y="963866"/>
                  </a:lnTo>
                  <a:lnTo>
                    <a:pt x="5156" y="969073"/>
                  </a:lnTo>
                  <a:lnTo>
                    <a:pt x="17843" y="969073"/>
                  </a:lnTo>
                  <a:lnTo>
                    <a:pt x="22987" y="963866"/>
                  </a:lnTo>
                  <a:lnTo>
                    <a:pt x="22987" y="957491"/>
                  </a:lnTo>
                  <a:lnTo>
                    <a:pt x="22987" y="951077"/>
                  </a:lnTo>
                  <a:close/>
                </a:path>
                <a:path w="636904" h="1748789">
                  <a:moveTo>
                    <a:pt x="636765" y="2882"/>
                  </a:moveTo>
                  <a:lnTo>
                    <a:pt x="633907" y="0"/>
                  </a:lnTo>
                  <a:lnTo>
                    <a:pt x="626808" y="0"/>
                  </a:lnTo>
                  <a:lnTo>
                    <a:pt x="623963" y="2882"/>
                  </a:lnTo>
                  <a:lnTo>
                    <a:pt x="623963" y="9982"/>
                  </a:lnTo>
                  <a:lnTo>
                    <a:pt x="626808" y="12915"/>
                  </a:lnTo>
                  <a:lnTo>
                    <a:pt x="633907" y="12915"/>
                  </a:lnTo>
                  <a:lnTo>
                    <a:pt x="636765" y="9982"/>
                  </a:lnTo>
                  <a:lnTo>
                    <a:pt x="636765" y="6426"/>
                  </a:lnTo>
                  <a:lnTo>
                    <a:pt x="636765" y="2882"/>
                  </a:lnTo>
                  <a:close/>
                </a:path>
              </a:pathLst>
            </a:custGeom>
            <a:solidFill>
              <a:srgbClr val="FFFFFF">
                <a:alpha val="31198"/>
              </a:srgbClr>
            </a:solidFill>
          </p:spPr>
          <p:txBody>
            <a:bodyPr wrap="square" lIns="0" tIns="0" rIns="0" bIns="0" rtlCol="0"/>
            <a:lstStyle/>
            <a:p>
              <a:endParaRPr/>
            </a:p>
          </p:txBody>
        </p:sp>
        <p:sp>
          <p:nvSpPr>
            <p:cNvPr id="224" name="object 224"/>
            <p:cNvSpPr/>
            <p:nvPr/>
          </p:nvSpPr>
          <p:spPr>
            <a:xfrm>
              <a:off x="6212661" y="1733055"/>
              <a:ext cx="21590" cy="21590"/>
            </a:xfrm>
            <a:custGeom>
              <a:avLst/>
              <a:gdLst/>
              <a:ahLst/>
              <a:cxnLst/>
              <a:rect l="l" t="t" r="r" b="b"/>
              <a:pathLst>
                <a:path w="21589"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225" name="object 225"/>
            <p:cNvSpPr/>
            <p:nvPr/>
          </p:nvSpPr>
          <p:spPr>
            <a:xfrm>
              <a:off x="5270969" y="3338327"/>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226" name="object 226"/>
            <p:cNvSpPr/>
            <p:nvPr/>
          </p:nvSpPr>
          <p:spPr>
            <a:xfrm>
              <a:off x="6530644" y="858627"/>
              <a:ext cx="121285" cy="116839"/>
            </a:xfrm>
            <a:custGeom>
              <a:avLst/>
              <a:gdLst/>
              <a:ahLst/>
              <a:cxnLst/>
              <a:rect l="l" t="t" r="r" b="b"/>
              <a:pathLst>
                <a:path w="121284" h="116840">
                  <a:moveTo>
                    <a:pt x="9893" y="108813"/>
                  </a:moveTo>
                  <a:lnTo>
                    <a:pt x="7670" y="106578"/>
                  </a:lnTo>
                  <a:lnTo>
                    <a:pt x="2222" y="106578"/>
                  </a:lnTo>
                  <a:lnTo>
                    <a:pt x="0" y="108813"/>
                  </a:lnTo>
                  <a:lnTo>
                    <a:pt x="0" y="114300"/>
                  </a:lnTo>
                  <a:lnTo>
                    <a:pt x="2222" y="116560"/>
                  </a:lnTo>
                  <a:lnTo>
                    <a:pt x="7670" y="116560"/>
                  </a:lnTo>
                  <a:lnTo>
                    <a:pt x="9893" y="114300"/>
                  </a:lnTo>
                  <a:lnTo>
                    <a:pt x="9893" y="111569"/>
                  </a:lnTo>
                  <a:lnTo>
                    <a:pt x="9893" y="108813"/>
                  </a:lnTo>
                  <a:close/>
                </a:path>
                <a:path w="121284" h="116840">
                  <a:moveTo>
                    <a:pt x="120751" y="1854"/>
                  </a:moveTo>
                  <a:lnTo>
                    <a:pt x="118922" y="0"/>
                  </a:lnTo>
                  <a:lnTo>
                    <a:pt x="114414" y="0"/>
                  </a:lnTo>
                  <a:lnTo>
                    <a:pt x="112560" y="1854"/>
                  </a:lnTo>
                  <a:lnTo>
                    <a:pt x="112560" y="6413"/>
                  </a:lnTo>
                  <a:lnTo>
                    <a:pt x="114414" y="8255"/>
                  </a:lnTo>
                  <a:lnTo>
                    <a:pt x="118922" y="8255"/>
                  </a:lnTo>
                  <a:lnTo>
                    <a:pt x="120751" y="6413"/>
                  </a:lnTo>
                  <a:lnTo>
                    <a:pt x="120751" y="4127"/>
                  </a:lnTo>
                  <a:lnTo>
                    <a:pt x="120751" y="1854"/>
                  </a:lnTo>
                  <a:close/>
                </a:path>
              </a:pathLst>
            </a:custGeom>
            <a:solidFill>
              <a:srgbClr val="FFFFFF">
                <a:alpha val="39999"/>
              </a:srgbClr>
            </a:solidFill>
          </p:spPr>
          <p:txBody>
            <a:bodyPr wrap="square" lIns="0" tIns="0" rIns="0" bIns="0" rtlCol="0"/>
            <a:lstStyle/>
            <a:p>
              <a:endParaRPr/>
            </a:p>
          </p:txBody>
        </p:sp>
        <p:sp>
          <p:nvSpPr>
            <p:cNvPr id="227" name="object 227"/>
            <p:cNvSpPr/>
            <p:nvPr/>
          </p:nvSpPr>
          <p:spPr>
            <a:xfrm>
              <a:off x="6618147" y="311440"/>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28" name="object 228"/>
            <p:cNvSpPr/>
            <p:nvPr/>
          </p:nvSpPr>
          <p:spPr>
            <a:xfrm>
              <a:off x="5929414" y="2111291"/>
              <a:ext cx="848360" cy="441959"/>
            </a:xfrm>
            <a:custGeom>
              <a:avLst/>
              <a:gdLst/>
              <a:ahLst/>
              <a:cxnLst/>
              <a:rect l="l" t="t" r="r" b="b"/>
              <a:pathLst>
                <a:path w="848359" h="441960">
                  <a:moveTo>
                    <a:pt x="14351" y="430593"/>
                  </a:moveTo>
                  <a:lnTo>
                    <a:pt x="11137" y="427367"/>
                  </a:lnTo>
                  <a:lnTo>
                    <a:pt x="3187" y="427367"/>
                  </a:lnTo>
                  <a:lnTo>
                    <a:pt x="0" y="430593"/>
                  </a:lnTo>
                  <a:lnTo>
                    <a:pt x="0" y="438607"/>
                  </a:lnTo>
                  <a:lnTo>
                    <a:pt x="3187" y="441858"/>
                  </a:lnTo>
                  <a:lnTo>
                    <a:pt x="11137" y="441858"/>
                  </a:lnTo>
                  <a:lnTo>
                    <a:pt x="14351" y="438607"/>
                  </a:lnTo>
                  <a:lnTo>
                    <a:pt x="14351" y="434606"/>
                  </a:lnTo>
                  <a:lnTo>
                    <a:pt x="14351" y="430593"/>
                  </a:lnTo>
                  <a:close/>
                </a:path>
                <a:path w="848359" h="441960">
                  <a:moveTo>
                    <a:pt x="848245" y="3454"/>
                  </a:moveTo>
                  <a:lnTo>
                    <a:pt x="844816" y="0"/>
                  </a:lnTo>
                  <a:lnTo>
                    <a:pt x="836333" y="0"/>
                  </a:lnTo>
                  <a:lnTo>
                    <a:pt x="832916" y="3454"/>
                  </a:lnTo>
                  <a:lnTo>
                    <a:pt x="832916" y="12039"/>
                  </a:lnTo>
                  <a:lnTo>
                    <a:pt x="836333" y="15481"/>
                  </a:lnTo>
                  <a:lnTo>
                    <a:pt x="844816" y="15481"/>
                  </a:lnTo>
                  <a:lnTo>
                    <a:pt x="848245" y="12039"/>
                  </a:lnTo>
                  <a:lnTo>
                    <a:pt x="848245" y="7759"/>
                  </a:lnTo>
                  <a:lnTo>
                    <a:pt x="848245" y="3454"/>
                  </a:lnTo>
                  <a:close/>
                </a:path>
              </a:pathLst>
            </a:custGeom>
            <a:solidFill>
              <a:srgbClr val="FFFFFF">
                <a:alpha val="39999"/>
              </a:srgbClr>
            </a:solidFill>
          </p:spPr>
          <p:txBody>
            <a:bodyPr wrap="square" lIns="0" tIns="0" rIns="0" bIns="0" rtlCol="0"/>
            <a:lstStyle/>
            <a:p>
              <a:endParaRPr/>
            </a:p>
          </p:txBody>
        </p:sp>
        <p:sp>
          <p:nvSpPr>
            <p:cNvPr id="229" name="object 229"/>
            <p:cNvSpPr/>
            <p:nvPr/>
          </p:nvSpPr>
          <p:spPr>
            <a:xfrm>
              <a:off x="6699356" y="198991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30" name="object 230"/>
            <p:cNvSpPr/>
            <p:nvPr/>
          </p:nvSpPr>
          <p:spPr>
            <a:xfrm>
              <a:off x="6819220" y="410494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31" name="object 231"/>
            <p:cNvSpPr/>
            <p:nvPr/>
          </p:nvSpPr>
          <p:spPr>
            <a:xfrm>
              <a:off x="6419180" y="3740635"/>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32" name="object 232"/>
            <p:cNvSpPr/>
            <p:nvPr/>
          </p:nvSpPr>
          <p:spPr>
            <a:xfrm>
              <a:off x="6294852" y="3288471"/>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33" name="object 233"/>
            <p:cNvSpPr/>
            <p:nvPr/>
          </p:nvSpPr>
          <p:spPr>
            <a:xfrm>
              <a:off x="707192" y="8495760"/>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234" name="object 234"/>
            <p:cNvSpPr/>
            <p:nvPr/>
          </p:nvSpPr>
          <p:spPr>
            <a:xfrm>
              <a:off x="950655" y="10295537"/>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235" name="object 235"/>
            <p:cNvSpPr/>
            <p:nvPr/>
          </p:nvSpPr>
          <p:spPr>
            <a:xfrm>
              <a:off x="1307020" y="986835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36" name="object 236"/>
            <p:cNvSpPr/>
            <p:nvPr/>
          </p:nvSpPr>
          <p:spPr>
            <a:xfrm>
              <a:off x="1836035" y="9417654"/>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37" name="object 237"/>
            <p:cNvSpPr/>
            <p:nvPr/>
          </p:nvSpPr>
          <p:spPr>
            <a:xfrm>
              <a:off x="229031" y="9301295"/>
              <a:ext cx="680720" cy="966469"/>
            </a:xfrm>
            <a:custGeom>
              <a:avLst/>
              <a:gdLst/>
              <a:ahLst/>
              <a:cxnLst/>
              <a:rect l="l" t="t" r="r" b="b"/>
              <a:pathLst>
                <a:path w="680719" h="966470">
                  <a:moveTo>
                    <a:pt x="22148" y="4991"/>
                  </a:moveTo>
                  <a:lnTo>
                    <a:pt x="17208" y="0"/>
                  </a:lnTo>
                  <a:lnTo>
                    <a:pt x="4991" y="0"/>
                  </a:lnTo>
                  <a:lnTo>
                    <a:pt x="0" y="4991"/>
                  </a:lnTo>
                  <a:lnTo>
                    <a:pt x="0" y="17322"/>
                  </a:lnTo>
                  <a:lnTo>
                    <a:pt x="4991" y="22326"/>
                  </a:lnTo>
                  <a:lnTo>
                    <a:pt x="17208" y="22326"/>
                  </a:lnTo>
                  <a:lnTo>
                    <a:pt x="22148" y="17322"/>
                  </a:lnTo>
                  <a:lnTo>
                    <a:pt x="22148" y="11176"/>
                  </a:lnTo>
                  <a:lnTo>
                    <a:pt x="22148" y="4991"/>
                  </a:lnTo>
                  <a:close/>
                </a:path>
                <a:path w="680719" h="966470">
                  <a:moveTo>
                    <a:pt x="680491" y="951166"/>
                  </a:moveTo>
                  <a:lnTo>
                    <a:pt x="676249" y="946912"/>
                  </a:lnTo>
                  <a:lnTo>
                    <a:pt x="665810" y="946912"/>
                  </a:lnTo>
                  <a:lnTo>
                    <a:pt x="661593" y="951166"/>
                  </a:lnTo>
                  <a:lnTo>
                    <a:pt x="661593" y="961707"/>
                  </a:lnTo>
                  <a:lnTo>
                    <a:pt x="665810" y="966000"/>
                  </a:lnTo>
                  <a:lnTo>
                    <a:pt x="676249" y="966000"/>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238" name="object 238"/>
            <p:cNvSpPr/>
            <p:nvPr/>
          </p:nvSpPr>
          <p:spPr>
            <a:xfrm>
              <a:off x="1912003" y="10127710"/>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239" name="object 239"/>
            <p:cNvSpPr/>
            <p:nvPr/>
          </p:nvSpPr>
          <p:spPr>
            <a:xfrm>
              <a:off x="935990" y="9950221"/>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40" name="object 240"/>
            <p:cNvSpPr/>
            <p:nvPr/>
          </p:nvSpPr>
          <p:spPr>
            <a:xfrm>
              <a:off x="717868" y="10437191"/>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241" name="object 241"/>
            <p:cNvSpPr/>
            <p:nvPr/>
          </p:nvSpPr>
          <p:spPr>
            <a:xfrm>
              <a:off x="2737199" y="9008590"/>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242" name="object 242"/>
            <p:cNvSpPr/>
            <p:nvPr/>
          </p:nvSpPr>
          <p:spPr>
            <a:xfrm>
              <a:off x="1861224" y="9164613"/>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43" name="object 243"/>
            <p:cNvSpPr/>
            <p:nvPr/>
          </p:nvSpPr>
          <p:spPr>
            <a:xfrm>
              <a:off x="1825212" y="10873312"/>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244" name="object 244"/>
            <p:cNvSpPr/>
            <p:nvPr/>
          </p:nvSpPr>
          <p:spPr>
            <a:xfrm>
              <a:off x="2300972" y="8239068"/>
              <a:ext cx="27305" cy="27940"/>
            </a:xfrm>
            <a:custGeom>
              <a:avLst/>
              <a:gdLst/>
              <a:ahLst/>
              <a:cxnLst/>
              <a:rect l="l" t="t" r="r" b="b"/>
              <a:pathLst>
                <a:path w="27305"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245" name="object 245"/>
            <p:cNvSpPr/>
            <p:nvPr/>
          </p:nvSpPr>
          <p:spPr>
            <a:xfrm>
              <a:off x="2337284" y="8033905"/>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246" name="object 246"/>
            <p:cNvSpPr/>
            <p:nvPr/>
          </p:nvSpPr>
          <p:spPr>
            <a:xfrm>
              <a:off x="911365" y="9930543"/>
              <a:ext cx="17145" cy="17145"/>
            </a:xfrm>
            <a:custGeom>
              <a:avLst/>
              <a:gdLst/>
              <a:ahLst/>
              <a:cxnLst/>
              <a:rect l="l" t="t" r="r" b="b"/>
              <a:pathLst>
                <a:path w="17144" h="17145">
                  <a:moveTo>
                    <a:pt x="13109" y="0"/>
                  </a:moveTo>
                  <a:lnTo>
                    <a:pt x="3727" y="0"/>
                  </a:lnTo>
                  <a:lnTo>
                    <a:pt x="0" y="3842"/>
                  </a:lnTo>
                  <a:lnTo>
                    <a:pt x="0" y="13256"/>
                  </a:lnTo>
                  <a:lnTo>
                    <a:pt x="3727" y="17088"/>
                  </a:lnTo>
                  <a:lnTo>
                    <a:pt x="13109" y="17088"/>
                  </a:lnTo>
                  <a:lnTo>
                    <a:pt x="16900" y="1325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247" name="object 247"/>
            <p:cNvSpPr/>
            <p:nvPr/>
          </p:nvSpPr>
          <p:spPr>
            <a:xfrm>
              <a:off x="707720" y="9315545"/>
              <a:ext cx="1405890" cy="248920"/>
            </a:xfrm>
            <a:custGeom>
              <a:avLst/>
              <a:gdLst/>
              <a:ahLst/>
              <a:cxnLst/>
              <a:rect l="l" t="t" r="r" b="b"/>
              <a:pathLst>
                <a:path w="1405889" h="248920">
                  <a:moveTo>
                    <a:pt x="22987" y="230543"/>
                  </a:moveTo>
                  <a:lnTo>
                    <a:pt x="17843" y="225348"/>
                  </a:lnTo>
                  <a:lnTo>
                    <a:pt x="5156" y="225348"/>
                  </a:lnTo>
                  <a:lnTo>
                    <a:pt x="0" y="230543"/>
                  </a:lnTo>
                  <a:lnTo>
                    <a:pt x="0" y="243332"/>
                  </a:lnTo>
                  <a:lnTo>
                    <a:pt x="5156" y="248526"/>
                  </a:lnTo>
                  <a:lnTo>
                    <a:pt x="17843" y="248526"/>
                  </a:lnTo>
                  <a:lnTo>
                    <a:pt x="22987" y="243332"/>
                  </a:lnTo>
                  <a:lnTo>
                    <a:pt x="22987" y="236956"/>
                  </a:lnTo>
                  <a:lnTo>
                    <a:pt x="22987" y="230543"/>
                  </a:lnTo>
                  <a:close/>
                </a:path>
                <a:path w="1405889" h="248920">
                  <a:moveTo>
                    <a:pt x="168706" y="11366"/>
                  </a:moveTo>
                  <a:lnTo>
                    <a:pt x="165849" y="8483"/>
                  </a:lnTo>
                  <a:lnTo>
                    <a:pt x="158762" y="8483"/>
                  </a:lnTo>
                  <a:lnTo>
                    <a:pt x="155917" y="11366"/>
                  </a:lnTo>
                  <a:lnTo>
                    <a:pt x="155917" y="18465"/>
                  </a:lnTo>
                  <a:lnTo>
                    <a:pt x="158762" y="21399"/>
                  </a:lnTo>
                  <a:lnTo>
                    <a:pt x="165849" y="21399"/>
                  </a:lnTo>
                  <a:lnTo>
                    <a:pt x="168706" y="18465"/>
                  </a:lnTo>
                  <a:lnTo>
                    <a:pt x="168706" y="14909"/>
                  </a:lnTo>
                  <a:lnTo>
                    <a:pt x="168706" y="11366"/>
                  </a:lnTo>
                  <a:close/>
                </a:path>
                <a:path w="1405889" h="248920">
                  <a:moveTo>
                    <a:pt x="1405597" y="1841"/>
                  </a:moveTo>
                  <a:lnTo>
                    <a:pt x="1403769" y="0"/>
                  </a:lnTo>
                  <a:lnTo>
                    <a:pt x="1399247" y="0"/>
                  </a:lnTo>
                  <a:lnTo>
                    <a:pt x="1397393" y="1841"/>
                  </a:lnTo>
                  <a:lnTo>
                    <a:pt x="1397393" y="6413"/>
                  </a:lnTo>
                  <a:lnTo>
                    <a:pt x="1399247" y="8255"/>
                  </a:lnTo>
                  <a:lnTo>
                    <a:pt x="1403769" y="8255"/>
                  </a:lnTo>
                  <a:lnTo>
                    <a:pt x="1405597" y="6413"/>
                  </a:lnTo>
                  <a:lnTo>
                    <a:pt x="1405597" y="4127"/>
                  </a:lnTo>
                  <a:lnTo>
                    <a:pt x="1405597" y="1841"/>
                  </a:lnTo>
                  <a:close/>
                </a:path>
              </a:pathLst>
            </a:custGeom>
            <a:solidFill>
              <a:srgbClr val="FFFFFF">
                <a:alpha val="31198"/>
              </a:srgbClr>
            </a:solidFill>
          </p:spPr>
          <p:txBody>
            <a:bodyPr wrap="square" lIns="0" tIns="0" rIns="0" bIns="0" rtlCol="0"/>
            <a:lstStyle/>
            <a:p>
              <a:endParaRPr/>
            </a:p>
          </p:txBody>
        </p:sp>
        <p:sp>
          <p:nvSpPr>
            <p:cNvPr id="248" name="object 248"/>
            <p:cNvSpPr/>
            <p:nvPr/>
          </p:nvSpPr>
          <p:spPr>
            <a:xfrm>
              <a:off x="837577" y="8613095"/>
              <a:ext cx="1610360" cy="221615"/>
            </a:xfrm>
            <a:custGeom>
              <a:avLst/>
              <a:gdLst/>
              <a:ahLst/>
              <a:cxnLst/>
              <a:rect l="l" t="t" r="r" b="b"/>
              <a:pathLst>
                <a:path w="1610360" h="221615">
                  <a:moveTo>
                    <a:pt x="21361" y="204343"/>
                  </a:moveTo>
                  <a:lnTo>
                    <a:pt x="16573" y="199529"/>
                  </a:lnTo>
                  <a:lnTo>
                    <a:pt x="4775" y="199529"/>
                  </a:lnTo>
                  <a:lnTo>
                    <a:pt x="0" y="204343"/>
                  </a:lnTo>
                  <a:lnTo>
                    <a:pt x="0" y="216242"/>
                  </a:lnTo>
                  <a:lnTo>
                    <a:pt x="4775" y="221068"/>
                  </a:lnTo>
                  <a:lnTo>
                    <a:pt x="16573" y="221068"/>
                  </a:lnTo>
                  <a:lnTo>
                    <a:pt x="21361" y="216242"/>
                  </a:lnTo>
                  <a:lnTo>
                    <a:pt x="21361" y="210312"/>
                  </a:lnTo>
                  <a:lnTo>
                    <a:pt x="21361" y="204343"/>
                  </a:lnTo>
                  <a:close/>
                </a:path>
                <a:path w="1610360" h="221615">
                  <a:moveTo>
                    <a:pt x="922921" y="70078"/>
                  </a:moveTo>
                  <a:lnTo>
                    <a:pt x="919975" y="67119"/>
                  </a:lnTo>
                  <a:lnTo>
                    <a:pt x="912736" y="67119"/>
                  </a:lnTo>
                  <a:lnTo>
                    <a:pt x="909777" y="70078"/>
                  </a:lnTo>
                  <a:lnTo>
                    <a:pt x="909777" y="77381"/>
                  </a:lnTo>
                  <a:lnTo>
                    <a:pt x="912736" y="80352"/>
                  </a:lnTo>
                  <a:lnTo>
                    <a:pt x="919975" y="80352"/>
                  </a:lnTo>
                  <a:lnTo>
                    <a:pt x="922921" y="77381"/>
                  </a:lnTo>
                  <a:lnTo>
                    <a:pt x="922921" y="73736"/>
                  </a:lnTo>
                  <a:lnTo>
                    <a:pt x="922921" y="70078"/>
                  </a:lnTo>
                  <a:close/>
                </a:path>
                <a:path w="1610360" h="221615">
                  <a:moveTo>
                    <a:pt x="1610334" y="2235"/>
                  </a:moveTo>
                  <a:lnTo>
                    <a:pt x="1608112" y="0"/>
                  </a:lnTo>
                  <a:lnTo>
                    <a:pt x="1602663" y="0"/>
                  </a:lnTo>
                  <a:lnTo>
                    <a:pt x="1600441" y="2235"/>
                  </a:lnTo>
                  <a:lnTo>
                    <a:pt x="1600441" y="7721"/>
                  </a:lnTo>
                  <a:lnTo>
                    <a:pt x="1602663" y="9969"/>
                  </a:lnTo>
                  <a:lnTo>
                    <a:pt x="1608112" y="9969"/>
                  </a:lnTo>
                  <a:lnTo>
                    <a:pt x="1610334" y="7721"/>
                  </a:lnTo>
                  <a:lnTo>
                    <a:pt x="1610334" y="4991"/>
                  </a:lnTo>
                  <a:lnTo>
                    <a:pt x="1610334" y="2235"/>
                  </a:lnTo>
                  <a:close/>
                </a:path>
              </a:pathLst>
            </a:custGeom>
            <a:solidFill>
              <a:srgbClr val="FFFFFF">
                <a:alpha val="39999"/>
              </a:srgbClr>
            </a:solidFill>
          </p:spPr>
          <p:txBody>
            <a:bodyPr wrap="square" lIns="0" tIns="0" rIns="0" bIns="0" rtlCol="0"/>
            <a:lstStyle/>
            <a:p>
              <a:endParaRPr/>
            </a:p>
          </p:txBody>
        </p:sp>
        <p:sp>
          <p:nvSpPr>
            <p:cNvPr id="249" name="object 249"/>
            <p:cNvSpPr/>
            <p:nvPr/>
          </p:nvSpPr>
          <p:spPr>
            <a:xfrm>
              <a:off x="2009246" y="8554906"/>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50" name="object 250"/>
            <p:cNvSpPr/>
            <p:nvPr/>
          </p:nvSpPr>
          <p:spPr>
            <a:xfrm>
              <a:off x="1610785" y="817852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251" name="object 251"/>
            <p:cNvSpPr/>
            <p:nvPr/>
          </p:nvSpPr>
          <p:spPr>
            <a:xfrm>
              <a:off x="1144892" y="8055527"/>
              <a:ext cx="1516380" cy="499745"/>
            </a:xfrm>
            <a:custGeom>
              <a:avLst/>
              <a:gdLst/>
              <a:ahLst/>
              <a:cxnLst/>
              <a:rect l="l" t="t" r="r" b="b"/>
              <a:pathLst>
                <a:path w="1516380" h="499745">
                  <a:moveTo>
                    <a:pt x="9880" y="2247"/>
                  </a:moveTo>
                  <a:lnTo>
                    <a:pt x="7658" y="0"/>
                  </a:lnTo>
                  <a:lnTo>
                    <a:pt x="2209" y="0"/>
                  </a:lnTo>
                  <a:lnTo>
                    <a:pt x="0" y="2247"/>
                  </a:lnTo>
                  <a:lnTo>
                    <a:pt x="0" y="7734"/>
                  </a:lnTo>
                  <a:lnTo>
                    <a:pt x="2209" y="9982"/>
                  </a:lnTo>
                  <a:lnTo>
                    <a:pt x="7658" y="9982"/>
                  </a:lnTo>
                  <a:lnTo>
                    <a:pt x="9880" y="7734"/>
                  </a:lnTo>
                  <a:lnTo>
                    <a:pt x="9880" y="5003"/>
                  </a:lnTo>
                  <a:lnTo>
                    <a:pt x="9880" y="2247"/>
                  </a:lnTo>
                  <a:close/>
                </a:path>
                <a:path w="1516380" h="499745">
                  <a:moveTo>
                    <a:pt x="405968" y="482434"/>
                  </a:moveTo>
                  <a:lnTo>
                    <a:pt x="401142" y="477532"/>
                  </a:lnTo>
                  <a:lnTo>
                    <a:pt x="389178" y="477532"/>
                  </a:lnTo>
                  <a:lnTo>
                    <a:pt x="384327" y="482434"/>
                  </a:lnTo>
                  <a:lnTo>
                    <a:pt x="384327" y="494487"/>
                  </a:lnTo>
                  <a:lnTo>
                    <a:pt x="389178" y="499389"/>
                  </a:lnTo>
                  <a:lnTo>
                    <a:pt x="401142" y="499389"/>
                  </a:lnTo>
                  <a:lnTo>
                    <a:pt x="405968" y="494487"/>
                  </a:lnTo>
                  <a:lnTo>
                    <a:pt x="405968" y="488454"/>
                  </a:lnTo>
                  <a:lnTo>
                    <a:pt x="405968" y="482434"/>
                  </a:lnTo>
                  <a:close/>
                </a:path>
                <a:path w="1516380" h="499745">
                  <a:moveTo>
                    <a:pt x="1515884" y="147980"/>
                  </a:moveTo>
                  <a:lnTo>
                    <a:pt x="1513154" y="145224"/>
                  </a:lnTo>
                  <a:lnTo>
                    <a:pt x="1506410" y="145224"/>
                  </a:lnTo>
                  <a:lnTo>
                    <a:pt x="1503705" y="147980"/>
                  </a:lnTo>
                  <a:lnTo>
                    <a:pt x="1503705" y="154774"/>
                  </a:lnTo>
                  <a:lnTo>
                    <a:pt x="1506410" y="157530"/>
                  </a:lnTo>
                  <a:lnTo>
                    <a:pt x="1513154" y="157530"/>
                  </a:lnTo>
                  <a:lnTo>
                    <a:pt x="1515884" y="154774"/>
                  </a:lnTo>
                  <a:lnTo>
                    <a:pt x="1515884" y="151371"/>
                  </a:lnTo>
                  <a:lnTo>
                    <a:pt x="1515884" y="147980"/>
                  </a:lnTo>
                  <a:close/>
                </a:path>
              </a:pathLst>
            </a:custGeom>
            <a:solidFill>
              <a:srgbClr val="FFFFFF">
                <a:alpha val="39999"/>
              </a:srgbClr>
            </a:solidFill>
          </p:spPr>
          <p:txBody>
            <a:bodyPr wrap="square" lIns="0" tIns="0" rIns="0" bIns="0" rtlCol="0"/>
            <a:lstStyle/>
            <a:p>
              <a:endParaRPr/>
            </a:p>
          </p:txBody>
        </p:sp>
        <p:sp>
          <p:nvSpPr>
            <p:cNvPr id="252" name="object 252"/>
            <p:cNvSpPr/>
            <p:nvPr/>
          </p:nvSpPr>
          <p:spPr>
            <a:xfrm>
              <a:off x="367855" y="7329391"/>
              <a:ext cx="1321435" cy="1494155"/>
            </a:xfrm>
            <a:custGeom>
              <a:avLst/>
              <a:gdLst/>
              <a:ahLst/>
              <a:cxnLst/>
              <a:rect l="l" t="t" r="r" b="b"/>
              <a:pathLst>
                <a:path w="1321435" h="1494154">
                  <a:moveTo>
                    <a:pt x="12192" y="1484464"/>
                  </a:moveTo>
                  <a:lnTo>
                    <a:pt x="9461" y="1481696"/>
                  </a:lnTo>
                  <a:lnTo>
                    <a:pt x="2717" y="1481696"/>
                  </a:lnTo>
                  <a:lnTo>
                    <a:pt x="0" y="1484464"/>
                  </a:lnTo>
                  <a:lnTo>
                    <a:pt x="0" y="1491246"/>
                  </a:lnTo>
                  <a:lnTo>
                    <a:pt x="2717" y="1494015"/>
                  </a:lnTo>
                  <a:lnTo>
                    <a:pt x="9461" y="1494015"/>
                  </a:lnTo>
                  <a:lnTo>
                    <a:pt x="12192" y="1491246"/>
                  </a:lnTo>
                  <a:lnTo>
                    <a:pt x="12192" y="1487843"/>
                  </a:lnTo>
                  <a:lnTo>
                    <a:pt x="12192" y="1484464"/>
                  </a:lnTo>
                  <a:close/>
                </a:path>
                <a:path w="1321435" h="1494154">
                  <a:moveTo>
                    <a:pt x="1321079" y="6350"/>
                  </a:moveTo>
                  <a:lnTo>
                    <a:pt x="1314780" y="0"/>
                  </a:lnTo>
                  <a:lnTo>
                    <a:pt x="1299260" y="0"/>
                  </a:lnTo>
                  <a:lnTo>
                    <a:pt x="1292948" y="6350"/>
                  </a:lnTo>
                  <a:lnTo>
                    <a:pt x="1292948" y="22009"/>
                  </a:lnTo>
                  <a:lnTo>
                    <a:pt x="1299260" y="28371"/>
                  </a:lnTo>
                  <a:lnTo>
                    <a:pt x="1314780" y="28371"/>
                  </a:lnTo>
                  <a:lnTo>
                    <a:pt x="1321079" y="22009"/>
                  </a:lnTo>
                  <a:lnTo>
                    <a:pt x="1321079" y="14185"/>
                  </a:lnTo>
                  <a:lnTo>
                    <a:pt x="1321079" y="6350"/>
                  </a:lnTo>
                  <a:close/>
                </a:path>
              </a:pathLst>
            </a:custGeom>
            <a:solidFill>
              <a:srgbClr val="6F4478">
                <a:alpha val="39999"/>
              </a:srgbClr>
            </a:solidFill>
          </p:spPr>
          <p:txBody>
            <a:bodyPr wrap="square" lIns="0" tIns="0" rIns="0" bIns="0" rtlCol="0"/>
            <a:lstStyle/>
            <a:p>
              <a:endParaRPr/>
            </a:p>
          </p:txBody>
        </p:sp>
        <p:sp>
          <p:nvSpPr>
            <p:cNvPr id="253" name="object 253"/>
            <p:cNvSpPr/>
            <p:nvPr/>
          </p:nvSpPr>
          <p:spPr>
            <a:xfrm>
              <a:off x="1227002" y="10978708"/>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254" name="object 254"/>
            <p:cNvSpPr/>
            <p:nvPr/>
          </p:nvSpPr>
          <p:spPr>
            <a:xfrm>
              <a:off x="2628491" y="7905790"/>
              <a:ext cx="10795" cy="10795"/>
            </a:xfrm>
            <a:custGeom>
              <a:avLst/>
              <a:gdLst/>
              <a:ahLst/>
              <a:cxnLst/>
              <a:rect l="l" t="t" r="r" b="b"/>
              <a:pathLst>
                <a:path w="10794" h="10795">
                  <a:moveTo>
                    <a:pt x="8031" y="0"/>
                  </a:moveTo>
                  <a:lnTo>
                    <a:pt x="2303" y="0"/>
                  </a:lnTo>
                  <a:lnTo>
                    <a:pt x="0" y="2345"/>
                  </a:lnTo>
                  <a:lnTo>
                    <a:pt x="0" y="8104"/>
                  </a:lnTo>
                  <a:lnTo>
                    <a:pt x="2303" y="10460"/>
                  </a:lnTo>
                  <a:lnTo>
                    <a:pt x="8031" y="10460"/>
                  </a:lnTo>
                  <a:lnTo>
                    <a:pt x="10366" y="8104"/>
                  </a:lnTo>
                  <a:lnTo>
                    <a:pt x="10366" y="5224"/>
                  </a:lnTo>
                  <a:lnTo>
                    <a:pt x="10366" y="2345"/>
                  </a:lnTo>
                  <a:lnTo>
                    <a:pt x="8031" y="0"/>
                  </a:lnTo>
                  <a:close/>
                </a:path>
              </a:pathLst>
            </a:custGeom>
            <a:solidFill>
              <a:srgbClr val="FFFFFF">
                <a:alpha val="23999"/>
              </a:srgbClr>
            </a:solidFill>
          </p:spPr>
          <p:txBody>
            <a:bodyPr wrap="square" lIns="0" tIns="0" rIns="0" bIns="0" rtlCol="0"/>
            <a:lstStyle/>
            <a:p>
              <a:endParaRPr/>
            </a:p>
          </p:txBody>
        </p:sp>
        <p:sp>
          <p:nvSpPr>
            <p:cNvPr id="255" name="object 255"/>
            <p:cNvSpPr/>
            <p:nvPr/>
          </p:nvSpPr>
          <p:spPr>
            <a:xfrm>
              <a:off x="1655479" y="9697119"/>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56" name="object 256"/>
            <p:cNvSpPr/>
            <p:nvPr/>
          </p:nvSpPr>
          <p:spPr>
            <a:xfrm>
              <a:off x="2806752" y="7821056"/>
              <a:ext cx="13335" cy="13335"/>
            </a:xfrm>
            <a:custGeom>
              <a:avLst/>
              <a:gdLst/>
              <a:ahLst/>
              <a:cxnLst/>
              <a:rect l="l" t="t" r="r" b="b"/>
              <a:pathLst>
                <a:path w="13335"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257" name="object 257"/>
            <p:cNvSpPr/>
            <p:nvPr/>
          </p:nvSpPr>
          <p:spPr>
            <a:xfrm>
              <a:off x="364236" y="8326913"/>
              <a:ext cx="1247775" cy="2341245"/>
            </a:xfrm>
            <a:custGeom>
              <a:avLst/>
              <a:gdLst/>
              <a:ahLst/>
              <a:cxnLst/>
              <a:rect l="l" t="t" r="r" b="b"/>
              <a:pathLst>
                <a:path w="1247775" h="2341245">
                  <a:moveTo>
                    <a:pt x="7239" y="1638"/>
                  </a:moveTo>
                  <a:lnTo>
                    <a:pt x="5600" y="0"/>
                  </a:lnTo>
                  <a:lnTo>
                    <a:pt x="1612" y="0"/>
                  </a:lnTo>
                  <a:lnTo>
                    <a:pt x="0" y="1638"/>
                  </a:lnTo>
                  <a:lnTo>
                    <a:pt x="0" y="5689"/>
                  </a:lnTo>
                  <a:lnTo>
                    <a:pt x="1612" y="7340"/>
                  </a:lnTo>
                  <a:lnTo>
                    <a:pt x="5600" y="7340"/>
                  </a:lnTo>
                  <a:lnTo>
                    <a:pt x="7239" y="5689"/>
                  </a:lnTo>
                  <a:lnTo>
                    <a:pt x="7239" y="3632"/>
                  </a:lnTo>
                  <a:lnTo>
                    <a:pt x="7239" y="1638"/>
                  </a:lnTo>
                  <a:close/>
                </a:path>
                <a:path w="1247775" h="2341245">
                  <a:moveTo>
                    <a:pt x="1247622" y="2336508"/>
                  </a:moveTo>
                  <a:lnTo>
                    <a:pt x="1246301" y="2335161"/>
                  </a:lnTo>
                  <a:lnTo>
                    <a:pt x="1243025" y="2335161"/>
                  </a:lnTo>
                  <a:lnTo>
                    <a:pt x="1241704" y="2336508"/>
                  </a:lnTo>
                  <a:lnTo>
                    <a:pt x="1241704" y="2339784"/>
                  </a:lnTo>
                  <a:lnTo>
                    <a:pt x="1243025" y="2341143"/>
                  </a:lnTo>
                  <a:lnTo>
                    <a:pt x="1246301" y="2341143"/>
                  </a:lnTo>
                  <a:lnTo>
                    <a:pt x="1247622" y="2339784"/>
                  </a:lnTo>
                  <a:lnTo>
                    <a:pt x="1247622" y="2338133"/>
                  </a:lnTo>
                  <a:lnTo>
                    <a:pt x="1247622" y="2336508"/>
                  </a:lnTo>
                  <a:close/>
                </a:path>
              </a:pathLst>
            </a:custGeom>
            <a:solidFill>
              <a:srgbClr val="FFFFFF">
                <a:alpha val="29998"/>
              </a:srgbClr>
            </a:solidFill>
          </p:spPr>
          <p:txBody>
            <a:bodyPr wrap="square" lIns="0" tIns="0" rIns="0" bIns="0" rtlCol="0"/>
            <a:lstStyle/>
            <a:p>
              <a:endParaRPr/>
            </a:p>
          </p:txBody>
        </p:sp>
        <p:sp>
          <p:nvSpPr>
            <p:cNvPr id="258" name="object 258"/>
            <p:cNvSpPr/>
            <p:nvPr/>
          </p:nvSpPr>
          <p:spPr>
            <a:xfrm>
              <a:off x="2840853" y="9702497"/>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259" name="object 259"/>
            <p:cNvSpPr/>
            <p:nvPr/>
          </p:nvSpPr>
          <p:spPr>
            <a:xfrm>
              <a:off x="27647" y="7869230"/>
              <a:ext cx="1364615" cy="2299335"/>
            </a:xfrm>
            <a:custGeom>
              <a:avLst/>
              <a:gdLst/>
              <a:ahLst/>
              <a:cxnLst/>
              <a:rect l="l" t="t" r="r" b="b"/>
              <a:pathLst>
                <a:path w="1364615" h="2299334">
                  <a:moveTo>
                    <a:pt x="18948" y="2288514"/>
                  </a:moveTo>
                  <a:lnTo>
                    <a:pt x="14706" y="2285428"/>
                  </a:lnTo>
                  <a:lnTo>
                    <a:pt x="4267" y="2285428"/>
                  </a:lnTo>
                  <a:lnTo>
                    <a:pt x="0" y="2288514"/>
                  </a:lnTo>
                  <a:lnTo>
                    <a:pt x="0" y="2296071"/>
                  </a:lnTo>
                  <a:lnTo>
                    <a:pt x="4267" y="2299157"/>
                  </a:lnTo>
                  <a:lnTo>
                    <a:pt x="14706" y="2299157"/>
                  </a:lnTo>
                  <a:lnTo>
                    <a:pt x="18948" y="2296071"/>
                  </a:lnTo>
                  <a:lnTo>
                    <a:pt x="18948" y="2292286"/>
                  </a:lnTo>
                  <a:lnTo>
                    <a:pt x="18948" y="2288514"/>
                  </a:lnTo>
                  <a:close/>
                </a:path>
                <a:path w="1364615" h="2299334">
                  <a:moveTo>
                    <a:pt x="1101559" y="2959"/>
                  </a:moveTo>
                  <a:lnTo>
                    <a:pt x="1098638" y="0"/>
                  </a:lnTo>
                  <a:lnTo>
                    <a:pt x="1091438" y="0"/>
                  </a:lnTo>
                  <a:lnTo>
                    <a:pt x="1088517" y="2959"/>
                  </a:lnTo>
                  <a:lnTo>
                    <a:pt x="1088517" y="10210"/>
                  </a:lnTo>
                  <a:lnTo>
                    <a:pt x="1091438" y="13157"/>
                  </a:lnTo>
                  <a:lnTo>
                    <a:pt x="1098638" y="13157"/>
                  </a:lnTo>
                  <a:lnTo>
                    <a:pt x="1101559" y="10210"/>
                  </a:lnTo>
                  <a:lnTo>
                    <a:pt x="1101559" y="6578"/>
                  </a:lnTo>
                  <a:lnTo>
                    <a:pt x="1101559" y="2959"/>
                  </a:lnTo>
                  <a:close/>
                </a:path>
                <a:path w="1364615" h="2299334">
                  <a:moveTo>
                    <a:pt x="1364246" y="1335849"/>
                  </a:moveTo>
                  <a:lnTo>
                    <a:pt x="1360817" y="1332395"/>
                  </a:lnTo>
                  <a:lnTo>
                    <a:pt x="1352334" y="1332395"/>
                  </a:lnTo>
                  <a:lnTo>
                    <a:pt x="1348917" y="1335849"/>
                  </a:lnTo>
                  <a:lnTo>
                    <a:pt x="1348917" y="1344434"/>
                  </a:lnTo>
                  <a:lnTo>
                    <a:pt x="1352334" y="1347889"/>
                  </a:lnTo>
                  <a:lnTo>
                    <a:pt x="1360817" y="1347889"/>
                  </a:lnTo>
                  <a:lnTo>
                    <a:pt x="1364246" y="1344434"/>
                  </a:lnTo>
                  <a:lnTo>
                    <a:pt x="1364246" y="1340154"/>
                  </a:lnTo>
                  <a:lnTo>
                    <a:pt x="1364246" y="1335849"/>
                  </a:lnTo>
                  <a:close/>
                </a:path>
              </a:pathLst>
            </a:custGeom>
            <a:solidFill>
              <a:srgbClr val="FFFFFF">
                <a:alpha val="39999"/>
              </a:srgbClr>
            </a:solidFill>
          </p:spPr>
          <p:txBody>
            <a:bodyPr wrap="square" lIns="0" tIns="0" rIns="0" bIns="0" rtlCol="0"/>
            <a:lstStyle/>
            <a:p>
              <a:endParaRPr/>
            </a:p>
          </p:txBody>
        </p:sp>
        <p:sp>
          <p:nvSpPr>
            <p:cNvPr id="260" name="object 260"/>
            <p:cNvSpPr/>
            <p:nvPr/>
          </p:nvSpPr>
          <p:spPr>
            <a:xfrm>
              <a:off x="1313594" y="908024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61" name="object 261"/>
            <p:cNvSpPr/>
            <p:nvPr/>
          </p:nvSpPr>
          <p:spPr>
            <a:xfrm>
              <a:off x="3346679" y="8213892"/>
              <a:ext cx="21590" cy="21590"/>
            </a:xfrm>
            <a:custGeom>
              <a:avLst/>
              <a:gdLst/>
              <a:ahLst/>
              <a:cxnLst/>
              <a:rect l="l" t="t" r="r" b="b"/>
              <a:pathLst>
                <a:path w="21589"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262" name="object 262"/>
            <p:cNvSpPr/>
            <p:nvPr/>
          </p:nvSpPr>
          <p:spPr>
            <a:xfrm>
              <a:off x="3946507" y="9586493"/>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63" name="object 263"/>
            <p:cNvSpPr/>
            <p:nvPr/>
          </p:nvSpPr>
          <p:spPr>
            <a:xfrm>
              <a:off x="4172591" y="10140560"/>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264" name="object 264"/>
            <p:cNvSpPr/>
            <p:nvPr/>
          </p:nvSpPr>
          <p:spPr>
            <a:xfrm>
              <a:off x="2613362" y="10884243"/>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65" name="object 265"/>
            <p:cNvSpPr/>
            <p:nvPr/>
          </p:nvSpPr>
          <p:spPr>
            <a:xfrm>
              <a:off x="3865510" y="9395350"/>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66" name="object 266"/>
            <p:cNvSpPr/>
            <p:nvPr/>
          </p:nvSpPr>
          <p:spPr>
            <a:xfrm>
              <a:off x="4532550" y="979727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267" name="object 267"/>
            <p:cNvSpPr/>
            <p:nvPr/>
          </p:nvSpPr>
          <p:spPr>
            <a:xfrm>
              <a:off x="2638551" y="10631201"/>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68" name="object 268"/>
            <p:cNvSpPr/>
            <p:nvPr/>
          </p:nvSpPr>
          <p:spPr>
            <a:xfrm>
              <a:off x="3083407" y="11152777"/>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269" name="object 269"/>
            <p:cNvSpPr/>
            <p:nvPr/>
          </p:nvSpPr>
          <p:spPr>
            <a:xfrm>
              <a:off x="3550853" y="9648682"/>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270" name="object 270"/>
            <p:cNvSpPr/>
            <p:nvPr/>
          </p:nvSpPr>
          <p:spPr>
            <a:xfrm>
              <a:off x="2879153" y="9042164"/>
              <a:ext cx="636905" cy="1748789"/>
            </a:xfrm>
            <a:custGeom>
              <a:avLst/>
              <a:gdLst/>
              <a:ahLst/>
              <a:cxnLst/>
              <a:rect l="l" t="t" r="r" b="b"/>
              <a:pathLst>
                <a:path w="636904" h="1748790">
                  <a:moveTo>
                    <a:pt x="11493" y="1741817"/>
                  </a:moveTo>
                  <a:lnTo>
                    <a:pt x="9652" y="1739963"/>
                  </a:lnTo>
                  <a:lnTo>
                    <a:pt x="5143" y="1739963"/>
                  </a:lnTo>
                  <a:lnTo>
                    <a:pt x="3289" y="1741817"/>
                  </a:lnTo>
                  <a:lnTo>
                    <a:pt x="3289" y="1746377"/>
                  </a:lnTo>
                  <a:lnTo>
                    <a:pt x="5143" y="1748218"/>
                  </a:lnTo>
                  <a:lnTo>
                    <a:pt x="9652" y="1748218"/>
                  </a:lnTo>
                  <a:lnTo>
                    <a:pt x="11493" y="1746377"/>
                  </a:lnTo>
                  <a:lnTo>
                    <a:pt x="11493" y="1744091"/>
                  </a:lnTo>
                  <a:lnTo>
                    <a:pt x="11493" y="1741817"/>
                  </a:lnTo>
                  <a:close/>
                </a:path>
                <a:path w="636904" h="1748790">
                  <a:moveTo>
                    <a:pt x="22987" y="951090"/>
                  </a:moveTo>
                  <a:lnTo>
                    <a:pt x="17843" y="945896"/>
                  </a:lnTo>
                  <a:lnTo>
                    <a:pt x="5143" y="945896"/>
                  </a:lnTo>
                  <a:lnTo>
                    <a:pt x="0" y="951090"/>
                  </a:lnTo>
                  <a:lnTo>
                    <a:pt x="0" y="963879"/>
                  </a:lnTo>
                  <a:lnTo>
                    <a:pt x="5143" y="969073"/>
                  </a:lnTo>
                  <a:lnTo>
                    <a:pt x="17843" y="969073"/>
                  </a:lnTo>
                  <a:lnTo>
                    <a:pt x="22987" y="963879"/>
                  </a:lnTo>
                  <a:lnTo>
                    <a:pt x="22987" y="957503"/>
                  </a:lnTo>
                  <a:lnTo>
                    <a:pt x="22987" y="951090"/>
                  </a:lnTo>
                  <a:close/>
                </a:path>
                <a:path w="636904" h="1748790">
                  <a:moveTo>
                    <a:pt x="636765" y="2882"/>
                  </a:moveTo>
                  <a:lnTo>
                    <a:pt x="633907" y="0"/>
                  </a:lnTo>
                  <a:lnTo>
                    <a:pt x="626821" y="0"/>
                  </a:lnTo>
                  <a:lnTo>
                    <a:pt x="623963" y="2882"/>
                  </a:lnTo>
                  <a:lnTo>
                    <a:pt x="623963" y="9982"/>
                  </a:lnTo>
                  <a:lnTo>
                    <a:pt x="626821" y="12915"/>
                  </a:lnTo>
                  <a:lnTo>
                    <a:pt x="633907" y="12915"/>
                  </a:lnTo>
                  <a:lnTo>
                    <a:pt x="636765" y="9982"/>
                  </a:lnTo>
                  <a:lnTo>
                    <a:pt x="636765" y="6438"/>
                  </a:lnTo>
                  <a:lnTo>
                    <a:pt x="636765" y="2882"/>
                  </a:lnTo>
                  <a:close/>
                </a:path>
              </a:pathLst>
            </a:custGeom>
            <a:solidFill>
              <a:srgbClr val="FFFFFF">
                <a:alpha val="31198"/>
              </a:srgbClr>
            </a:solidFill>
          </p:spPr>
          <p:txBody>
            <a:bodyPr wrap="square" lIns="0" tIns="0" rIns="0" bIns="0" rtlCol="0"/>
            <a:lstStyle/>
            <a:p>
              <a:endParaRPr/>
            </a:p>
          </p:txBody>
        </p:sp>
        <p:sp>
          <p:nvSpPr>
            <p:cNvPr id="271" name="object 271"/>
            <p:cNvSpPr/>
            <p:nvPr/>
          </p:nvSpPr>
          <p:spPr>
            <a:xfrm>
              <a:off x="2524683" y="8530761"/>
              <a:ext cx="1718945" cy="1629410"/>
            </a:xfrm>
            <a:custGeom>
              <a:avLst/>
              <a:gdLst/>
              <a:ahLst/>
              <a:cxnLst/>
              <a:rect l="l" t="t" r="r" b="b"/>
              <a:pathLst>
                <a:path w="1718945" h="1629409">
                  <a:moveTo>
                    <a:pt x="13144" y="1618996"/>
                  </a:moveTo>
                  <a:lnTo>
                    <a:pt x="10185" y="1616049"/>
                  </a:lnTo>
                  <a:lnTo>
                    <a:pt x="2946" y="1616049"/>
                  </a:lnTo>
                  <a:lnTo>
                    <a:pt x="0" y="1618996"/>
                  </a:lnTo>
                  <a:lnTo>
                    <a:pt x="0" y="1626311"/>
                  </a:lnTo>
                  <a:lnTo>
                    <a:pt x="2946" y="1629283"/>
                  </a:lnTo>
                  <a:lnTo>
                    <a:pt x="10185" y="1629283"/>
                  </a:lnTo>
                  <a:lnTo>
                    <a:pt x="13144" y="1626311"/>
                  </a:lnTo>
                  <a:lnTo>
                    <a:pt x="13144" y="1622666"/>
                  </a:lnTo>
                  <a:lnTo>
                    <a:pt x="13144" y="1618996"/>
                  </a:lnTo>
                  <a:close/>
                </a:path>
                <a:path w="1718945" h="1629409">
                  <a:moveTo>
                    <a:pt x="973734" y="4826"/>
                  </a:moveTo>
                  <a:lnTo>
                    <a:pt x="968946" y="0"/>
                  </a:lnTo>
                  <a:lnTo>
                    <a:pt x="957173" y="0"/>
                  </a:lnTo>
                  <a:lnTo>
                    <a:pt x="952373" y="4826"/>
                  </a:lnTo>
                  <a:lnTo>
                    <a:pt x="952373" y="16713"/>
                  </a:lnTo>
                  <a:lnTo>
                    <a:pt x="957173" y="21539"/>
                  </a:lnTo>
                  <a:lnTo>
                    <a:pt x="968946" y="21539"/>
                  </a:lnTo>
                  <a:lnTo>
                    <a:pt x="973734" y="16713"/>
                  </a:lnTo>
                  <a:lnTo>
                    <a:pt x="973734" y="10782"/>
                  </a:lnTo>
                  <a:lnTo>
                    <a:pt x="973734" y="4826"/>
                  </a:lnTo>
                  <a:close/>
                </a:path>
                <a:path w="1718945" h="1629409">
                  <a:moveTo>
                    <a:pt x="1718576" y="873264"/>
                  </a:moveTo>
                  <a:lnTo>
                    <a:pt x="1716354" y="871016"/>
                  </a:lnTo>
                  <a:lnTo>
                    <a:pt x="1710905" y="871016"/>
                  </a:lnTo>
                  <a:lnTo>
                    <a:pt x="1708683" y="873264"/>
                  </a:lnTo>
                  <a:lnTo>
                    <a:pt x="1708683" y="878751"/>
                  </a:lnTo>
                  <a:lnTo>
                    <a:pt x="1710905" y="880986"/>
                  </a:lnTo>
                  <a:lnTo>
                    <a:pt x="1716354" y="880986"/>
                  </a:lnTo>
                  <a:lnTo>
                    <a:pt x="1718576" y="878751"/>
                  </a:lnTo>
                  <a:lnTo>
                    <a:pt x="1718576" y="876020"/>
                  </a:lnTo>
                  <a:lnTo>
                    <a:pt x="1718576" y="873264"/>
                  </a:lnTo>
                  <a:close/>
                </a:path>
              </a:pathLst>
            </a:custGeom>
            <a:solidFill>
              <a:srgbClr val="FFFFFF">
                <a:alpha val="39999"/>
              </a:srgbClr>
            </a:solidFill>
          </p:spPr>
          <p:txBody>
            <a:bodyPr wrap="square" lIns="0" tIns="0" rIns="0" bIns="0" rtlCol="0"/>
            <a:lstStyle/>
            <a:p>
              <a:endParaRPr/>
            </a:p>
          </p:txBody>
        </p:sp>
        <p:sp>
          <p:nvSpPr>
            <p:cNvPr id="272" name="object 272"/>
            <p:cNvSpPr/>
            <p:nvPr/>
          </p:nvSpPr>
          <p:spPr>
            <a:xfrm>
              <a:off x="2786573" y="1002149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73" name="object 273"/>
            <p:cNvSpPr/>
            <p:nvPr/>
          </p:nvSpPr>
          <p:spPr>
            <a:xfrm>
              <a:off x="4250281" y="7896661"/>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274" name="object 274"/>
            <p:cNvSpPr/>
            <p:nvPr/>
          </p:nvSpPr>
          <p:spPr>
            <a:xfrm>
              <a:off x="2306535" y="7667110"/>
              <a:ext cx="2168525" cy="2354580"/>
            </a:xfrm>
            <a:custGeom>
              <a:avLst/>
              <a:gdLst/>
              <a:ahLst/>
              <a:cxnLst/>
              <a:rect l="l" t="t" r="r" b="b"/>
              <a:pathLst>
                <a:path w="2168525" h="2354579">
                  <a:moveTo>
                    <a:pt x="21653" y="2337435"/>
                  </a:moveTo>
                  <a:lnTo>
                    <a:pt x="16827" y="2332532"/>
                  </a:lnTo>
                  <a:lnTo>
                    <a:pt x="4864" y="2332532"/>
                  </a:lnTo>
                  <a:lnTo>
                    <a:pt x="0" y="2337435"/>
                  </a:lnTo>
                  <a:lnTo>
                    <a:pt x="0" y="2349500"/>
                  </a:lnTo>
                  <a:lnTo>
                    <a:pt x="4864" y="2354402"/>
                  </a:lnTo>
                  <a:lnTo>
                    <a:pt x="16827" y="2354402"/>
                  </a:lnTo>
                  <a:lnTo>
                    <a:pt x="21653" y="2349500"/>
                  </a:lnTo>
                  <a:lnTo>
                    <a:pt x="21653" y="2343454"/>
                  </a:lnTo>
                  <a:lnTo>
                    <a:pt x="21653" y="2337435"/>
                  </a:lnTo>
                  <a:close/>
                </a:path>
                <a:path w="2168525" h="2354579">
                  <a:moveTo>
                    <a:pt x="1487716" y="108813"/>
                  </a:moveTo>
                  <a:lnTo>
                    <a:pt x="1485506" y="106565"/>
                  </a:lnTo>
                  <a:lnTo>
                    <a:pt x="1480058" y="106565"/>
                  </a:lnTo>
                  <a:lnTo>
                    <a:pt x="1477835" y="108813"/>
                  </a:lnTo>
                  <a:lnTo>
                    <a:pt x="1477835" y="114300"/>
                  </a:lnTo>
                  <a:lnTo>
                    <a:pt x="1480058" y="116535"/>
                  </a:lnTo>
                  <a:lnTo>
                    <a:pt x="1485506" y="116535"/>
                  </a:lnTo>
                  <a:lnTo>
                    <a:pt x="1487716" y="114300"/>
                  </a:lnTo>
                  <a:lnTo>
                    <a:pt x="1487716" y="111569"/>
                  </a:lnTo>
                  <a:lnTo>
                    <a:pt x="1487716" y="108813"/>
                  </a:lnTo>
                  <a:close/>
                </a:path>
                <a:path w="2168525" h="2354579">
                  <a:moveTo>
                    <a:pt x="1598587" y="1854"/>
                  </a:moveTo>
                  <a:lnTo>
                    <a:pt x="1596758" y="0"/>
                  </a:lnTo>
                  <a:lnTo>
                    <a:pt x="1592249" y="0"/>
                  </a:lnTo>
                  <a:lnTo>
                    <a:pt x="1590395" y="1854"/>
                  </a:lnTo>
                  <a:lnTo>
                    <a:pt x="1590395" y="6400"/>
                  </a:lnTo>
                  <a:lnTo>
                    <a:pt x="1592249" y="8242"/>
                  </a:lnTo>
                  <a:lnTo>
                    <a:pt x="1596758" y="8242"/>
                  </a:lnTo>
                  <a:lnTo>
                    <a:pt x="1598587" y="6400"/>
                  </a:lnTo>
                  <a:lnTo>
                    <a:pt x="1598587" y="4127"/>
                  </a:lnTo>
                  <a:lnTo>
                    <a:pt x="1598587" y="1854"/>
                  </a:lnTo>
                  <a:close/>
                </a:path>
                <a:path w="2168525" h="2354579">
                  <a:moveTo>
                    <a:pt x="2167915" y="528485"/>
                  </a:moveTo>
                  <a:lnTo>
                    <a:pt x="2165185" y="525729"/>
                  </a:lnTo>
                  <a:lnTo>
                    <a:pt x="2158441" y="525729"/>
                  </a:lnTo>
                  <a:lnTo>
                    <a:pt x="2155723" y="528485"/>
                  </a:lnTo>
                  <a:lnTo>
                    <a:pt x="2155723" y="535266"/>
                  </a:lnTo>
                  <a:lnTo>
                    <a:pt x="2158441" y="538035"/>
                  </a:lnTo>
                  <a:lnTo>
                    <a:pt x="2165185" y="538035"/>
                  </a:lnTo>
                  <a:lnTo>
                    <a:pt x="2167915" y="535266"/>
                  </a:lnTo>
                  <a:lnTo>
                    <a:pt x="2167915" y="531876"/>
                  </a:lnTo>
                  <a:lnTo>
                    <a:pt x="2167915" y="528485"/>
                  </a:lnTo>
                  <a:close/>
                </a:path>
              </a:pathLst>
            </a:custGeom>
            <a:solidFill>
              <a:srgbClr val="FFFFFF">
                <a:alpha val="39999"/>
              </a:srgbClr>
            </a:solidFill>
          </p:spPr>
          <p:txBody>
            <a:bodyPr wrap="square" lIns="0" tIns="0" rIns="0" bIns="0" rtlCol="0"/>
            <a:lstStyle/>
            <a:p>
              <a:endParaRPr/>
            </a:p>
          </p:txBody>
        </p:sp>
        <p:sp>
          <p:nvSpPr>
            <p:cNvPr id="275" name="object 275"/>
            <p:cNvSpPr/>
            <p:nvPr/>
          </p:nvSpPr>
          <p:spPr>
            <a:xfrm>
              <a:off x="3871862" y="711991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276" name="object 276"/>
            <p:cNvSpPr/>
            <p:nvPr/>
          </p:nvSpPr>
          <p:spPr>
            <a:xfrm>
              <a:off x="2432804" y="11163708"/>
              <a:ext cx="10795" cy="10795"/>
            </a:xfrm>
            <a:custGeom>
              <a:avLst/>
              <a:gdLst/>
              <a:ahLst/>
              <a:cxnLst/>
              <a:rect l="l" t="t" r="r" b="b"/>
              <a:pathLst>
                <a:path w="10794" h="10795">
                  <a:moveTo>
                    <a:pt x="8282" y="0"/>
                  </a:moveTo>
                  <a:lnTo>
                    <a:pt x="2387" y="0"/>
                  </a:lnTo>
                  <a:lnTo>
                    <a:pt x="0" y="2429"/>
                  </a:lnTo>
                  <a:lnTo>
                    <a:pt x="0" y="8334"/>
                  </a:lnTo>
                  <a:lnTo>
                    <a:pt x="2387"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77" name="object 277"/>
            <p:cNvSpPr/>
            <p:nvPr/>
          </p:nvSpPr>
          <p:spPr>
            <a:xfrm>
              <a:off x="4636203" y="10491188"/>
              <a:ext cx="20320" cy="20320"/>
            </a:xfrm>
            <a:custGeom>
              <a:avLst/>
              <a:gdLst/>
              <a:ahLst/>
              <a:cxnLst/>
              <a:rect l="l" t="t" r="r" b="b"/>
              <a:pathLst>
                <a:path w="20320" h="20320">
                  <a:moveTo>
                    <a:pt x="15653" y="0"/>
                  </a:moveTo>
                  <a:lnTo>
                    <a:pt x="4512" y="0"/>
                  </a:lnTo>
                  <a:lnTo>
                    <a:pt x="0" y="4523"/>
                  </a:lnTo>
                  <a:lnTo>
                    <a:pt x="0" y="15769"/>
                  </a:lnTo>
                  <a:lnTo>
                    <a:pt x="4512" y="20323"/>
                  </a:lnTo>
                  <a:lnTo>
                    <a:pt x="15653" y="20323"/>
                  </a:lnTo>
                  <a:lnTo>
                    <a:pt x="20166" y="15769"/>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278" name="object 278"/>
            <p:cNvSpPr/>
            <p:nvPr/>
          </p:nvSpPr>
          <p:spPr>
            <a:xfrm>
              <a:off x="3183153" y="8919762"/>
              <a:ext cx="848360" cy="441959"/>
            </a:xfrm>
            <a:custGeom>
              <a:avLst/>
              <a:gdLst/>
              <a:ahLst/>
              <a:cxnLst/>
              <a:rect l="l" t="t" r="r" b="b"/>
              <a:pathLst>
                <a:path w="848360" h="441959">
                  <a:moveTo>
                    <a:pt x="14325" y="430606"/>
                  </a:moveTo>
                  <a:lnTo>
                    <a:pt x="11125" y="427380"/>
                  </a:lnTo>
                  <a:lnTo>
                    <a:pt x="3162" y="427380"/>
                  </a:lnTo>
                  <a:lnTo>
                    <a:pt x="0" y="430606"/>
                  </a:lnTo>
                  <a:lnTo>
                    <a:pt x="0" y="438619"/>
                  </a:lnTo>
                  <a:lnTo>
                    <a:pt x="3162" y="441858"/>
                  </a:lnTo>
                  <a:lnTo>
                    <a:pt x="11125" y="441858"/>
                  </a:lnTo>
                  <a:lnTo>
                    <a:pt x="14325" y="438619"/>
                  </a:lnTo>
                  <a:lnTo>
                    <a:pt x="14325" y="434606"/>
                  </a:lnTo>
                  <a:lnTo>
                    <a:pt x="14325" y="430606"/>
                  </a:lnTo>
                  <a:close/>
                </a:path>
                <a:path w="848360" h="441959">
                  <a:moveTo>
                    <a:pt x="848220" y="3454"/>
                  </a:moveTo>
                  <a:lnTo>
                    <a:pt x="844804" y="0"/>
                  </a:lnTo>
                  <a:lnTo>
                    <a:pt x="836320" y="0"/>
                  </a:lnTo>
                  <a:lnTo>
                    <a:pt x="832891" y="3454"/>
                  </a:lnTo>
                  <a:lnTo>
                    <a:pt x="832891" y="12039"/>
                  </a:lnTo>
                  <a:lnTo>
                    <a:pt x="836320" y="15494"/>
                  </a:lnTo>
                  <a:lnTo>
                    <a:pt x="844804" y="15494"/>
                  </a:lnTo>
                  <a:lnTo>
                    <a:pt x="848220" y="12039"/>
                  </a:lnTo>
                  <a:lnTo>
                    <a:pt x="848220" y="7759"/>
                  </a:lnTo>
                  <a:lnTo>
                    <a:pt x="848220" y="3454"/>
                  </a:lnTo>
                  <a:close/>
                </a:path>
              </a:pathLst>
            </a:custGeom>
            <a:solidFill>
              <a:srgbClr val="FFFFFF">
                <a:alpha val="39999"/>
              </a:srgbClr>
            </a:solidFill>
          </p:spPr>
          <p:txBody>
            <a:bodyPr wrap="square" lIns="0" tIns="0" rIns="0" bIns="0" rtlCol="0"/>
            <a:lstStyle/>
            <a:p>
              <a:endParaRPr/>
            </a:p>
          </p:txBody>
        </p:sp>
        <p:sp>
          <p:nvSpPr>
            <p:cNvPr id="279" name="object 279"/>
            <p:cNvSpPr/>
            <p:nvPr/>
          </p:nvSpPr>
          <p:spPr>
            <a:xfrm>
              <a:off x="3953079" y="8798389"/>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80" name="object 280"/>
            <p:cNvSpPr/>
            <p:nvPr/>
          </p:nvSpPr>
          <p:spPr>
            <a:xfrm>
              <a:off x="4210373" y="7938994"/>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81" name="object 281"/>
            <p:cNvSpPr/>
            <p:nvPr/>
          </p:nvSpPr>
          <p:spPr>
            <a:xfrm>
              <a:off x="4815353" y="8198352"/>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282" name="object 282"/>
            <p:cNvSpPr/>
            <p:nvPr/>
          </p:nvSpPr>
          <p:spPr>
            <a:xfrm>
              <a:off x="4072944" y="10913418"/>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283" name="object 283"/>
            <p:cNvSpPr/>
            <p:nvPr/>
          </p:nvSpPr>
          <p:spPr>
            <a:xfrm>
              <a:off x="3623297" y="10549109"/>
              <a:ext cx="65405" cy="756920"/>
            </a:xfrm>
            <a:custGeom>
              <a:avLst/>
              <a:gdLst/>
              <a:ahLst/>
              <a:cxnLst/>
              <a:rect l="l" t="t" r="r" b="b"/>
              <a:pathLst>
                <a:path w="65404" h="756920">
                  <a:moveTo>
                    <a:pt x="10629" y="748322"/>
                  </a:moveTo>
                  <a:lnTo>
                    <a:pt x="8280" y="745896"/>
                  </a:lnTo>
                  <a:lnTo>
                    <a:pt x="2374" y="745896"/>
                  </a:lnTo>
                  <a:lnTo>
                    <a:pt x="0" y="748322"/>
                  </a:lnTo>
                  <a:lnTo>
                    <a:pt x="0" y="754227"/>
                  </a:lnTo>
                  <a:lnTo>
                    <a:pt x="2374" y="756666"/>
                  </a:lnTo>
                  <a:lnTo>
                    <a:pt x="8280" y="756666"/>
                  </a:lnTo>
                  <a:lnTo>
                    <a:pt x="10629" y="754227"/>
                  </a:lnTo>
                  <a:lnTo>
                    <a:pt x="10629" y="751281"/>
                  </a:lnTo>
                  <a:lnTo>
                    <a:pt x="10629" y="748322"/>
                  </a:lnTo>
                  <a:close/>
                </a:path>
                <a:path w="65404" h="756920">
                  <a:moveTo>
                    <a:pt x="64922" y="3467"/>
                  </a:moveTo>
                  <a:lnTo>
                    <a:pt x="61506" y="0"/>
                  </a:lnTo>
                  <a:lnTo>
                    <a:pt x="53022" y="0"/>
                  </a:lnTo>
                  <a:lnTo>
                    <a:pt x="49593" y="3467"/>
                  </a:lnTo>
                  <a:lnTo>
                    <a:pt x="49593" y="12052"/>
                  </a:lnTo>
                  <a:lnTo>
                    <a:pt x="53022" y="15506"/>
                  </a:lnTo>
                  <a:lnTo>
                    <a:pt x="61506" y="15506"/>
                  </a:lnTo>
                  <a:lnTo>
                    <a:pt x="64922" y="12052"/>
                  </a:lnTo>
                  <a:lnTo>
                    <a:pt x="64922" y="7759"/>
                  </a:lnTo>
                  <a:lnTo>
                    <a:pt x="64922" y="3467"/>
                  </a:lnTo>
                  <a:close/>
                </a:path>
              </a:pathLst>
            </a:custGeom>
            <a:solidFill>
              <a:srgbClr val="FFFFFF">
                <a:alpha val="39999"/>
              </a:srgbClr>
            </a:solidFill>
          </p:spPr>
          <p:txBody>
            <a:bodyPr wrap="square" lIns="0" tIns="0" rIns="0" bIns="0" rtlCol="0"/>
            <a:lstStyle/>
            <a:p>
              <a:endParaRPr/>
            </a:p>
          </p:txBody>
        </p:sp>
        <p:sp>
          <p:nvSpPr>
            <p:cNvPr id="284" name="object 284"/>
            <p:cNvSpPr/>
            <p:nvPr/>
          </p:nvSpPr>
          <p:spPr>
            <a:xfrm>
              <a:off x="3548575" y="10096946"/>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85" name="object 285"/>
            <p:cNvSpPr/>
            <p:nvPr/>
          </p:nvSpPr>
          <p:spPr>
            <a:xfrm>
              <a:off x="2452573" y="6569449"/>
              <a:ext cx="843915" cy="1044575"/>
            </a:xfrm>
            <a:custGeom>
              <a:avLst/>
              <a:gdLst/>
              <a:ahLst/>
              <a:cxnLst/>
              <a:rect l="l" t="t" r="r" b="b"/>
              <a:pathLst>
                <a:path w="843914" h="1044575">
                  <a:moveTo>
                    <a:pt x="13144" y="1033754"/>
                  </a:moveTo>
                  <a:lnTo>
                    <a:pt x="10198" y="1030795"/>
                  </a:lnTo>
                  <a:lnTo>
                    <a:pt x="2959" y="1030795"/>
                  </a:lnTo>
                  <a:lnTo>
                    <a:pt x="0" y="1033754"/>
                  </a:lnTo>
                  <a:lnTo>
                    <a:pt x="0" y="1041057"/>
                  </a:lnTo>
                  <a:lnTo>
                    <a:pt x="2959" y="1044028"/>
                  </a:lnTo>
                  <a:lnTo>
                    <a:pt x="10198" y="1044028"/>
                  </a:lnTo>
                  <a:lnTo>
                    <a:pt x="13144" y="1041057"/>
                  </a:lnTo>
                  <a:lnTo>
                    <a:pt x="13144" y="1037412"/>
                  </a:lnTo>
                  <a:lnTo>
                    <a:pt x="13144" y="1033754"/>
                  </a:lnTo>
                  <a:close/>
                </a:path>
                <a:path w="843914" h="1044575">
                  <a:moveTo>
                    <a:pt x="843572" y="3771"/>
                  </a:moveTo>
                  <a:lnTo>
                    <a:pt x="839825" y="0"/>
                  </a:lnTo>
                  <a:lnTo>
                    <a:pt x="830580" y="0"/>
                  </a:lnTo>
                  <a:lnTo>
                    <a:pt x="826808" y="3771"/>
                  </a:lnTo>
                  <a:lnTo>
                    <a:pt x="826808" y="13119"/>
                  </a:lnTo>
                  <a:lnTo>
                    <a:pt x="830580" y="16903"/>
                  </a:lnTo>
                  <a:lnTo>
                    <a:pt x="839825" y="16903"/>
                  </a:lnTo>
                  <a:lnTo>
                    <a:pt x="843572" y="13119"/>
                  </a:lnTo>
                  <a:lnTo>
                    <a:pt x="843572" y="8445"/>
                  </a:lnTo>
                  <a:lnTo>
                    <a:pt x="843572" y="3771"/>
                  </a:lnTo>
                  <a:close/>
                </a:path>
              </a:pathLst>
            </a:custGeom>
            <a:solidFill>
              <a:srgbClr val="FFFFFF">
                <a:alpha val="39999"/>
              </a:srgbClr>
            </a:solidFill>
          </p:spPr>
          <p:txBody>
            <a:bodyPr wrap="square" lIns="0" tIns="0" rIns="0" bIns="0" rtlCol="0"/>
            <a:lstStyle/>
            <a:p>
              <a:endParaRPr/>
            </a:p>
          </p:txBody>
        </p:sp>
        <p:sp>
          <p:nvSpPr>
            <p:cNvPr id="286" name="object 286"/>
            <p:cNvSpPr/>
            <p:nvPr/>
          </p:nvSpPr>
          <p:spPr>
            <a:xfrm>
              <a:off x="2981591" y="7149547"/>
              <a:ext cx="107950" cy="742315"/>
            </a:xfrm>
            <a:custGeom>
              <a:avLst/>
              <a:gdLst/>
              <a:ahLst/>
              <a:cxnLst/>
              <a:rect l="l" t="t" r="r" b="b"/>
              <a:pathLst>
                <a:path w="107950" h="742315">
                  <a:moveTo>
                    <a:pt x="24015" y="5422"/>
                  </a:moveTo>
                  <a:lnTo>
                    <a:pt x="18643" y="0"/>
                  </a:lnTo>
                  <a:lnTo>
                    <a:pt x="5397" y="0"/>
                  </a:lnTo>
                  <a:lnTo>
                    <a:pt x="0" y="5422"/>
                  </a:lnTo>
                  <a:lnTo>
                    <a:pt x="0" y="18808"/>
                  </a:lnTo>
                  <a:lnTo>
                    <a:pt x="5397" y="24231"/>
                  </a:lnTo>
                  <a:lnTo>
                    <a:pt x="18643" y="24231"/>
                  </a:lnTo>
                  <a:lnTo>
                    <a:pt x="24015" y="18808"/>
                  </a:lnTo>
                  <a:lnTo>
                    <a:pt x="24015" y="12103"/>
                  </a:lnTo>
                  <a:lnTo>
                    <a:pt x="24015" y="5422"/>
                  </a:lnTo>
                  <a:close/>
                </a:path>
                <a:path w="107950" h="742315">
                  <a:moveTo>
                    <a:pt x="107645" y="717219"/>
                  </a:moveTo>
                  <a:lnTo>
                    <a:pt x="100558" y="710057"/>
                  </a:lnTo>
                  <a:lnTo>
                    <a:pt x="83019" y="710057"/>
                  </a:lnTo>
                  <a:lnTo>
                    <a:pt x="75971" y="717219"/>
                  </a:lnTo>
                  <a:lnTo>
                    <a:pt x="75971" y="734847"/>
                  </a:lnTo>
                  <a:lnTo>
                    <a:pt x="83019" y="742022"/>
                  </a:lnTo>
                  <a:lnTo>
                    <a:pt x="100558" y="742022"/>
                  </a:lnTo>
                  <a:lnTo>
                    <a:pt x="107645" y="734847"/>
                  </a:lnTo>
                  <a:lnTo>
                    <a:pt x="107645" y="726033"/>
                  </a:lnTo>
                  <a:lnTo>
                    <a:pt x="107645" y="717219"/>
                  </a:lnTo>
                  <a:close/>
                </a:path>
              </a:pathLst>
            </a:custGeom>
            <a:solidFill>
              <a:srgbClr val="384746">
                <a:alpha val="39999"/>
              </a:srgbClr>
            </a:solidFill>
          </p:spPr>
          <p:txBody>
            <a:bodyPr wrap="square" lIns="0" tIns="0" rIns="0" bIns="0" rtlCol="0"/>
            <a:lstStyle/>
            <a:p>
              <a:endParaRPr/>
            </a:p>
          </p:txBody>
        </p:sp>
        <p:sp>
          <p:nvSpPr>
            <p:cNvPr id="287" name="object 287"/>
            <p:cNvSpPr/>
            <p:nvPr/>
          </p:nvSpPr>
          <p:spPr>
            <a:xfrm>
              <a:off x="4691843" y="7544698"/>
              <a:ext cx="27305" cy="27940"/>
            </a:xfrm>
            <a:custGeom>
              <a:avLst/>
              <a:gdLst/>
              <a:ahLst/>
              <a:cxnLst/>
              <a:rect l="l" t="t" r="r" b="b"/>
              <a:pathLst>
                <a:path w="27304" h="27940">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288" name="object 288"/>
            <p:cNvSpPr/>
            <p:nvPr/>
          </p:nvSpPr>
          <p:spPr>
            <a:xfrm>
              <a:off x="4605337" y="7339539"/>
              <a:ext cx="130810" cy="1048385"/>
            </a:xfrm>
            <a:custGeom>
              <a:avLst/>
              <a:gdLst/>
              <a:ahLst/>
              <a:cxnLst/>
              <a:rect l="l" t="t" r="r" b="b"/>
              <a:pathLst>
                <a:path w="130810" h="1048384">
                  <a:moveTo>
                    <a:pt x="9880" y="1040345"/>
                  </a:moveTo>
                  <a:lnTo>
                    <a:pt x="7658" y="1038098"/>
                  </a:lnTo>
                  <a:lnTo>
                    <a:pt x="2222" y="1038098"/>
                  </a:lnTo>
                  <a:lnTo>
                    <a:pt x="0" y="1040345"/>
                  </a:lnTo>
                  <a:lnTo>
                    <a:pt x="0" y="1045832"/>
                  </a:lnTo>
                  <a:lnTo>
                    <a:pt x="2222" y="1048067"/>
                  </a:lnTo>
                  <a:lnTo>
                    <a:pt x="7658" y="1048067"/>
                  </a:lnTo>
                  <a:lnTo>
                    <a:pt x="9880" y="1045832"/>
                  </a:lnTo>
                  <a:lnTo>
                    <a:pt x="9880" y="1043089"/>
                  </a:lnTo>
                  <a:lnTo>
                    <a:pt x="9880" y="1040345"/>
                  </a:lnTo>
                  <a:close/>
                </a:path>
                <a:path w="130810" h="1048384">
                  <a:moveTo>
                    <a:pt x="120751" y="933373"/>
                  </a:moveTo>
                  <a:lnTo>
                    <a:pt x="118922" y="931532"/>
                  </a:lnTo>
                  <a:lnTo>
                    <a:pt x="114401" y="931532"/>
                  </a:lnTo>
                  <a:lnTo>
                    <a:pt x="112547" y="933373"/>
                  </a:lnTo>
                  <a:lnTo>
                    <a:pt x="112547" y="937933"/>
                  </a:lnTo>
                  <a:lnTo>
                    <a:pt x="114401" y="939774"/>
                  </a:lnTo>
                  <a:lnTo>
                    <a:pt x="118922" y="939774"/>
                  </a:lnTo>
                  <a:lnTo>
                    <a:pt x="120751" y="937933"/>
                  </a:lnTo>
                  <a:lnTo>
                    <a:pt x="120751" y="935659"/>
                  </a:lnTo>
                  <a:lnTo>
                    <a:pt x="120751" y="933373"/>
                  </a:lnTo>
                  <a:close/>
                </a:path>
                <a:path w="130810" h="1048384">
                  <a:moveTo>
                    <a:pt x="130810" y="1828"/>
                  </a:moveTo>
                  <a:lnTo>
                    <a:pt x="129057" y="0"/>
                  </a:lnTo>
                  <a:lnTo>
                    <a:pt x="124612" y="0"/>
                  </a:lnTo>
                  <a:lnTo>
                    <a:pt x="122821" y="1828"/>
                  </a:lnTo>
                  <a:lnTo>
                    <a:pt x="122821" y="6286"/>
                  </a:lnTo>
                  <a:lnTo>
                    <a:pt x="124612" y="8089"/>
                  </a:lnTo>
                  <a:lnTo>
                    <a:pt x="129057" y="8089"/>
                  </a:lnTo>
                  <a:lnTo>
                    <a:pt x="130810" y="6286"/>
                  </a:lnTo>
                  <a:lnTo>
                    <a:pt x="130810" y="4051"/>
                  </a:lnTo>
                  <a:lnTo>
                    <a:pt x="130810" y="1828"/>
                  </a:lnTo>
                  <a:close/>
                </a:path>
              </a:pathLst>
            </a:custGeom>
            <a:solidFill>
              <a:srgbClr val="FFFFFF">
                <a:alpha val="39999"/>
              </a:srgbClr>
            </a:solidFill>
          </p:spPr>
          <p:txBody>
            <a:bodyPr wrap="square" lIns="0" tIns="0" rIns="0" bIns="0" rtlCol="0"/>
            <a:lstStyle/>
            <a:p>
              <a:endParaRPr/>
            </a:p>
          </p:txBody>
        </p:sp>
        <p:sp>
          <p:nvSpPr>
            <p:cNvPr id="289" name="object 289"/>
            <p:cNvSpPr/>
            <p:nvPr/>
          </p:nvSpPr>
          <p:spPr>
            <a:xfrm>
              <a:off x="3250688" y="704743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90" name="object 290"/>
            <p:cNvSpPr/>
            <p:nvPr/>
          </p:nvSpPr>
          <p:spPr>
            <a:xfrm>
              <a:off x="4553416" y="6757101"/>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291" name="object 291"/>
            <p:cNvSpPr/>
            <p:nvPr/>
          </p:nvSpPr>
          <p:spPr>
            <a:xfrm>
              <a:off x="2801041" y="7429010"/>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92" name="object 292"/>
            <p:cNvSpPr/>
            <p:nvPr/>
          </p:nvSpPr>
          <p:spPr>
            <a:xfrm>
              <a:off x="4371815" y="7400632"/>
              <a:ext cx="13335" cy="13335"/>
            </a:xfrm>
            <a:custGeom>
              <a:avLst/>
              <a:gdLst/>
              <a:ahLst/>
              <a:cxnLst/>
              <a:rect l="l" t="t" r="r" b="b"/>
              <a:pathLst>
                <a:path w="13335"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293" name="object 293"/>
            <p:cNvSpPr/>
            <p:nvPr/>
          </p:nvSpPr>
          <p:spPr>
            <a:xfrm>
              <a:off x="2751505" y="8393948"/>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294" name="object 294"/>
            <p:cNvSpPr/>
            <p:nvPr/>
          </p:nvSpPr>
          <p:spPr>
            <a:xfrm>
              <a:off x="3507054" y="7174859"/>
              <a:ext cx="13335" cy="13335"/>
            </a:xfrm>
            <a:custGeom>
              <a:avLst/>
              <a:gdLst/>
              <a:ahLst/>
              <a:cxnLst/>
              <a:rect l="l" t="t" r="r" b="b"/>
              <a:pathLst>
                <a:path w="13335"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295" name="object 295"/>
            <p:cNvSpPr/>
            <p:nvPr/>
          </p:nvSpPr>
          <p:spPr>
            <a:xfrm>
              <a:off x="2362888" y="7051019"/>
              <a:ext cx="20320" cy="20955"/>
            </a:xfrm>
            <a:custGeom>
              <a:avLst/>
              <a:gdLst/>
              <a:ahLst/>
              <a:cxnLst/>
              <a:rect l="l" t="t" r="r" b="b"/>
              <a:pathLst>
                <a:path w="20319" h="20954">
                  <a:moveTo>
                    <a:pt x="15748" y="0"/>
                  </a:moveTo>
                  <a:lnTo>
                    <a:pt x="4554" y="0"/>
                  </a:lnTo>
                  <a:lnTo>
                    <a:pt x="0" y="4617"/>
                  </a:lnTo>
                  <a:lnTo>
                    <a:pt x="0" y="15884"/>
                  </a:lnTo>
                  <a:lnTo>
                    <a:pt x="4554"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296" name="object 296"/>
            <p:cNvSpPr/>
            <p:nvPr/>
          </p:nvSpPr>
          <p:spPr>
            <a:xfrm>
              <a:off x="2113323" y="7455881"/>
              <a:ext cx="23495" cy="23495"/>
            </a:xfrm>
            <a:custGeom>
              <a:avLst/>
              <a:gdLst/>
              <a:ahLst/>
              <a:cxnLst/>
              <a:rect l="l" t="t" r="r" b="b"/>
              <a:pathLst>
                <a:path w="23494" h="23495">
                  <a:moveTo>
                    <a:pt x="17842" y="0"/>
                  </a:moveTo>
                  <a:lnTo>
                    <a:pt x="5141" y="0"/>
                  </a:lnTo>
                  <a:lnTo>
                    <a:pt x="0" y="5183"/>
                  </a:lnTo>
                  <a:lnTo>
                    <a:pt x="0" y="17978"/>
                  </a:lnTo>
                  <a:lnTo>
                    <a:pt x="514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297" name="object 297"/>
            <p:cNvSpPr/>
            <p:nvPr/>
          </p:nvSpPr>
          <p:spPr>
            <a:xfrm>
              <a:off x="1511833" y="6912933"/>
              <a:ext cx="1962150" cy="840740"/>
            </a:xfrm>
            <a:custGeom>
              <a:avLst/>
              <a:gdLst/>
              <a:ahLst/>
              <a:cxnLst/>
              <a:rect l="l" t="t" r="r" b="b"/>
              <a:pathLst>
                <a:path w="1962150" h="840740">
                  <a:moveTo>
                    <a:pt x="13131" y="2946"/>
                  </a:moveTo>
                  <a:lnTo>
                    <a:pt x="10185" y="0"/>
                  </a:lnTo>
                  <a:lnTo>
                    <a:pt x="2946" y="0"/>
                  </a:lnTo>
                  <a:lnTo>
                    <a:pt x="0" y="2946"/>
                  </a:lnTo>
                  <a:lnTo>
                    <a:pt x="0" y="10261"/>
                  </a:lnTo>
                  <a:lnTo>
                    <a:pt x="2946" y="13233"/>
                  </a:lnTo>
                  <a:lnTo>
                    <a:pt x="10185" y="13233"/>
                  </a:lnTo>
                  <a:lnTo>
                    <a:pt x="13131" y="10261"/>
                  </a:lnTo>
                  <a:lnTo>
                    <a:pt x="13131" y="6616"/>
                  </a:lnTo>
                  <a:lnTo>
                    <a:pt x="13131" y="2946"/>
                  </a:lnTo>
                  <a:close/>
                </a:path>
                <a:path w="1962150" h="840740">
                  <a:moveTo>
                    <a:pt x="1961908" y="823506"/>
                  </a:moveTo>
                  <a:lnTo>
                    <a:pt x="1957108" y="818603"/>
                  </a:lnTo>
                  <a:lnTo>
                    <a:pt x="1945132" y="818603"/>
                  </a:lnTo>
                  <a:lnTo>
                    <a:pt x="1940267" y="823506"/>
                  </a:lnTo>
                  <a:lnTo>
                    <a:pt x="1940267" y="835571"/>
                  </a:lnTo>
                  <a:lnTo>
                    <a:pt x="1945132" y="840473"/>
                  </a:lnTo>
                  <a:lnTo>
                    <a:pt x="1957108" y="840473"/>
                  </a:lnTo>
                  <a:lnTo>
                    <a:pt x="1961908" y="835571"/>
                  </a:lnTo>
                  <a:lnTo>
                    <a:pt x="1961908" y="829525"/>
                  </a:lnTo>
                  <a:lnTo>
                    <a:pt x="1961908" y="823506"/>
                  </a:lnTo>
                  <a:close/>
                </a:path>
              </a:pathLst>
            </a:custGeom>
            <a:solidFill>
              <a:srgbClr val="FFFFFF">
                <a:alpha val="39999"/>
              </a:srgbClr>
            </a:solidFill>
          </p:spPr>
          <p:txBody>
            <a:bodyPr wrap="square" lIns="0" tIns="0" rIns="0" bIns="0" rtlCol="0"/>
            <a:lstStyle/>
            <a:p>
              <a:endParaRPr/>
            </a:p>
          </p:txBody>
        </p:sp>
        <p:sp>
          <p:nvSpPr>
            <p:cNvPr id="298" name="object 298"/>
            <p:cNvSpPr/>
            <p:nvPr/>
          </p:nvSpPr>
          <p:spPr>
            <a:xfrm>
              <a:off x="1430837" y="6721787"/>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99" name="object 299"/>
            <p:cNvSpPr/>
            <p:nvPr/>
          </p:nvSpPr>
          <p:spPr>
            <a:xfrm>
              <a:off x="2105872" y="676168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00" name="object 300"/>
            <p:cNvSpPr/>
            <p:nvPr/>
          </p:nvSpPr>
          <p:spPr>
            <a:xfrm>
              <a:off x="1116179" y="6975117"/>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01" name="object 301"/>
            <p:cNvSpPr/>
            <p:nvPr/>
          </p:nvSpPr>
          <p:spPr>
            <a:xfrm>
              <a:off x="748481" y="6673569"/>
              <a:ext cx="14604" cy="14604"/>
            </a:xfrm>
            <a:custGeom>
              <a:avLst/>
              <a:gdLst/>
              <a:ahLst/>
              <a:cxnLst/>
              <a:rect l="l" t="t" r="r" b="b"/>
              <a:pathLst>
                <a:path w="14604"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302" name="object 302"/>
            <p:cNvSpPr/>
            <p:nvPr/>
          </p:nvSpPr>
          <p:spPr>
            <a:xfrm>
              <a:off x="1031940" y="633697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03" name="object 303"/>
            <p:cNvSpPr/>
            <p:nvPr/>
          </p:nvSpPr>
          <p:spPr>
            <a:xfrm>
              <a:off x="251604" y="6999072"/>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04" name="object 304"/>
            <p:cNvSpPr/>
            <p:nvPr/>
          </p:nvSpPr>
          <p:spPr>
            <a:xfrm>
              <a:off x="376990" y="7262375"/>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305" name="object 305"/>
            <p:cNvSpPr/>
            <p:nvPr/>
          </p:nvSpPr>
          <p:spPr>
            <a:xfrm>
              <a:off x="170609" y="6807932"/>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06" name="object 306"/>
            <p:cNvSpPr/>
            <p:nvPr/>
          </p:nvSpPr>
          <p:spPr>
            <a:xfrm>
              <a:off x="321154" y="633233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07" name="object 307"/>
            <p:cNvSpPr/>
            <p:nvPr/>
          </p:nvSpPr>
          <p:spPr>
            <a:xfrm>
              <a:off x="378042" y="832600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08" name="object 308"/>
            <p:cNvSpPr/>
            <p:nvPr/>
          </p:nvSpPr>
          <p:spPr>
            <a:xfrm>
              <a:off x="7148372" y="8495760"/>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309" name="object 309"/>
            <p:cNvSpPr/>
            <p:nvPr/>
          </p:nvSpPr>
          <p:spPr>
            <a:xfrm>
              <a:off x="7391833" y="10295537"/>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310" name="object 310"/>
            <p:cNvSpPr/>
            <p:nvPr/>
          </p:nvSpPr>
          <p:spPr>
            <a:xfrm>
              <a:off x="6394145" y="9868363"/>
              <a:ext cx="1367790" cy="939800"/>
            </a:xfrm>
            <a:custGeom>
              <a:avLst/>
              <a:gdLst/>
              <a:ahLst/>
              <a:cxnLst/>
              <a:rect l="l" t="t" r="r" b="b"/>
              <a:pathLst>
                <a:path w="1367790" h="939800">
                  <a:moveTo>
                    <a:pt x="16764" y="926465"/>
                  </a:moveTo>
                  <a:lnTo>
                    <a:pt x="13004" y="922693"/>
                  </a:lnTo>
                  <a:lnTo>
                    <a:pt x="3771" y="922693"/>
                  </a:lnTo>
                  <a:lnTo>
                    <a:pt x="0" y="926465"/>
                  </a:lnTo>
                  <a:lnTo>
                    <a:pt x="0" y="935812"/>
                  </a:lnTo>
                  <a:lnTo>
                    <a:pt x="3771" y="939596"/>
                  </a:lnTo>
                  <a:lnTo>
                    <a:pt x="13004" y="939596"/>
                  </a:lnTo>
                  <a:lnTo>
                    <a:pt x="16764" y="935812"/>
                  </a:lnTo>
                  <a:lnTo>
                    <a:pt x="16764" y="931138"/>
                  </a:lnTo>
                  <a:lnTo>
                    <a:pt x="16764" y="926465"/>
                  </a:lnTo>
                  <a:close/>
                </a:path>
                <a:path w="1367790" h="939800">
                  <a:moveTo>
                    <a:pt x="1367193" y="2946"/>
                  </a:moveTo>
                  <a:lnTo>
                    <a:pt x="1364234" y="0"/>
                  </a:lnTo>
                  <a:lnTo>
                    <a:pt x="1356995" y="0"/>
                  </a:lnTo>
                  <a:lnTo>
                    <a:pt x="1354048" y="2946"/>
                  </a:lnTo>
                  <a:lnTo>
                    <a:pt x="1354048" y="10261"/>
                  </a:lnTo>
                  <a:lnTo>
                    <a:pt x="1356995" y="13233"/>
                  </a:lnTo>
                  <a:lnTo>
                    <a:pt x="1364234" y="13233"/>
                  </a:lnTo>
                  <a:lnTo>
                    <a:pt x="1367193" y="10261"/>
                  </a:lnTo>
                  <a:lnTo>
                    <a:pt x="1367193" y="6616"/>
                  </a:lnTo>
                  <a:lnTo>
                    <a:pt x="1367193" y="2946"/>
                  </a:lnTo>
                  <a:close/>
                </a:path>
              </a:pathLst>
            </a:custGeom>
            <a:solidFill>
              <a:srgbClr val="FFFFFF">
                <a:alpha val="39999"/>
              </a:srgbClr>
            </a:solidFill>
          </p:spPr>
          <p:txBody>
            <a:bodyPr wrap="square" lIns="0" tIns="0" rIns="0" bIns="0" rtlCol="0"/>
            <a:lstStyle/>
            <a:p>
              <a:endParaRPr/>
            </a:p>
          </p:txBody>
        </p:sp>
        <p:sp>
          <p:nvSpPr>
            <p:cNvPr id="311" name="object 311"/>
            <p:cNvSpPr/>
            <p:nvPr/>
          </p:nvSpPr>
          <p:spPr>
            <a:xfrm>
              <a:off x="5729951" y="10429452"/>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312" name="object 312"/>
            <p:cNvSpPr/>
            <p:nvPr/>
          </p:nvSpPr>
          <p:spPr>
            <a:xfrm>
              <a:off x="8818417" y="9351871"/>
              <a:ext cx="19050" cy="19050"/>
            </a:xfrm>
            <a:custGeom>
              <a:avLst/>
              <a:gdLst/>
              <a:ahLst/>
              <a:cxnLst/>
              <a:rect l="l" t="t" r="r" b="b"/>
              <a:pathLst>
                <a:path w="19050" h="19050">
                  <a:moveTo>
                    <a:pt x="14366" y="0"/>
                  </a:moveTo>
                  <a:lnTo>
                    <a:pt x="4156" y="0"/>
                  </a:lnTo>
                  <a:lnTo>
                    <a:pt x="0" y="4177"/>
                  </a:lnTo>
                  <a:lnTo>
                    <a:pt x="0" y="14470"/>
                  </a:lnTo>
                  <a:lnTo>
                    <a:pt x="415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313" name="object 313"/>
            <p:cNvSpPr/>
            <p:nvPr/>
          </p:nvSpPr>
          <p:spPr>
            <a:xfrm>
              <a:off x="8277214" y="9417654"/>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314" name="object 314"/>
            <p:cNvSpPr/>
            <p:nvPr/>
          </p:nvSpPr>
          <p:spPr>
            <a:xfrm>
              <a:off x="6670205" y="9301295"/>
              <a:ext cx="680720" cy="966469"/>
            </a:xfrm>
            <a:custGeom>
              <a:avLst/>
              <a:gdLst/>
              <a:ahLst/>
              <a:cxnLst/>
              <a:rect l="l" t="t" r="r" b="b"/>
              <a:pathLst>
                <a:path w="680720" h="966470">
                  <a:moveTo>
                    <a:pt x="22148" y="4991"/>
                  </a:moveTo>
                  <a:lnTo>
                    <a:pt x="17208" y="0"/>
                  </a:lnTo>
                  <a:lnTo>
                    <a:pt x="4991" y="0"/>
                  </a:lnTo>
                  <a:lnTo>
                    <a:pt x="0" y="4991"/>
                  </a:lnTo>
                  <a:lnTo>
                    <a:pt x="0" y="17322"/>
                  </a:lnTo>
                  <a:lnTo>
                    <a:pt x="4991" y="22326"/>
                  </a:lnTo>
                  <a:lnTo>
                    <a:pt x="17208" y="22326"/>
                  </a:lnTo>
                  <a:lnTo>
                    <a:pt x="22148" y="17322"/>
                  </a:lnTo>
                  <a:lnTo>
                    <a:pt x="22148" y="11176"/>
                  </a:lnTo>
                  <a:lnTo>
                    <a:pt x="22148" y="4991"/>
                  </a:lnTo>
                  <a:close/>
                </a:path>
                <a:path w="680720" h="966470">
                  <a:moveTo>
                    <a:pt x="680491" y="951166"/>
                  </a:moveTo>
                  <a:lnTo>
                    <a:pt x="676262" y="946912"/>
                  </a:lnTo>
                  <a:lnTo>
                    <a:pt x="665810" y="946912"/>
                  </a:lnTo>
                  <a:lnTo>
                    <a:pt x="661581" y="951166"/>
                  </a:lnTo>
                  <a:lnTo>
                    <a:pt x="661581" y="961707"/>
                  </a:lnTo>
                  <a:lnTo>
                    <a:pt x="665810" y="966000"/>
                  </a:lnTo>
                  <a:lnTo>
                    <a:pt x="676262" y="966000"/>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315" name="object 315"/>
            <p:cNvSpPr/>
            <p:nvPr/>
          </p:nvSpPr>
          <p:spPr>
            <a:xfrm>
              <a:off x="8353181" y="10127710"/>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316" name="object 316"/>
            <p:cNvSpPr/>
            <p:nvPr/>
          </p:nvSpPr>
          <p:spPr>
            <a:xfrm>
              <a:off x="7377169" y="9950221"/>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17" name="object 317"/>
            <p:cNvSpPr/>
            <p:nvPr/>
          </p:nvSpPr>
          <p:spPr>
            <a:xfrm>
              <a:off x="5480000" y="10984127"/>
              <a:ext cx="20320" cy="20320"/>
            </a:xfrm>
            <a:custGeom>
              <a:avLst/>
              <a:gdLst/>
              <a:ahLst/>
              <a:cxnLst/>
              <a:rect l="l" t="t" r="r" b="b"/>
              <a:pathLst>
                <a:path w="20320"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318" name="object 318"/>
            <p:cNvSpPr/>
            <p:nvPr/>
          </p:nvSpPr>
          <p:spPr>
            <a:xfrm>
              <a:off x="7159045" y="10437191"/>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319" name="object 319"/>
            <p:cNvSpPr/>
            <p:nvPr/>
          </p:nvSpPr>
          <p:spPr>
            <a:xfrm>
              <a:off x="9178380" y="9008590"/>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20" name="object 320"/>
            <p:cNvSpPr/>
            <p:nvPr/>
          </p:nvSpPr>
          <p:spPr>
            <a:xfrm>
              <a:off x="8302402" y="9164613"/>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21" name="object 321"/>
            <p:cNvSpPr/>
            <p:nvPr/>
          </p:nvSpPr>
          <p:spPr>
            <a:xfrm>
              <a:off x="8266391" y="10873312"/>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22" name="object 322"/>
            <p:cNvSpPr/>
            <p:nvPr/>
          </p:nvSpPr>
          <p:spPr>
            <a:xfrm>
              <a:off x="8742151" y="8239068"/>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323" name="object 323"/>
            <p:cNvSpPr/>
            <p:nvPr/>
          </p:nvSpPr>
          <p:spPr>
            <a:xfrm>
              <a:off x="8778462" y="8033905"/>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324" name="object 324"/>
            <p:cNvSpPr/>
            <p:nvPr/>
          </p:nvSpPr>
          <p:spPr>
            <a:xfrm>
              <a:off x="7352545" y="9930543"/>
              <a:ext cx="17145" cy="17145"/>
            </a:xfrm>
            <a:custGeom>
              <a:avLst/>
              <a:gdLst/>
              <a:ahLst/>
              <a:cxnLst/>
              <a:rect l="l" t="t" r="r" b="b"/>
              <a:pathLst>
                <a:path w="17145" h="17145">
                  <a:moveTo>
                    <a:pt x="13099" y="0"/>
                  </a:moveTo>
                  <a:lnTo>
                    <a:pt x="3727" y="0"/>
                  </a:lnTo>
                  <a:lnTo>
                    <a:pt x="0" y="3842"/>
                  </a:lnTo>
                  <a:lnTo>
                    <a:pt x="0" y="13256"/>
                  </a:lnTo>
                  <a:lnTo>
                    <a:pt x="3727" y="17088"/>
                  </a:lnTo>
                  <a:lnTo>
                    <a:pt x="13099" y="17088"/>
                  </a:lnTo>
                  <a:lnTo>
                    <a:pt x="16900" y="1325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25" name="object 325"/>
            <p:cNvSpPr/>
            <p:nvPr/>
          </p:nvSpPr>
          <p:spPr>
            <a:xfrm>
              <a:off x="5208442" y="9844883"/>
              <a:ext cx="12065" cy="12065"/>
            </a:xfrm>
            <a:custGeom>
              <a:avLst/>
              <a:gdLst/>
              <a:ahLst/>
              <a:cxnLst/>
              <a:rect l="l" t="t" r="r" b="b"/>
              <a:pathLst>
                <a:path w="12064" h="12065">
                  <a:moveTo>
                    <a:pt x="9277" y="0"/>
                  </a:moveTo>
                  <a:lnTo>
                    <a:pt x="2701" y="0"/>
                  </a:lnTo>
                  <a:lnTo>
                    <a:pt x="0" y="2701"/>
                  </a:lnTo>
                  <a:lnTo>
                    <a:pt x="0" y="9329"/>
                  </a:lnTo>
                  <a:lnTo>
                    <a:pt x="2701" y="12041"/>
                  </a:lnTo>
                  <a:lnTo>
                    <a:pt x="9277" y="1204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326" name="object 326"/>
            <p:cNvSpPr/>
            <p:nvPr/>
          </p:nvSpPr>
          <p:spPr>
            <a:xfrm>
              <a:off x="6232911" y="8739276"/>
              <a:ext cx="19050" cy="19050"/>
            </a:xfrm>
            <a:custGeom>
              <a:avLst/>
              <a:gdLst/>
              <a:ahLst/>
              <a:cxnLst/>
              <a:rect l="l" t="t" r="r" b="b"/>
              <a:pathLst>
                <a:path w="19050" h="19050">
                  <a:moveTo>
                    <a:pt x="14512" y="0"/>
                  </a:moveTo>
                  <a:lnTo>
                    <a:pt x="4177" y="0"/>
                  </a:lnTo>
                  <a:lnTo>
                    <a:pt x="0" y="4219"/>
                  </a:lnTo>
                  <a:lnTo>
                    <a:pt x="0" y="14648"/>
                  </a:lnTo>
                  <a:lnTo>
                    <a:pt x="4177" y="18868"/>
                  </a:lnTo>
                  <a:lnTo>
                    <a:pt x="14512" y="18868"/>
                  </a:lnTo>
                  <a:lnTo>
                    <a:pt x="18711" y="1464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327" name="object 327"/>
            <p:cNvSpPr/>
            <p:nvPr/>
          </p:nvSpPr>
          <p:spPr>
            <a:xfrm>
              <a:off x="7148906" y="9315545"/>
              <a:ext cx="1405890" cy="248920"/>
            </a:xfrm>
            <a:custGeom>
              <a:avLst/>
              <a:gdLst/>
              <a:ahLst/>
              <a:cxnLst/>
              <a:rect l="l" t="t" r="r" b="b"/>
              <a:pathLst>
                <a:path w="1405890" h="248920">
                  <a:moveTo>
                    <a:pt x="22974" y="230543"/>
                  </a:moveTo>
                  <a:lnTo>
                    <a:pt x="17843" y="225348"/>
                  </a:lnTo>
                  <a:lnTo>
                    <a:pt x="5130" y="225348"/>
                  </a:lnTo>
                  <a:lnTo>
                    <a:pt x="0" y="230543"/>
                  </a:lnTo>
                  <a:lnTo>
                    <a:pt x="0" y="243332"/>
                  </a:lnTo>
                  <a:lnTo>
                    <a:pt x="5130" y="248526"/>
                  </a:lnTo>
                  <a:lnTo>
                    <a:pt x="17843" y="248526"/>
                  </a:lnTo>
                  <a:lnTo>
                    <a:pt x="22974" y="243332"/>
                  </a:lnTo>
                  <a:lnTo>
                    <a:pt x="22974" y="236956"/>
                  </a:lnTo>
                  <a:lnTo>
                    <a:pt x="22974" y="230543"/>
                  </a:lnTo>
                  <a:close/>
                </a:path>
                <a:path w="1405890" h="248920">
                  <a:moveTo>
                    <a:pt x="168706" y="11366"/>
                  </a:moveTo>
                  <a:lnTo>
                    <a:pt x="165849" y="8483"/>
                  </a:lnTo>
                  <a:lnTo>
                    <a:pt x="158750" y="8483"/>
                  </a:lnTo>
                  <a:lnTo>
                    <a:pt x="155905" y="11366"/>
                  </a:lnTo>
                  <a:lnTo>
                    <a:pt x="155905" y="18465"/>
                  </a:lnTo>
                  <a:lnTo>
                    <a:pt x="158750" y="21399"/>
                  </a:lnTo>
                  <a:lnTo>
                    <a:pt x="165849" y="21399"/>
                  </a:lnTo>
                  <a:lnTo>
                    <a:pt x="168706" y="18465"/>
                  </a:lnTo>
                  <a:lnTo>
                    <a:pt x="168706" y="14909"/>
                  </a:lnTo>
                  <a:lnTo>
                    <a:pt x="168706" y="11366"/>
                  </a:lnTo>
                  <a:close/>
                </a:path>
                <a:path w="1405890" h="248920">
                  <a:moveTo>
                    <a:pt x="1405585" y="1841"/>
                  </a:moveTo>
                  <a:lnTo>
                    <a:pt x="1403756" y="0"/>
                  </a:lnTo>
                  <a:lnTo>
                    <a:pt x="1399247" y="0"/>
                  </a:lnTo>
                  <a:lnTo>
                    <a:pt x="1397393" y="1841"/>
                  </a:lnTo>
                  <a:lnTo>
                    <a:pt x="1397393" y="6413"/>
                  </a:lnTo>
                  <a:lnTo>
                    <a:pt x="1399247" y="8255"/>
                  </a:lnTo>
                  <a:lnTo>
                    <a:pt x="1403756" y="8255"/>
                  </a:lnTo>
                  <a:lnTo>
                    <a:pt x="1405585" y="6413"/>
                  </a:lnTo>
                  <a:lnTo>
                    <a:pt x="1405585" y="4127"/>
                  </a:lnTo>
                  <a:lnTo>
                    <a:pt x="1405585" y="1841"/>
                  </a:lnTo>
                  <a:close/>
                </a:path>
              </a:pathLst>
            </a:custGeom>
            <a:solidFill>
              <a:srgbClr val="FFFFFF">
                <a:alpha val="31198"/>
              </a:srgbClr>
            </a:solidFill>
          </p:spPr>
          <p:txBody>
            <a:bodyPr wrap="square" lIns="0" tIns="0" rIns="0" bIns="0" rtlCol="0"/>
            <a:lstStyle/>
            <a:p>
              <a:endParaRPr/>
            </a:p>
          </p:txBody>
        </p:sp>
        <p:sp>
          <p:nvSpPr>
            <p:cNvPr id="328" name="object 328"/>
            <p:cNvSpPr/>
            <p:nvPr/>
          </p:nvSpPr>
          <p:spPr>
            <a:xfrm>
              <a:off x="7278751" y="8613095"/>
              <a:ext cx="1610360" cy="221615"/>
            </a:xfrm>
            <a:custGeom>
              <a:avLst/>
              <a:gdLst/>
              <a:ahLst/>
              <a:cxnLst/>
              <a:rect l="l" t="t" r="r" b="b"/>
              <a:pathLst>
                <a:path w="1610359" h="221615">
                  <a:moveTo>
                    <a:pt x="21361" y="204343"/>
                  </a:moveTo>
                  <a:lnTo>
                    <a:pt x="16573" y="199529"/>
                  </a:lnTo>
                  <a:lnTo>
                    <a:pt x="4787" y="199529"/>
                  </a:lnTo>
                  <a:lnTo>
                    <a:pt x="0" y="204343"/>
                  </a:lnTo>
                  <a:lnTo>
                    <a:pt x="0" y="216242"/>
                  </a:lnTo>
                  <a:lnTo>
                    <a:pt x="4787" y="221068"/>
                  </a:lnTo>
                  <a:lnTo>
                    <a:pt x="16573" y="221068"/>
                  </a:lnTo>
                  <a:lnTo>
                    <a:pt x="21361" y="216242"/>
                  </a:lnTo>
                  <a:lnTo>
                    <a:pt x="21361" y="210312"/>
                  </a:lnTo>
                  <a:lnTo>
                    <a:pt x="21361" y="204343"/>
                  </a:lnTo>
                  <a:close/>
                </a:path>
                <a:path w="1610359" h="221615">
                  <a:moveTo>
                    <a:pt x="922934" y="70078"/>
                  </a:moveTo>
                  <a:lnTo>
                    <a:pt x="919975" y="67119"/>
                  </a:lnTo>
                  <a:lnTo>
                    <a:pt x="912736" y="67119"/>
                  </a:lnTo>
                  <a:lnTo>
                    <a:pt x="909789" y="70078"/>
                  </a:lnTo>
                  <a:lnTo>
                    <a:pt x="909789" y="77381"/>
                  </a:lnTo>
                  <a:lnTo>
                    <a:pt x="912736" y="80352"/>
                  </a:lnTo>
                  <a:lnTo>
                    <a:pt x="919975" y="80352"/>
                  </a:lnTo>
                  <a:lnTo>
                    <a:pt x="922934" y="77381"/>
                  </a:lnTo>
                  <a:lnTo>
                    <a:pt x="922934" y="73736"/>
                  </a:lnTo>
                  <a:lnTo>
                    <a:pt x="922934" y="70078"/>
                  </a:lnTo>
                  <a:close/>
                </a:path>
                <a:path w="1610359" h="221615">
                  <a:moveTo>
                    <a:pt x="1610334" y="2235"/>
                  </a:moveTo>
                  <a:lnTo>
                    <a:pt x="1608112" y="0"/>
                  </a:lnTo>
                  <a:lnTo>
                    <a:pt x="1602663" y="0"/>
                  </a:lnTo>
                  <a:lnTo>
                    <a:pt x="1600454" y="2235"/>
                  </a:lnTo>
                  <a:lnTo>
                    <a:pt x="1600454" y="7721"/>
                  </a:lnTo>
                  <a:lnTo>
                    <a:pt x="1602663" y="9969"/>
                  </a:lnTo>
                  <a:lnTo>
                    <a:pt x="1608112" y="9969"/>
                  </a:lnTo>
                  <a:lnTo>
                    <a:pt x="1610334" y="7721"/>
                  </a:lnTo>
                  <a:lnTo>
                    <a:pt x="1610334" y="4991"/>
                  </a:lnTo>
                  <a:lnTo>
                    <a:pt x="1610334" y="2235"/>
                  </a:lnTo>
                  <a:close/>
                </a:path>
              </a:pathLst>
            </a:custGeom>
            <a:solidFill>
              <a:srgbClr val="FFFFFF">
                <a:alpha val="39999"/>
              </a:srgbClr>
            </a:solidFill>
          </p:spPr>
          <p:txBody>
            <a:bodyPr wrap="square" lIns="0" tIns="0" rIns="0" bIns="0" rtlCol="0"/>
            <a:lstStyle/>
            <a:p>
              <a:endParaRPr/>
            </a:p>
          </p:txBody>
        </p:sp>
        <p:sp>
          <p:nvSpPr>
            <p:cNvPr id="329" name="object 329"/>
            <p:cNvSpPr/>
            <p:nvPr/>
          </p:nvSpPr>
          <p:spPr>
            <a:xfrm>
              <a:off x="8450426" y="8554906"/>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30" name="object 330"/>
            <p:cNvSpPr/>
            <p:nvPr/>
          </p:nvSpPr>
          <p:spPr>
            <a:xfrm>
              <a:off x="8051963" y="817852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331" name="object 331"/>
            <p:cNvSpPr/>
            <p:nvPr/>
          </p:nvSpPr>
          <p:spPr>
            <a:xfrm>
              <a:off x="7586065" y="7948961"/>
              <a:ext cx="1516380" cy="606425"/>
            </a:xfrm>
            <a:custGeom>
              <a:avLst/>
              <a:gdLst/>
              <a:ahLst/>
              <a:cxnLst/>
              <a:rect l="l" t="t" r="r" b="b"/>
              <a:pathLst>
                <a:path w="1516379" h="606425">
                  <a:moveTo>
                    <a:pt x="9880" y="108813"/>
                  </a:moveTo>
                  <a:lnTo>
                    <a:pt x="7658" y="106565"/>
                  </a:lnTo>
                  <a:lnTo>
                    <a:pt x="2222" y="106565"/>
                  </a:lnTo>
                  <a:lnTo>
                    <a:pt x="0" y="108813"/>
                  </a:lnTo>
                  <a:lnTo>
                    <a:pt x="0" y="114300"/>
                  </a:lnTo>
                  <a:lnTo>
                    <a:pt x="2222" y="116547"/>
                  </a:lnTo>
                  <a:lnTo>
                    <a:pt x="7658" y="116547"/>
                  </a:lnTo>
                  <a:lnTo>
                    <a:pt x="9880" y="114300"/>
                  </a:lnTo>
                  <a:lnTo>
                    <a:pt x="9880" y="111569"/>
                  </a:lnTo>
                  <a:lnTo>
                    <a:pt x="9880" y="108813"/>
                  </a:lnTo>
                  <a:close/>
                </a:path>
                <a:path w="1516379" h="606425">
                  <a:moveTo>
                    <a:pt x="120751" y="1854"/>
                  </a:moveTo>
                  <a:lnTo>
                    <a:pt x="118922" y="0"/>
                  </a:lnTo>
                  <a:lnTo>
                    <a:pt x="114401" y="0"/>
                  </a:lnTo>
                  <a:lnTo>
                    <a:pt x="112547" y="1854"/>
                  </a:lnTo>
                  <a:lnTo>
                    <a:pt x="112547" y="6413"/>
                  </a:lnTo>
                  <a:lnTo>
                    <a:pt x="114401" y="8255"/>
                  </a:lnTo>
                  <a:lnTo>
                    <a:pt x="118922" y="8255"/>
                  </a:lnTo>
                  <a:lnTo>
                    <a:pt x="120751" y="6413"/>
                  </a:lnTo>
                  <a:lnTo>
                    <a:pt x="120751" y="4127"/>
                  </a:lnTo>
                  <a:lnTo>
                    <a:pt x="120751" y="1854"/>
                  </a:lnTo>
                  <a:close/>
                </a:path>
                <a:path w="1516379" h="606425">
                  <a:moveTo>
                    <a:pt x="405968" y="589000"/>
                  </a:moveTo>
                  <a:lnTo>
                    <a:pt x="401154" y="584098"/>
                  </a:lnTo>
                  <a:lnTo>
                    <a:pt x="389178" y="584098"/>
                  </a:lnTo>
                  <a:lnTo>
                    <a:pt x="384327" y="589000"/>
                  </a:lnTo>
                  <a:lnTo>
                    <a:pt x="384327" y="601052"/>
                  </a:lnTo>
                  <a:lnTo>
                    <a:pt x="389178" y="605955"/>
                  </a:lnTo>
                  <a:lnTo>
                    <a:pt x="401154" y="605955"/>
                  </a:lnTo>
                  <a:lnTo>
                    <a:pt x="405968" y="601052"/>
                  </a:lnTo>
                  <a:lnTo>
                    <a:pt x="405968" y="595020"/>
                  </a:lnTo>
                  <a:lnTo>
                    <a:pt x="405968" y="589000"/>
                  </a:lnTo>
                  <a:close/>
                </a:path>
                <a:path w="1516379" h="606425">
                  <a:moveTo>
                    <a:pt x="1515897" y="254546"/>
                  </a:moveTo>
                  <a:lnTo>
                    <a:pt x="1513154" y="251790"/>
                  </a:lnTo>
                  <a:lnTo>
                    <a:pt x="1506410" y="251790"/>
                  </a:lnTo>
                  <a:lnTo>
                    <a:pt x="1503705" y="254546"/>
                  </a:lnTo>
                  <a:lnTo>
                    <a:pt x="1503705" y="261340"/>
                  </a:lnTo>
                  <a:lnTo>
                    <a:pt x="1506410" y="264096"/>
                  </a:lnTo>
                  <a:lnTo>
                    <a:pt x="1513154" y="264096"/>
                  </a:lnTo>
                  <a:lnTo>
                    <a:pt x="1515897" y="261340"/>
                  </a:lnTo>
                  <a:lnTo>
                    <a:pt x="1515897" y="257937"/>
                  </a:lnTo>
                  <a:lnTo>
                    <a:pt x="1515897" y="254546"/>
                  </a:lnTo>
                  <a:close/>
                </a:path>
              </a:pathLst>
            </a:custGeom>
            <a:solidFill>
              <a:srgbClr val="FFFFFF">
                <a:alpha val="39999"/>
              </a:srgbClr>
            </a:solidFill>
          </p:spPr>
          <p:txBody>
            <a:bodyPr wrap="square" lIns="0" tIns="0" rIns="0" bIns="0" rtlCol="0"/>
            <a:lstStyle/>
            <a:p>
              <a:endParaRPr/>
            </a:p>
          </p:txBody>
        </p:sp>
        <p:sp>
          <p:nvSpPr>
            <p:cNvPr id="332" name="object 332"/>
            <p:cNvSpPr/>
            <p:nvPr/>
          </p:nvSpPr>
          <p:spPr>
            <a:xfrm>
              <a:off x="6809041" y="7401782"/>
              <a:ext cx="892810" cy="1421765"/>
            </a:xfrm>
            <a:custGeom>
              <a:avLst/>
              <a:gdLst/>
              <a:ahLst/>
              <a:cxnLst/>
              <a:rect l="l" t="t" r="r" b="b"/>
              <a:pathLst>
                <a:path w="892809" h="1421765">
                  <a:moveTo>
                    <a:pt x="12179" y="1412074"/>
                  </a:moveTo>
                  <a:lnTo>
                    <a:pt x="9448" y="1409306"/>
                  </a:lnTo>
                  <a:lnTo>
                    <a:pt x="2705" y="1409306"/>
                  </a:lnTo>
                  <a:lnTo>
                    <a:pt x="0" y="1412074"/>
                  </a:lnTo>
                  <a:lnTo>
                    <a:pt x="0" y="1418856"/>
                  </a:lnTo>
                  <a:lnTo>
                    <a:pt x="2705" y="1421625"/>
                  </a:lnTo>
                  <a:lnTo>
                    <a:pt x="9448" y="1421625"/>
                  </a:lnTo>
                  <a:lnTo>
                    <a:pt x="12179" y="1418856"/>
                  </a:lnTo>
                  <a:lnTo>
                    <a:pt x="12179" y="1415453"/>
                  </a:lnTo>
                  <a:lnTo>
                    <a:pt x="12179" y="1412074"/>
                  </a:lnTo>
                  <a:close/>
                </a:path>
                <a:path w="892809" h="1421765">
                  <a:moveTo>
                    <a:pt x="892632" y="6350"/>
                  </a:moveTo>
                  <a:lnTo>
                    <a:pt x="886333" y="0"/>
                  </a:lnTo>
                  <a:lnTo>
                    <a:pt x="870813" y="0"/>
                  </a:lnTo>
                  <a:lnTo>
                    <a:pt x="864514" y="6350"/>
                  </a:lnTo>
                  <a:lnTo>
                    <a:pt x="864514" y="22009"/>
                  </a:lnTo>
                  <a:lnTo>
                    <a:pt x="870813" y="28371"/>
                  </a:lnTo>
                  <a:lnTo>
                    <a:pt x="886333" y="28371"/>
                  </a:lnTo>
                  <a:lnTo>
                    <a:pt x="892632" y="22009"/>
                  </a:lnTo>
                  <a:lnTo>
                    <a:pt x="892632" y="14185"/>
                  </a:lnTo>
                  <a:lnTo>
                    <a:pt x="892632" y="6350"/>
                  </a:lnTo>
                  <a:close/>
                </a:path>
              </a:pathLst>
            </a:custGeom>
            <a:solidFill>
              <a:srgbClr val="6F4478">
                <a:alpha val="39999"/>
              </a:srgbClr>
            </a:solidFill>
          </p:spPr>
          <p:txBody>
            <a:bodyPr wrap="square" lIns="0" tIns="0" rIns="0" bIns="0" rtlCol="0"/>
            <a:lstStyle/>
            <a:p>
              <a:endParaRPr/>
            </a:p>
          </p:txBody>
        </p:sp>
        <p:sp>
          <p:nvSpPr>
            <p:cNvPr id="333" name="object 333"/>
            <p:cNvSpPr/>
            <p:nvPr/>
          </p:nvSpPr>
          <p:spPr>
            <a:xfrm>
              <a:off x="5605322" y="8484673"/>
              <a:ext cx="706755" cy="1207135"/>
            </a:xfrm>
            <a:custGeom>
              <a:avLst/>
              <a:gdLst/>
              <a:ahLst/>
              <a:cxnLst/>
              <a:rect l="l" t="t" r="r" b="b"/>
              <a:pathLst>
                <a:path w="706754" h="1207134">
                  <a:moveTo>
                    <a:pt x="14122" y="321487"/>
                  </a:moveTo>
                  <a:lnTo>
                    <a:pt x="10960" y="318312"/>
                  </a:lnTo>
                  <a:lnTo>
                    <a:pt x="3162" y="318312"/>
                  </a:lnTo>
                  <a:lnTo>
                    <a:pt x="0" y="321487"/>
                  </a:lnTo>
                  <a:lnTo>
                    <a:pt x="0" y="329361"/>
                  </a:lnTo>
                  <a:lnTo>
                    <a:pt x="3162" y="332574"/>
                  </a:lnTo>
                  <a:lnTo>
                    <a:pt x="10960" y="332574"/>
                  </a:lnTo>
                  <a:lnTo>
                    <a:pt x="14122" y="329361"/>
                  </a:lnTo>
                  <a:lnTo>
                    <a:pt x="14122" y="325437"/>
                  </a:lnTo>
                  <a:lnTo>
                    <a:pt x="14122" y="321487"/>
                  </a:lnTo>
                  <a:close/>
                </a:path>
                <a:path w="706754" h="1207134">
                  <a:moveTo>
                    <a:pt x="271119" y="4902"/>
                  </a:moveTo>
                  <a:lnTo>
                    <a:pt x="266306" y="0"/>
                  </a:lnTo>
                  <a:lnTo>
                    <a:pt x="254330" y="0"/>
                  </a:lnTo>
                  <a:lnTo>
                    <a:pt x="249478" y="4902"/>
                  </a:lnTo>
                  <a:lnTo>
                    <a:pt x="249478" y="16967"/>
                  </a:lnTo>
                  <a:lnTo>
                    <a:pt x="254330" y="21856"/>
                  </a:lnTo>
                  <a:lnTo>
                    <a:pt x="266306" y="21856"/>
                  </a:lnTo>
                  <a:lnTo>
                    <a:pt x="271119" y="16967"/>
                  </a:lnTo>
                  <a:lnTo>
                    <a:pt x="271119" y="10922"/>
                  </a:lnTo>
                  <a:lnTo>
                    <a:pt x="271119" y="4902"/>
                  </a:lnTo>
                  <a:close/>
                </a:path>
                <a:path w="706754" h="1207134">
                  <a:moveTo>
                    <a:pt x="345732" y="677659"/>
                  </a:moveTo>
                  <a:lnTo>
                    <a:pt x="343903" y="675817"/>
                  </a:lnTo>
                  <a:lnTo>
                    <a:pt x="339394" y="675817"/>
                  </a:lnTo>
                  <a:lnTo>
                    <a:pt x="337540" y="677659"/>
                  </a:lnTo>
                  <a:lnTo>
                    <a:pt x="337540" y="682218"/>
                  </a:lnTo>
                  <a:lnTo>
                    <a:pt x="339394" y="684072"/>
                  </a:lnTo>
                  <a:lnTo>
                    <a:pt x="343903" y="684072"/>
                  </a:lnTo>
                  <a:lnTo>
                    <a:pt x="345732" y="682218"/>
                  </a:lnTo>
                  <a:lnTo>
                    <a:pt x="345732" y="679945"/>
                  </a:lnTo>
                  <a:lnTo>
                    <a:pt x="345732" y="677659"/>
                  </a:lnTo>
                  <a:close/>
                </a:path>
                <a:path w="706754" h="1207134">
                  <a:moveTo>
                    <a:pt x="706666" y="1198778"/>
                  </a:moveTo>
                  <a:lnTo>
                    <a:pt x="704456" y="1196543"/>
                  </a:lnTo>
                  <a:lnTo>
                    <a:pt x="699008" y="1196543"/>
                  </a:lnTo>
                  <a:lnTo>
                    <a:pt x="696785" y="1198778"/>
                  </a:lnTo>
                  <a:lnTo>
                    <a:pt x="696785" y="1204264"/>
                  </a:lnTo>
                  <a:lnTo>
                    <a:pt x="699008" y="1206512"/>
                  </a:lnTo>
                  <a:lnTo>
                    <a:pt x="704456" y="1206512"/>
                  </a:lnTo>
                  <a:lnTo>
                    <a:pt x="706666" y="1204264"/>
                  </a:lnTo>
                  <a:lnTo>
                    <a:pt x="706666" y="1201534"/>
                  </a:lnTo>
                  <a:lnTo>
                    <a:pt x="706666" y="1198778"/>
                  </a:lnTo>
                  <a:close/>
                </a:path>
              </a:pathLst>
            </a:custGeom>
            <a:solidFill>
              <a:srgbClr val="FFFFFF">
                <a:alpha val="39999"/>
              </a:srgbClr>
            </a:solidFill>
          </p:spPr>
          <p:txBody>
            <a:bodyPr wrap="square" lIns="0" tIns="0" rIns="0" bIns="0" rtlCol="0"/>
            <a:lstStyle/>
            <a:p>
              <a:endParaRPr/>
            </a:p>
          </p:txBody>
        </p:sp>
        <p:sp>
          <p:nvSpPr>
            <p:cNvPr id="334" name="object 334"/>
            <p:cNvSpPr/>
            <p:nvPr/>
          </p:nvSpPr>
          <p:spPr>
            <a:xfrm>
              <a:off x="7668179" y="10978708"/>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335" name="object 335"/>
            <p:cNvSpPr/>
            <p:nvPr/>
          </p:nvSpPr>
          <p:spPr>
            <a:xfrm>
              <a:off x="9069670" y="7905790"/>
              <a:ext cx="10795" cy="10795"/>
            </a:xfrm>
            <a:custGeom>
              <a:avLst/>
              <a:gdLst/>
              <a:ahLst/>
              <a:cxnLst/>
              <a:rect l="l" t="t" r="r" b="b"/>
              <a:pathLst>
                <a:path w="10795" h="10795">
                  <a:moveTo>
                    <a:pt x="8041" y="0"/>
                  </a:moveTo>
                  <a:lnTo>
                    <a:pt x="2303" y="0"/>
                  </a:lnTo>
                  <a:lnTo>
                    <a:pt x="0" y="2345"/>
                  </a:lnTo>
                  <a:lnTo>
                    <a:pt x="0" y="8104"/>
                  </a:lnTo>
                  <a:lnTo>
                    <a:pt x="2303" y="10460"/>
                  </a:lnTo>
                  <a:lnTo>
                    <a:pt x="8041" y="10460"/>
                  </a:lnTo>
                  <a:lnTo>
                    <a:pt x="10366" y="8104"/>
                  </a:lnTo>
                  <a:lnTo>
                    <a:pt x="10366" y="5224"/>
                  </a:lnTo>
                  <a:lnTo>
                    <a:pt x="10366" y="2345"/>
                  </a:lnTo>
                  <a:lnTo>
                    <a:pt x="8041" y="0"/>
                  </a:lnTo>
                  <a:close/>
                </a:path>
              </a:pathLst>
            </a:custGeom>
            <a:solidFill>
              <a:srgbClr val="FFFFFF">
                <a:alpha val="23999"/>
              </a:srgbClr>
            </a:solidFill>
          </p:spPr>
          <p:txBody>
            <a:bodyPr wrap="square" lIns="0" tIns="0" rIns="0" bIns="0" rtlCol="0"/>
            <a:lstStyle/>
            <a:p>
              <a:endParaRPr/>
            </a:p>
          </p:txBody>
        </p:sp>
        <p:sp>
          <p:nvSpPr>
            <p:cNvPr id="336" name="object 336"/>
            <p:cNvSpPr/>
            <p:nvPr/>
          </p:nvSpPr>
          <p:spPr>
            <a:xfrm>
              <a:off x="8096656" y="9697119"/>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37" name="object 337"/>
            <p:cNvSpPr/>
            <p:nvPr/>
          </p:nvSpPr>
          <p:spPr>
            <a:xfrm>
              <a:off x="9247919" y="7821056"/>
              <a:ext cx="13335" cy="13335"/>
            </a:xfrm>
            <a:custGeom>
              <a:avLst/>
              <a:gdLst/>
              <a:ahLst/>
              <a:cxnLst/>
              <a:rect l="l" t="t" r="r" b="b"/>
              <a:pathLst>
                <a:path w="13334" h="13334">
                  <a:moveTo>
                    <a:pt x="10125" y="0"/>
                  </a:moveTo>
                  <a:lnTo>
                    <a:pt x="2910" y="0"/>
                  </a:lnTo>
                  <a:lnTo>
                    <a:pt x="0" y="2952"/>
                  </a:lnTo>
                  <a:lnTo>
                    <a:pt x="0" y="10188"/>
                  </a:lnTo>
                  <a:lnTo>
                    <a:pt x="291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338" name="object 338"/>
            <p:cNvSpPr/>
            <p:nvPr/>
          </p:nvSpPr>
          <p:spPr>
            <a:xfrm>
              <a:off x="6805409" y="8326913"/>
              <a:ext cx="1247775" cy="2341245"/>
            </a:xfrm>
            <a:custGeom>
              <a:avLst/>
              <a:gdLst/>
              <a:ahLst/>
              <a:cxnLst/>
              <a:rect l="l" t="t" r="r" b="b"/>
              <a:pathLst>
                <a:path w="1247775" h="2341245">
                  <a:moveTo>
                    <a:pt x="7251" y="1638"/>
                  </a:moveTo>
                  <a:lnTo>
                    <a:pt x="5600" y="0"/>
                  </a:lnTo>
                  <a:lnTo>
                    <a:pt x="1612" y="0"/>
                  </a:lnTo>
                  <a:lnTo>
                    <a:pt x="0" y="1638"/>
                  </a:lnTo>
                  <a:lnTo>
                    <a:pt x="0" y="5689"/>
                  </a:lnTo>
                  <a:lnTo>
                    <a:pt x="1612" y="7340"/>
                  </a:lnTo>
                  <a:lnTo>
                    <a:pt x="5600" y="7340"/>
                  </a:lnTo>
                  <a:lnTo>
                    <a:pt x="7251" y="5689"/>
                  </a:lnTo>
                  <a:lnTo>
                    <a:pt x="7251" y="3632"/>
                  </a:lnTo>
                  <a:lnTo>
                    <a:pt x="7251" y="1638"/>
                  </a:lnTo>
                  <a:close/>
                </a:path>
                <a:path w="1247775" h="2341245">
                  <a:moveTo>
                    <a:pt x="1247635" y="2336508"/>
                  </a:moveTo>
                  <a:lnTo>
                    <a:pt x="1246314" y="2335161"/>
                  </a:lnTo>
                  <a:lnTo>
                    <a:pt x="1243037" y="2335161"/>
                  </a:lnTo>
                  <a:lnTo>
                    <a:pt x="1241704" y="2336508"/>
                  </a:lnTo>
                  <a:lnTo>
                    <a:pt x="1241704" y="2339784"/>
                  </a:lnTo>
                  <a:lnTo>
                    <a:pt x="1243037" y="2341143"/>
                  </a:lnTo>
                  <a:lnTo>
                    <a:pt x="1246314" y="2341143"/>
                  </a:lnTo>
                  <a:lnTo>
                    <a:pt x="1247635" y="2339784"/>
                  </a:lnTo>
                  <a:lnTo>
                    <a:pt x="1247635" y="2338133"/>
                  </a:lnTo>
                  <a:lnTo>
                    <a:pt x="1247635" y="2336508"/>
                  </a:lnTo>
                  <a:close/>
                </a:path>
              </a:pathLst>
            </a:custGeom>
            <a:solidFill>
              <a:srgbClr val="FFFFFF">
                <a:alpha val="29998"/>
              </a:srgbClr>
            </a:solidFill>
          </p:spPr>
          <p:txBody>
            <a:bodyPr wrap="square" lIns="0" tIns="0" rIns="0" bIns="0" rtlCol="0"/>
            <a:lstStyle/>
            <a:p>
              <a:endParaRPr/>
            </a:p>
          </p:txBody>
        </p:sp>
        <p:sp>
          <p:nvSpPr>
            <p:cNvPr id="339" name="object 339"/>
            <p:cNvSpPr/>
            <p:nvPr/>
          </p:nvSpPr>
          <p:spPr>
            <a:xfrm>
              <a:off x="9282034" y="9702497"/>
              <a:ext cx="20320" cy="20320"/>
            </a:xfrm>
            <a:custGeom>
              <a:avLst/>
              <a:gdLst/>
              <a:ahLst/>
              <a:cxnLst/>
              <a:rect l="l" t="t" r="r" b="b"/>
              <a:pathLst>
                <a:path w="20320"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340" name="object 340"/>
            <p:cNvSpPr/>
            <p:nvPr/>
          </p:nvSpPr>
          <p:spPr>
            <a:xfrm>
              <a:off x="5933375" y="7467474"/>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341" name="object 341"/>
            <p:cNvSpPr/>
            <p:nvPr/>
          </p:nvSpPr>
          <p:spPr>
            <a:xfrm>
              <a:off x="6274331" y="8284699"/>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342" name="object 342"/>
            <p:cNvSpPr/>
            <p:nvPr/>
          </p:nvSpPr>
          <p:spPr>
            <a:xfrm>
              <a:off x="6065814" y="10491736"/>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343" name="object 343"/>
            <p:cNvSpPr/>
            <p:nvPr/>
          </p:nvSpPr>
          <p:spPr>
            <a:xfrm>
              <a:off x="5982551" y="10076605"/>
              <a:ext cx="334010" cy="316865"/>
            </a:xfrm>
            <a:custGeom>
              <a:avLst/>
              <a:gdLst/>
              <a:ahLst/>
              <a:cxnLst/>
              <a:rect l="l" t="t" r="r" b="b"/>
              <a:pathLst>
                <a:path w="334010" h="316865">
                  <a:moveTo>
                    <a:pt x="25082" y="296748"/>
                  </a:moveTo>
                  <a:lnTo>
                    <a:pt x="19481" y="291096"/>
                  </a:lnTo>
                  <a:lnTo>
                    <a:pt x="5600" y="291096"/>
                  </a:lnTo>
                  <a:lnTo>
                    <a:pt x="0" y="296748"/>
                  </a:lnTo>
                  <a:lnTo>
                    <a:pt x="0" y="310718"/>
                  </a:lnTo>
                  <a:lnTo>
                    <a:pt x="5600" y="316407"/>
                  </a:lnTo>
                  <a:lnTo>
                    <a:pt x="19481" y="316407"/>
                  </a:lnTo>
                  <a:lnTo>
                    <a:pt x="25082" y="310718"/>
                  </a:lnTo>
                  <a:lnTo>
                    <a:pt x="25082" y="303733"/>
                  </a:lnTo>
                  <a:lnTo>
                    <a:pt x="25082" y="296748"/>
                  </a:lnTo>
                  <a:close/>
                </a:path>
                <a:path w="334010" h="316865">
                  <a:moveTo>
                    <a:pt x="43319" y="80784"/>
                  </a:moveTo>
                  <a:lnTo>
                    <a:pt x="42125" y="79590"/>
                  </a:lnTo>
                  <a:lnTo>
                    <a:pt x="39192" y="79590"/>
                  </a:lnTo>
                  <a:lnTo>
                    <a:pt x="38023" y="80784"/>
                  </a:lnTo>
                  <a:lnTo>
                    <a:pt x="38023" y="83731"/>
                  </a:lnTo>
                  <a:lnTo>
                    <a:pt x="39192" y="84912"/>
                  </a:lnTo>
                  <a:lnTo>
                    <a:pt x="42125" y="84912"/>
                  </a:lnTo>
                  <a:lnTo>
                    <a:pt x="43319" y="83731"/>
                  </a:lnTo>
                  <a:lnTo>
                    <a:pt x="43319" y="82270"/>
                  </a:lnTo>
                  <a:lnTo>
                    <a:pt x="43319" y="80784"/>
                  </a:lnTo>
                  <a:close/>
                </a:path>
                <a:path w="334010" h="316865">
                  <a:moveTo>
                    <a:pt x="333971" y="3086"/>
                  </a:moveTo>
                  <a:lnTo>
                    <a:pt x="329730" y="0"/>
                  </a:lnTo>
                  <a:lnTo>
                    <a:pt x="319290" y="0"/>
                  </a:lnTo>
                  <a:lnTo>
                    <a:pt x="315023" y="3086"/>
                  </a:lnTo>
                  <a:lnTo>
                    <a:pt x="315023" y="10642"/>
                  </a:lnTo>
                  <a:lnTo>
                    <a:pt x="319290" y="13728"/>
                  </a:lnTo>
                  <a:lnTo>
                    <a:pt x="329730" y="13728"/>
                  </a:lnTo>
                  <a:lnTo>
                    <a:pt x="333971" y="10642"/>
                  </a:lnTo>
                  <a:lnTo>
                    <a:pt x="333971" y="6870"/>
                  </a:lnTo>
                  <a:lnTo>
                    <a:pt x="333971" y="3086"/>
                  </a:lnTo>
                  <a:close/>
                </a:path>
              </a:pathLst>
            </a:custGeom>
            <a:solidFill>
              <a:srgbClr val="FFFFFF">
                <a:alpha val="39999"/>
              </a:srgbClr>
            </a:solidFill>
          </p:spPr>
          <p:txBody>
            <a:bodyPr wrap="square" lIns="0" tIns="0" rIns="0" bIns="0" rtlCol="0"/>
            <a:lstStyle/>
            <a:p>
              <a:endParaRPr/>
            </a:p>
          </p:txBody>
        </p:sp>
        <p:sp>
          <p:nvSpPr>
            <p:cNvPr id="344" name="object 344"/>
            <p:cNvSpPr/>
            <p:nvPr/>
          </p:nvSpPr>
          <p:spPr>
            <a:xfrm>
              <a:off x="5552391" y="10207720"/>
              <a:ext cx="19685" cy="19685"/>
            </a:xfrm>
            <a:custGeom>
              <a:avLst/>
              <a:gdLst/>
              <a:ahLst/>
              <a:cxnLst/>
              <a:rect l="l" t="t" r="r" b="b"/>
              <a:pathLst>
                <a:path w="19685" h="19684">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345" name="object 345"/>
            <p:cNvSpPr/>
            <p:nvPr/>
          </p:nvSpPr>
          <p:spPr>
            <a:xfrm>
              <a:off x="7557351" y="7869226"/>
              <a:ext cx="13335" cy="13335"/>
            </a:xfrm>
            <a:custGeom>
              <a:avLst/>
              <a:gdLst/>
              <a:ahLst/>
              <a:cxnLst/>
              <a:rect l="l" t="t" r="r" b="b"/>
              <a:pathLst>
                <a:path w="13334" h="13334">
                  <a:moveTo>
                    <a:pt x="10114" y="0"/>
                  </a:moveTo>
                  <a:lnTo>
                    <a:pt x="2921" y="0"/>
                  </a:lnTo>
                  <a:lnTo>
                    <a:pt x="0" y="2952"/>
                  </a:lnTo>
                  <a:lnTo>
                    <a:pt x="0" y="10209"/>
                  </a:lnTo>
                  <a:lnTo>
                    <a:pt x="2921"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346" name="object 346"/>
            <p:cNvSpPr/>
            <p:nvPr/>
          </p:nvSpPr>
          <p:spPr>
            <a:xfrm>
              <a:off x="5557534" y="9315183"/>
              <a:ext cx="8890" cy="9525"/>
            </a:xfrm>
            <a:custGeom>
              <a:avLst/>
              <a:gdLst/>
              <a:ahLst/>
              <a:cxnLst/>
              <a:rect l="l" t="t" r="r" b="b"/>
              <a:pathLst>
                <a:path w="8889"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347" name="object 347"/>
            <p:cNvSpPr/>
            <p:nvPr/>
          </p:nvSpPr>
          <p:spPr>
            <a:xfrm>
              <a:off x="6984834" y="9201626"/>
              <a:ext cx="848360" cy="441959"/>
            </a:xfrm>
            <a:custGeom>
              <a:avLst/>
              <a:gdLst/>
              <a:ahLst/>
              <a:cxnLst/>
              <a:rect l="l" t="t" r="r" b="b"/>
              <a:pathLst>
                <a:path w="848359" h="441959">
                  <a:moveTo>
                    <a:pt x="14338" y="430606"/>
                  </a:moveTo>
                  <a:lnTo>
                    <a:pt x="11137" y="427380"/>
                  </a:lnTo>
                  <a:lnTo>
                    <a:pt x="3175" y="427380"/>
                  </a:lnTo>
                  <a:lnTo>
                    <a:pt x="0" y="430606"/>
                  </a:lnTo>
                  <a:lnTo>
                    <a:pt x="0" y="438607"/>
                  </a:lnTo>
                  <a:lnTo>
                    <a:pt x="3175" y="441858"/>
                  </a:lnTo>
                  <a:lnTo>
                    <a:pt x="11137" y="441858"/>
                  </a:lnTo>
                  <a:lnTo>
                    <a:pt x="14338" y="438607"/>
                  </a:lnTo>
                  <a:lnTo>
                    <a:pt x="14338" y="434606"/>
                  </a:lnTo>
                  <a:lnTo>
                    <a:pt x="14338" y="430606"/>
                  </a:lnTo>
                  <a:close/>
                </a:path>
                <a:path w="848359" h="441959">
                  <a:moveTo>
                    <a:pt x="848233" y="3454"/>
                  </a:moveTo>
                  <a:lnTo>
                    <a:pt x="844816" y="0"/>
                  </a:lnTo>
                  <a:lnTo>
                    <a:pt x="836333" y="0"/>
                  </a:lnTo>
                  <a:lnTo>
                    <a:pt x="832904" y="3454"/>
                  </a:lnTo>
                  <a:lnTo>
                    <a:pt x="832904" y="12039"/>
                  </a:lnTo>
                  <a:lnTo>
                    <a:pt x="836333" y="15494"/>
                  </a:lnTo>
                  <a:lnTo>
                    <a:pt x="844816" y="15494"/>
                  </a:lnTo>
                  <a:lnTo>
                    <a:pt x="848233" y="12039"/>
                  </a:lnTo>
                  <a:lnTo>
                    <a:pt x="848233" y="7759"/>
                  </a:lnTo>
                  <a:lnTo>
                    <a:pt x="848233" y="3454"/>
                  </a:lnTo>
                  <a:close/>
                </a:path>
              </a:pathLst>
            </a:custGeom>
            <a:solidFill>
              <a:srgbClr val="FFFFFF">
                <a:alpha val="39999"/>
              </a:srgbClr>
            </a:solidFill>
          </p:spPr>
          <p:txBody>
            <a:bodyPr wrap="square" lIns="0" tIns="0" rIns="0" bIns="0" rtlCol="0"/>
            <a:lstStyle/>
            <a:p>
              <a:endParaRPr/>
            </a:p>
          </p:txBody>
        </p:sp>
        <p:sp>
          <p:nvSpPr>
            <p:cNvPr id="348" name="object 348"/>
            <p:cNvSpPr/>
            <p:nvPr/>
          </p:nvSpPr>
          <p:spPr>
            <a:xfrm>
              <a:off x="5312535" y="10265850"/>
              <a:ext cx="17145" cy="17780"/>
            </a:xfrm>
            <a:custGeom>
              <a:avLst/>
              <a:gdLst/>
              <a:ahLst/>
              <a:cxnLst/>
              <a:rect l="l" t="t" r="r" b="b"/>
              <a:pathLst>
                <a:path w="17145" h="17779">
                  <a:moveTo>
                    <a:pt x="13224" y="0"/>
                  </a:moveTo>
                  <a:lnTo>
                    <a:pt x="3821" y="0"/>
                  </a:lnTo>
                  <a:lnTo>
                    <a:pt x="0" y="3884"/>
                  </a:lnTo>
                  <a:lnTo>
                    <a:pt x="0" y="13392"/>
                  </a:lnTo>
                  <a:lnTo>
                    <a:pt x="3821" y="17245"/>
                  </a:lnTo>
                  <a:lnTo>
                    <a:pt x="13224" y="17245"/>
                  </a:lnTo>
                  <a:lnTo>
                    <a:pt x="17088" y="13392"/>
                  </a:lnTo>
                  <a:lnTo>
                    <a:pt x="17088" y="8617"/>
                  </a:lnTo>
                  <a:lnTo>
                    <a:pt x="17088" y="3884"/>
                  </a:lnTo>
                  <a:lnTo>
                    <a:pt x="13224" y="0"/>
                  </a:lnTo>
                  <a:close/>
                </a:path>
              </a:pathLst>
            </a:custGeom>
            <a:solidFill>
              <a:srgbClr val="FFFFFF">
                <a:alpha val="31198"/>
              </a:srgbClr>
            </a:solidFill>
          </p:spPr>
          <p:txBody>
            <a:bodyPr wrap="square" lIns="0" tIns="0" rIns="0" bIns="0" rtlCol="0"/>
            <a:lstStyle/>
            <a:p>
              <a:endParaRPr/>
            </a:p>
          </p:txBody>
        </p:sp>
        <p:sp>
          <p:nvSpPr>
            <p:cNvPr id="349" name="object 349"/>
            <p:cNvSpPr/>
            <p:nvPr/>
          </p:nvSpPr>
          <p:spPr>
            <a:xfrm>
              <a:off x="5527687" y="9080252"/>
              <a:ext cx="2248535" cy="2138045"/>
            </a:xfrm>
            <a:custGeom>
              <a:avLst/>
              <a:gdLst/>
              <a:ahLst/>
              <a:cxnLst/>
              <a:rect l="l" t="t" r="r" b="b"/>
              <a:pathLst>
                <a:path w="2248534" h="2138045">
                  <a:moveTo>
                    <a:pt x="20269" y="2121725"/>
                  </a:moveTo>
                  <a:lnTo>
                    <a:pt x="15748" y="2117115"/>
                  </a:lnTo>
                  <a:lnTo>
                    <a:pt x="4572" y="2117115"/>
                  </a:lnTo>
                  <a:lnTo>
                    <a:pt x="0" y="2121725"/>
                  </a:lnTo>
                  <a:lnTo>
                    <a:pt x="0" y="2132990"/>
                  </a:lnTo>
                  <a:lnTo>
                    <a:pt x="4572" y="2137587"/>
                  </a:lnTo>
                  <a:lnTo>
                    <a:pt x="15748" y="2137587"/>
                  </a:lnTo>
                  <a:lnTo>
                    <a:pt x="20269" y="2132990"/>
                  </a:lnTo>
                  <a:lnTo>
                    <a:pt x="20269" y="2127364"/>
                  </a:lnTo>
                  <a:lnTo>
                    <a:pt x="20269" y="2121725"/>
                  </a:lnTo>
                  <a:close/>
                </a:path>
                <a:path w="2248534" h="2138045">
                  <a:moveTo>
                    <a:pt x="2248535" y="4876"/>
                  </a:moveTo>
                  <a:lnTo>
                    <a:pt x="2243747" y="0"/>
                  </a:lnTo>
                  <a:lnTo>
                    <a:pt x="2231860" y="0"/>
                  </a:lnTo>
                  <a:lnTo>
                    <a:pt x="2227072" y="4876"/>
                  </a:lnTo>
                  <a:lnTo>
                    <a:pt x="2227072" y="16814"/>
                  </a:lnTo>
                  <a:lnTo>
                    <a:pt x="2231860" y="21691"/>
                  </a:lnTo>
                  <a:lnTo>
                    <a:pt x="2243747" y="21691"/>
                  </a:lnTo>
                  <a:lnTo>
                    <a:pt x="2248535" y="16814"/>
                  </a:lnTo>
                  <a:lnTo>
                    <a:pt x="2248535" y="10833"/>
                  </a:lnTo>
                  <a:lnTo>
                    <a:pt x="2248535" y="4876"/>
                  </a:lnTo>
                  <a:close/>
                </a:path>
              </a:pathLst>
            </a:custGeom>
            <a:solidFill>
              <a:srgbClr val="384746">
                <a:alpha val="39999"/>
              </a:srgbClr>
            </a:solidFill>
          </p:spPr>
          <p:txBody>
            <a:bodyPr wrap="square" lIns="0" tIns="0" rIns="0" bIns="0" rtlCol="0"/>
            <a:lstStyle/>
            <a:p>
              <a:endParaRPr/>
            </a:p>
          </p:txBody>
        </p:sp>
        <p:sp>
          <p:nvSpPr>
            <p:cNvPr id="350" name="object 350"/>
            <p:cNvSpPr/>
            <p:nvPr/>
          </p:nvSpPr>
          <p:spPr>
            <a:xfrm>
              <a:off x="9787856" y="8213892"/>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351" name="object 351"/>
            <p:cNvSpPr/>
            <p:nvPr/>
          </p:nvSpPr>
          <p:spPr>
            <a:xfrm>
              <a:off x="10387686" y="9586493"/>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52" name="object 352"/>
            <p:cNvSpPr/>
            <p:nvPr/>
          </p:nvSpPr>
          <p:spPr>
            <a:xfrm>
              <a:off x="9054540" y="10884243"/>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353" name="object 353"/>
            <p:cNvSpPr/>
            <p:nvPr/>
          </p:nvSpPr>
          <p:spPr>
            <a:xfrm>
              <a:off x="10306690" y="9395350"/>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54" name="object 354"/>
            <p:cNvSpPr/>
            <p:nvPr/>
          </p:nvSpPr>
          <p:spPr>
            <a:xfrm>
              <a:off x="5014024" y="8408843"/>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55" name="object 355"/>
            <p:cNvSpPr/>
            <p:nvPr/>
          </p:nvSpPr>
          <p:spPr>
            <a:xfrm>
              <a:off x="9079729" y="10631201"/>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56" name="object 356"/>
            <p:cNvSpPr/>
            <p:nvPr/>
          </p:nvSpPr>
          <p:spPr>
            <a:xfrm>
              <a:off x="9524588" y="11152777"/>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57" name="object 357"/>
            <p:cNvSpPr/>
            <p:nvPr/>
          </p:nvSpPr>
          <p:spPr>
            <a:xfrm>
              <a:off x="9992031" y="9648682"/>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58" name="object 358"/>
            <p:cNvSpPr/>
            <p:nvPr/>
          </p:nvSpPr>
          <p:spPr>
            <a:xfrm>
              <a:off x="9320327" y="9042164"/>
              <a:ext cx="636905" cy="1748789"/>
            </a:xfrm>
            <a:custGeom>
              <a:avLst/>
              <a:gdLst/>
              <a:ahLst/>
              <a:cxnLst/>
              <a:rect l="l" t="t" r="r" b="b"/>
              <a:pathLst>
                <a:path w="636904" h="1748790">
                  <a:moveTo>
                    <a:pt x="11493" y="1741817"/>
                  </a:moveTo>
                  <a:lnTo>
                    <a:pt x="9664" y="1739963"/>
                  </a:lnTo>
                  <a:lnTo>
                    <a:pt x="5143" y="1739963"/>
                  </a:lnTo>
                  <a:lnTo>
                    <a:pt x="3289" y="1741817"/>
                  </a:lnTo>
                  <a:lnTo>
                    <a:pt x="3289" y="1746377"/>
                  </a:lnTo>
                  <a:lnTo>
                    <a:pt x="5143" y="1748218"/>
                  </a:lnTo>
                  <a:lnTo>
                    <a:pt x="9664" y="1748218"/>
                  </a:lnTo>
                  <a:lnTo>
                    <a:pt x="11493" y="1746377"/>
                  </a:lnTo>
                  <a:lnTo>
                    <a:pt x="11493" y="1744091"/>
                  </a:lnTo>
                  <a:lnTo>
                    <a:pt x="11493" y="1741817"/>
                  </a:lnTo>
                  <a:close/>
                </a:path>
                <a:path w="636904" h="1748790">
                  <a:moveTo>
                    <a:pt x="22987" y="951090"/>
                  </a:moveTo>
                  <a:lnTo>
                    <a:pt x="17843" y="945896"/>
                  </a:lnTo>
                  <a:lnTo>
                    <a:pt x="5156" y="945896"/>
                  </a:lnTo>
                  <a:lnTo>
                    <a:pt x="0" y="951090"/>
                  </a:lnTo>
                  <a:lnTo>
                    <a:pt x="0" y="963879"/>
                  </a:lnTo>
                  <a:lnTo>
                    <a:pt x="5156" y="969073"/>
                  </a:lnTo>
                  <a:lnTo>
                    <a:pt x="17843" y="969073"/>
                  </a:lnTo>
                  <a:lnTo>
                    <a:pt x="22987" y="963879"/>
                  </a:lnTo>
                  <a:lnTo>
                    <a:pt x="22987" y="957503"/>
                  </a:lnTo>
                  <a:lnTo>
                    <a:pt x="22987" y="951090"/>
                  </a:lnTo>
                  <a:close/>
                </a:path>
                <a:path w="636904" h="1748790">
                  <a:moveTo>
                    <a:pt x="636765" y="2882"/>
                  </a:moveTo>
                  <a:lnTo>
                    <a:pt x="633907" y="0"/>
                  </a:lnTo>
                  <a:lnTo>
                    <a:pt x="626821" y="0"/>
                  </a:lnTo>
                  <a:lnTo>
                    <a:pt x="623963" y="2882"/>
                  </a:lnTo>
                  <a:lnTo>
                    <a:pt x="623963" y="9982"/>
                  </a:lnTo>
                  <a:lnTo>
                    <a:pt x="626821" y="12915"/>
                  </a:lnTo>
                  <a:lnTo>
                    <a:pt x="633907" y="12915"/>
                  </a:lnTo>
                  <a:lnTo>
                    <a:pt x="636765" y="9982"/>
                  </a:lnTo>
                  <a:lnTo>
                    <a:pt x="636765" y="6438"/>
                  </a:lnTo>
                  <a:lnTo>
                    <a:pt x="636765" y="2882"/>
                  </a:lnTo>
                  <a:close/>
                </a:path>
              </a:pathLst>
            </a:custGeom>
            <a:solidFill>
              <a:srgbClr val="FFFFFF">
                <a:alpha val="31198"/>
              </a:srgbClr>
            </a:solidFill>
          </p:spPr>
          <p:txBody>
            <a:bodyPr wrap="square" lIns="0" tIns="0" rIns="0" bIns="0" rtlCol="0"/>
            <a:lstStyle/>
            <a:p>
              <a:endParaRPr/>
            </a:p>
          </p:txBody>
        </p:sp>
        <p:sp>
          <p:nvSpPr>
            <p:cNvPr id="359" name="object 359"/>
            <p:cNvSpPr/>
            <p:nvPr/>
          </p:nvSpPr>
          <p:spPr>
            <a:xfrm>
              <a:off x="4714837" y="8013337"/>
              <a:ext cx="5224780" cy="2146935"/>
            </a:xfrm>
            <a:custGeom>
              <a:avLst/>
              <a:gdLst/>
              <a:ahLst/>
              <a:cxnLst/>
              <a:rect l="l" t="t" r="r" b="b"/>
              <a:pathLst>
                <a:path w="5224780" h="2146934">
                  <a:moveTo>
                    <a:pt x="9893" y="2247"/>
                  </a:moveTo>
                  <a:lnTo>
                    <a:pt x="7670" y="0"/>
                  </a:lnTo>
                  <a:lnTo>
                    <a:pt x="2235" y="0"/>
                  </a:lnTo>
                  <a:lnTo>
                    <a:pt x="0" y="2247"/>
                  </a:lnTo>
                  <a:lnTo>
                    <a:pt x="0" y="7734"/>
                  </a:lnTo>
                  <a:lnTo>
                    <a:pt x="2235" y="9982"/>
                  </a:lnTo>
                  <a:lnTo>
                    <a:pt x="7670" y="9982"/>
                  </a:lnTo>
                  <a:lnTo>
                    <a:pt x="9893" y="7734"/>
                  </a:lnTo>
                  <a:lnTo>
                    <a:pt x="9893" y="5003"/>
                  </a:lnTo>
                  <a:lnTo>
                    <a:pt x="9893" y="2247"/>
                  </a:lnTo>
                  <a:close/>
                </a:path>
                <a:path w="5224780" h="2146934">
                  <a:moveTo>
                    <a:pt x="4264164" y="2136419"/>
                  </a:moveTo>
                  <a:lnTo>
                    <a:pt x="4261218" y="2133473"/>
                  </a:lnTo>
                  <a:lnTo>
                    <a:pt x="4253979" y="2133473"/>
                  </a:lnTo>
                  <a:lnTo>
                    <a:pt x="4251033" y="2136419"/>
                  </a:lnTo>
                  <a:lnTo>
                    <a:pt x="4251033" y="2143734"/>
                  </a:lnTo>
                  <a:lnTo>
                    <a:pt x="4253979" y="2146706"/>
                  </a:lnTo>
                  <a:lnTo>
                    <a:pt x="4261218" y="2146706"/>
                  </a:lnTo>
                  <a:lnTo>
                    <a:pt x="4264164" y="2143734"/>
                  </a:lnTo>
                  <a:lnTo>
                    <a:pt x="4264164" y="2140089"/>
                  </a:lnTo>
                  <a:lnTo>
                    <a:pt x="4264164" y="2136419"/>
                  </a:lnTo>
                  <a:close/>
                </a:path>
                <a:path w="5224780" h="2146934">
                  <a:moveTo>
                    <a:pt x="5224767" y="522249"/>
                  </a:moveTo>
                  <a:lnTo>
                    <a:pt x="5219979" y="517423"/>
                  </a:lnTo>
                  <a:lnTo>
                    <a:pt x="5208181" y="517423"/>
                  </a:lnTo>
                  <a:lnTo>
                    <a:pt x="5203406" y="522249"/>
                  </a:lnTo>
                  <a:lnTo>
                    <a:pt x="5203406" y="534136"/>
                  </a:lnTo>
                  <a:lnTo>
                    <a:pt x="5208181" y="538962"/>
                  </a:lnTo>
                  <a:lnTo>
                    <a:pt x="5219979" y="538962"/>
                  </a:lnTo>
                  <a:lnTo>
                    <a:pt x="5224767" y="534136"/>
                  </a:lnTo>
                  <a:lnTo>
                    <a:pt x="5224767" y="528205"/>
                  </a:lnTo>
                  <a:lnTo>
                    <a:pt x="5224767" y="522249"/>
                  </a:lnTo>
                  <a:close/>
                </a:path>
              </a:pathLst>
            </a:custGeom>
            <a:solidFill>
              <a:srgbClr val="FFFFFF">
                <a:alpha val="39999"/>
              </a:srgbClr>
            </a:solidFill>
          </p:spPr>
          <p:txBody>
            <a:bodyPr wrap="square" lIns="0" tIns="0" rIns="0" bIns="0" rtlCol="0"/>
            <a:lstStyle/>
            <a:p>
              <a:endParaRPr/>
            </a:p>
          </p:txBody>
        </p:sp>
        <p:sp>
          <p:nvSpPr>
            <p:cNvPr id="360" name="object 360"/>
            <p:cNvSpPr/>
            <p:nvPr/>
          </p:nvSpPr>
          <p:spPr>
            <a:xfrm>
              <a:off x="9227753" y="1002149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61" name="object 361"/>
            <p:cNvSpPr/>
            <p:nvPr/>
          </p:nvSpPr>
          <p:spPr>
            <a:xfrm>
              <a:off x="4731754" y="6508223"/>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362" name="object 362"/>
            <p:cNvSpPr/>
            <p:nvPr/>
          </p:nvSpPr>
          <p:spPr>
            <a:xfrm>
              <a:off x="4943742" y="6804399"/>
              <a:ext cx="5402580" cy="3217545"/>
            </a:xfrm>
            <a:custGeom>
              <a:avLst/>
              <a:gdLst/>
              <a:ahLst/>
              <a:cxnLst/>
              <a:rect l="l" t="t" r="r" b="b"/>
              <a:pathLst>
                <a:path w="5402580" h="3217545">
                  <a:moveTo>
                    <a:pt x="12179" y="2755"/>
                  </a:moveTo>
                  <a:lnTo>
                    <a:pt x="9448" y="0"/>
                  </a:lnTo>
                  <a:lnTo>
                    <a:pt x="2705" y="0"/>
                  </a:lnTo>
                  <a:lnTo>
                    <a:pt x="0" y="2755"/>
                  </a:lnTo>
                  <a:lnTo>
                    <a:pt x="0" y="9550"/>
                  </a:lnTo>
                  <a:lnTo>
                    <a:pt x="2705" y="12306"/>
                  </a:lnTo>
                  <a:lnTo>
                    <a:pt x="9448" y="12306"/>
                  </a:lnTo>
                  <a:lnTo>
                    <a:pt x="12179" y="9550"/>
                  </a:lnTo>
                  <a:lnTo>
                    <a:pt x="12179" y="6146"/>
                  </a:lnTo>
                  <a:lnTo>
                    <a:pt x="12179" y="2755"/>
                  </a:lnTo>
                  <a:close/>
                </a:path>
                <a:path w="5402580" h="3217545">
                  <a:moveTo>
                    <a:pt x="3825621" y="3200146"/>
                  </a:moveTo>
                  <a:lnTo>
                    <a:pt x="3820807" y="3195243"/>
                  </a:lnTo>
                  <a:lnTo>
                    <a:pt x="3808831" y="3195243"/>
                  </a:lnTo>
                  <a:lnTo>
                    <a:pt x="3803980" y="3200146"/>
                  </a:lnTo>
                  <a:lnTo>
                    <a:pt x="3803980" y="3212211"/>
                  </a:lnTo>
                  <a:lnTo>
                    <a:pt x="3808831" y="3217113"/>
                  </a:lnTo>
                  <a:lnTo>
                    <a:pt x="3820807" y="3217113"/>
                  </a:lnTo>
                  <a:lnTo>
                    <a:pt x="3825621" y="3212211"/>
                  </a:lnTo>
                  <a:lnTo>
                    <a:pt x="3825621" y="3206165"/>
                  </a:lnTo>
                  <a:lnTo>
                    <a:pt x="3825621" y="3200146"/>
                  </a:lnTo>
                  <a:close/>
                </a:path>
                <a:path w="5402580" h="3217545">
                  <a:moveTo>
                    <a:pt x="5291696" y="971524"/>
                  </a:moveTo>
                  <a:lnTo>
                    <a:pt x="5289474" y="969276"/>
                  </a:lnTo>
                  <a:lnTo>
                    <a:pt x="5284025" y="969276"/>
                  </a:lnTo>
                  <a:lnTo>
                    <a:pt x="5281815" y="971524"/>
                  </a:lnTo>
                  <a:lnTo>
                    <a:pt x="5281815" y="977011"/>
                  </a:lnTo>
                  <a:lnTo>
                    <a:pt x="5284025" y="979246"/>
                  </a:lnTo>
                  <a:lnTo>
                    <a:pt x="5289474" y="979246"/>
                  </a:lnTo>
                  <a:lnTo>
                    <a:pt x="5291696" y="977011"/>
                  </a:lnTo>
                  <a:lnTo>
                    <a:pt x="5291696" y="974280"/>
                  </a:lnTo>
                  <a:lnTo>
                    <a:pt x="5291696" y="971524"/>
                  </a:lnTo>
                  <a:close/>
                </a:path>
                <a:path w="5402580" h="3217545">
                  <a:moveTo>
                    <a:pt x="5402567" y="864565"/>
                  </a:moveTo>
                  <a:lnTo>
                    <a:pt x="5400726" y="862711"/>
                  </a:lnTo>
                  <a:lnTo>
                    <a:pt x="5396217" y="862711"/>
                  </a:lnTo>
                  <a:lnTo>
                    <a:pt x="5394363" y="864565"/>
                  </a:lnTo>
                  <a:lnTo>
                    <a:pt x="5394363" y="869111"/>
                  </a:lnTo>
                  <a:lnTo>
                    <a:pt x="5396217" y="870953"/>
                  </a:lnTo>
                  <a:lnTo>
                    <a:pt x="5400726" y="870953"/>
                  </a:lnTo>
                  <a:lnTo>
                    <a:pt x="5402567" y="869111"/>
                  </a:lnTo>
                  <a:lnTo>
                    <a:pt x="5402567" y="866838"/>
                  </a:lnTo>
                  <a:lnTo>
                    <a:pt x="5402567" y="864565"/>
                  </a:lnTo>
                  <a:close/>
                </a:path>
              </a:pathLst>
            </a:custGeom>
            <a:solidFill>
              <a:srgbClr val="FFFFFF">
                <a:alpha val="39999"/>
              </a:srgbClr>
            </a:solidFill>
          </p:spPr>
          <p:txBody>
            <a:bodyPr wrap="square" lIns="0" tIns="0" rIns="0" bIns="0" rtlCol="0"/>
            <a:lstStyle/>
            <a:p>
              <a:endParaRPr/>
            </a:p>
          </p:txBody>
        </p:sp>
        <p:sp>
          <p:nvSpPr>
            <p:cNvPr id="363" name="object 363"/>
            <p:cNvSpPr/>
            <p:nvPr/>
          </p:nvSpPr>
          <p:spPr>
            <a:xfrm>
              <a:off x="10313048" y="7119913"/>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64" name="object 364"/>
            <p:cNvSpPr/>
            <p:nvPr/>
          </p:nvSpPr>
          <p:spPr>
            <a:xfrm>
              <a:off x="8873983" y="11163708"/>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65" name="object 365"/>
            <p:cNvSpPr/>
            <p:nvPr/>
          </p:nvSpPr>
          <p:spPr>
            <a:xfrm>
              <a:off x="5117678" y="9102751"/>
              <a:ext cx="20320" cy="20320"/>
            </a:xfrm>
            <a:custGeom>
              <a:avLst/>
              <a:gdLst/>
              <a:ahLst/>
              <a:cxnLst/>
              <a:rect l="l" t="t" r="r" b="b"/>
              <a:pathLst>
                <a:path w="20320" h="20320">
                  <a:moveTo>
                    <a:pt x="15653" y="0"/>
                  </a:moveTo>
                  <a:lnTo>
                    <a:pt x="4512" y="0"/>
                  </a:lnTo>
                  <a:lnTo>
                    <a:pt x="0" y="4523"/>
                  </a:lnTo>
                  <a:lnTo>
                    <a:pt x="0" y="15758"/>
                  </a:lnTo>
                  <a:lnTo>
                    <a:pt x="4512" y="20323"/>
                  </a:lnTo>
                  <a:lnTo>
                    <a:pt x="15653" y="20323"/>
                  </a:lnTo>
                  <a:lnTo>
                    <a:pt x="20166" y="15758"/>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366" name="object 366"/>
            <p:cNvSpPr/>
            <p:nvPr/>
          </p:nvSpPr>
          <p:spPr>
            <a:xfrm>
              <a:off x="9624327" y="8919762"/>
              <a:ext cx="848360" cy="441959"/>
            </a:xfrm>
            <a:custGeom>
              <a:avLst/>
              <a:gdLst/>
              <a:ahLst/>
              <a:cxnLst/>
              <a:rect l="l" t="t" r="r" b="b"/>
              <a:pathLst>
                <a:path w="848359" h="441959">
                  <a:moveTo>
                    <a:pt x="14338" y="430606"/>
                  </a:moveTo>
                  <a:lnTo>
                    <a:pt x="11125" y="427380"/>
                  </a:lnTo>
                  <a:lnTo>
                    <a:pt x="3175" y="427380"/>
                  </a:lnTo>
                  <a:lnTo>
                    <a:pt x="0" y="430606"/>
                  </a:lnTo>
                  <a:lnTo>
                    <a:pt x="0" y="438619"/>
                  </a:lnTo>
                  <a:lnTo>
                    <a:pt x="3175" y="441858"/>
                  </a:lnTo>
                  <a:lnTo>
                    <a:pt x="11125" y="441858"/>
                  </a:lnTo>
                  <a:lnTo>
                    <a:pt x="14338" y="438619"/>
                  </a:lnTo>
                  <a:lnTo>
                    <a:pt x="14338" y="434606"/>
                  </a:lnTo>
                  <a:lnTo>
                    <a:pt x="14338" y="430606"/>
                  </a:lnTo>
                  <a:close/>
                </a:path>
                <a:path w="848359" h="441959">
                  <a:moveTo>
                    <a:pt x="848233" y="3454"/>
                  </a:moveTo>
                  <a:lnTo>
                    <a:pt x="844804" y="0"/>
                  </a:lnTo>
                  <a:lnTo>
                    <a:pt x="836320" y="0"/>
                  </a:lnTo>
                  <a:lnTo>
                    <a:pt x="832904" y="3454"/>
                  </a:lnTo>
                  <a:lnTo>
                    <a:pt x="832904" y="12039"/>
                  </a:lnTo>
                  <a:lnTo>
                    <a:pt x="836320" y="15494"/>
                  </a:lnTo>
                  <a:lnTo>
                    <a:pt x="844804" y="15494"/>
                  </a:lnTo>
                  <a:lnTo>
                    <a:pt x="848233" y="12039"/>
                  </a:lnTo>
                  <a:lnTo>
                    <a:pt x="848233" y="7759"/>
                  </a:lnTo>
                  <a:lnTo>
                    <a:pt x="848233" y="3454"/>
                  </a:lnTo>
                  <a:close/>
                </a:path>
              </a:pathLst>
            </a:custGeom>
            <a:solidFill>
              <a:srgbClr val="FFFFFF">
                <a:alpha val="39999"/>
              </a:srgbClr>
            </a:solidFill>
          </p:spPr>
          <p:txBody>
            <a:bodyPr wrap="square" lIns="0" tIns="0" rIns="0" bIns="0" rtlCol="0"/>
            <a:lstStyle/>
            <a:p>
              <a:endParaRPr/>
            </a:p>
          </p:txBody>
        </p:sp>
        <p:sp>
          <p:nvSpPr>
            <p:cNvPr id="367" name="object 367"/>
            <p:cNvSpPr/>
            <p:nvPr/>
          </p:nvSpPr>
          <p:spPr>
            <a:xfrm>
              <a:off x="10394257" y="879838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68" name="object 368"/>
            <p:cNvSpPr/>
            <p:nvPr/>
          </p:nvSpPr>
          <p:spPr>
            <a:xfrm>
              <a:off x="4691846" y="6550557"/>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69" name="object 369"/>
            <p:cNvSpPr/>
            <p:nvPr/>
          </p:nvSpPr>
          <p:spPr>
            <a:xfrm>
              <a:off x="5296829" y="6809913"/>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370" name="object 370"/>
            <p:cNvSpPr/>
            <p:nvPr/>
          </p:nvSpPr>
          <p:spPr>
            <a:xfrm>
              <a:off x="10064470" y="10549109"/>
              <a:ext cx="65405" cy="756920"/>
            </a:xfrm>
            <a:custGeom>
              <a:avLst/>
              <a:gdLst/>
              <a:ahLst/>
              <a:cxnLst/>
              <a:rect l="l" t="t" r="r" b="b"/>
              <a:pathLst>
                <a:path w="65404" h="756920">
                  <a:moveTo>
                    <a:pt x="10642" y="748322"/>
                  </a:moveTo>
                  <a:lnTo>
                    <a:pt x="8267" y="745896"/>
                  </a:lnTo>
                  <a:lnTo>
                    <a:pt x="2374" y="745896"/>
                  </a:lnTo>
                  <a:lnTo>
                    <a:pt x="0" y="748322"/>
                  </a:lnTo>
                  <a:lnTo>
                    <a:pt x="0" y="754227"/>
                  </a:lnTo>
                  <a:lnTo>
                    <a:pt x="2374" y="756666"/>
                  </a:lnTo>
                  <a:lnTo>
                    <a:pt x="8267" y="756666"/>
                  </a:lnTo>
                  <a:lnTo>
                    <a:pt x="10642" y="754227"/>
                  </a:lnTo>
                  <a:lnTo>
                    <a:pt x="10642" y="751281"/>
                  </a:lnTo>
                  <a:lnTo>
                    <a:pt x="10642" y="748322"/>
                  </a:lnTo>
                  <a:close/>
                </a:path>
                <a:path w="65404" h="756920">
                  <a:moveTo>
                    <a:pt x="64935" y="3467"/>
                  </a:moveTo>
                  <a:lnTo>
                    <a:pt x="61506" y="0"/>
                  </a:lnTo>
                  <a:lnTo>
                    <a:pt x="53035" y="0"/>
                  </a:lnTo>
                  <a:lnTo>
                    <a:pt x="49606" y="3467"/>
                  </a:lnTo>
                  <a:lnTo>
                    <a:pt x="49606" y="12052"/>
                  </a:lnTo>
                  <a:lnTo>
                    <a:pt x="53035" y="15506"/>
                  </a:lnTo>
                  <a:lnTo>
                    <a:pt x="61506" y="15506"/>
                  </a:lnTo>
                  <a:lnTo>
                    <a:pt x="64935" y="12052"/>
                  </a:lnTo>
                  <a:lnTo>
                    <a:pt x="64935" y="7759"/>
                  </a:lnTo>
                  <a:lnTo>
                    <a:pt x="64935" y="3467"/>
                  </a:lnTo>
                  <a:close/>
                </a:path>
              </a:pathLst>
            </a:custGeom>
            <a:solidFill>
              <a:srgbClr val="FFFFFF">
                <a:alpha val="39999"/>
              </a:srgbClr>
            </a:solidFill>
          </p:spPr>
          <p:txBody>
            <a:bodyPr wrap="square" lIns="0" tIns="0" rIns="0" bIns="0" rtlCol="0"/>
            <a:lstStyle/>
            <a:p>
              <a:endParaRPr/>
            </a:p>
          </p:txBody>
        </p:sp>
        <p:sp>
          <p:nvSpPr>
            <p:cNvPr id="371" name="object 371"/>
            <p:cNvSpPr/>
            <p:nvPr/>
          </p:nvSpPr>
          <p:spPr>
            <a:xfrm>
              <a:off x="9989753" y="1009694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72" name="object 372"/>
            <p:cNvSpPr/>
            <p:nvPr/>
          </p:nvSpPr>
          <p:spPr>
            <a:xfrm>
              <a:off x="8893759" y="6569449"/>
              <a:ext cx="843915" cy="1044575"/>
            </a:xfrm>
            <a:custGeom>
              <a:avLst/>
              <a:gdLst/>
              <a:ahLst/>
              <a:cxnLst/>
              <a:rect l="l" t="t" r="r" b="b"/>
              <a:pathLst>
                <a:path w="843915" h="1044575">
                  <a:moveTo>
                    <a:pt x="13144" y="1033754"/>
                  </a:moveTo>
                  <a:lnTo>
                    <a:pt x="10185" y="1030795"/>
                  </a:lnTo>
                  <a:lnTo>
                    <a:pt x="2946" y="1030795"/>
                  </a:lnTo>
                  <a:lnTo>
                    <a:pt x="0" y="1033754"/>
                  </a:lnTo>
                  <a:lnTo>
                    <a:pt x="0" y="1041057"/>
                  </a:lnTo>
                  <a:lnTo>
                    <a:pt x="2946" y="1044028"/>
                  </a:lnTo>
                  <a:lnTo>
                    <a:pt x="10185" y="1044028"/>
                  </a:lnTo>
                  <a:lnTo>
                    <a:pt x="13144" y="1041057"/>
                  </a:lnTo>
                  <a:lnTo>
                    <a:pt x="13144" y="1037412"/>
                  </a:lnTo>
                  <a:lnTo>
                    <a:pt x="13144" y="1033754"/>
                  </a:lnTo>
                  <a:close/>
                </a:path>
                <a:path w="843915" h="1044575">
                  <a:moveTo>
                    <a:pt x="843572" y="3771"/>
                  </a:moveTo>
                  <a:lnTo>
                    <a:pt x="839825" y="0"/>
                  </a:lnTo>
                  <a:lnTo>
                    <a:pt x="830580" y="0"/>
                  </a:lnTo>
                  <a:lnTo>
                    <a:pt x="826808" y="3771"/>
                  </a:lnTo>
                  <a:lnTo>
                    <a:pt x="826808" y="13119"/>
                  </a:lnTo>
                  <a:lnTo>
                    <a:pt x="830580" y="16903"/>
                  </a:lnTo>
                  <a:lnTo>
                    <a:pt x="839825" y="16903"/>
                  </a:lnTo>
                  <a:lnTo>
                    <a:pt x="843572" y="13119"/>
                  </a:lnTo>
                  <a:lnTo>
                    <a:pt x="843572" y="8445"/>
                  </a:lnTo>
                  <a:lnTo>
                    <a:pt x="843572" y="3771"/>
                  </a:lnTo>
                  <a:close/>
                </a:path>
              </a:pathLst>
            </a:custGeom>
            <a:solidFill>
              <a:srgbClr val="FFFFFF">
                <a:alpha val="39999"/>
              </a:srgbClr>
            </a:solidFill>
          </p:spPr>
          <p:txBody>
            <a:bodyPr wrap="square" lIns="0" tIns="0" rIns="0" bIns="0" rtlCol="0"/>
            <a:lstStyle/>
            <a:p>
              <a:endParaRPr/>
            </a:p>
          </p:txBody>
        </p:sp>
        <p:sp>
          <p:nvSpPr>
            <p:cNvPr id="373" name="object 373"/>
            <p:cNvSpPr/>
            <p:nvPr/>
          </p:nvSpPr>
          <p:spPr>
            <a:xfrm>
              <a:off x="9422765" y="7149547"/>
              <a:ext cx="107950" cy="742315"/>
            </a:xfrm>
            <a:custGeom>
              <a:avLst/>
              <a:gdLst/>
              <a:ahLst/>
              <a:cxnLst/>
              <a:rect l="l" t="t" r="r" b="b"/>
              <a:pathLst>
                <a:path w="107950" h="742315">
                  <a:moveTo>
                    <a:pt x="24015" y="5422"/>
                  </a:moveTo>
                  <a:lnTo>
                    <a:pt x="18656" y="0"/>
                  </a:lnTo>
                  <a:lnTo>
                    <a:pt x="5397" y="0"/>
                  </a:lnTo>
                  <a:lnTo>
                    <a:pt x="0" y="5422"/>
                  </a:lnTo>
                  <a:lnTo>
                    <a:pt x="0" y="18808"/>
                  </a:lnTo>
                  <a:lnTo>
                    <a:pt x="5397" y="24231"/>
                  </a:lnTo>
                  <a:lnTo>
                    <a:pt x="18656" y="24231"/>
                  </a:lnTo>
                  <a:lnTo>
                    <a:pt x="24015" y="18808"/>
                  </a:lnTo>
                  <a:lnTo>
                    <a:pt x="24015" y="12103"/>
                  </a:lnTo>
                  <a:lnTo>
                    <a:pt x="24015" y="5422"/>
                  </a:lnTo>
                  <a:close/>
                </a:path>
                <a:path w="107950" h="742315">
                  <a:moveTo>
                    <a:pt x="107645" y="717219"/>
                  </a:moveTo>
                  <a:lnTo>
                    <a:pt x="100545" y="710057"/>
                  </a:lnTo>
                  <a:lnTo>
                    <a:pt x="83032" y="710057"/>
                  </a:lnTo>
                  <a:lnTo>
                    <a:pt x="75971" y="717219"/>
                  </a:lnTo>
                  <a:lnTo>
                    <a:pt x="75971" y="734847"/>
                  </a:lnTo>
                  <a:lnTo>
                    <a:pt x="83032" y="742022"/>
                  </a:lnTo>
                  <a:lnTo>
                    <a:pt x="100545" y="742022"/>
                  </a:lnTo>
                  <a:lnTo>
                    <a:pt x="107645" y="734847"/>
                  </a:lnTo>
                  <a:lnTo>
                    <a:pt x="107645" y="726033"/>
                  </a:lnTo>
                  <a:lnTo>
                    <a:pt x="107645" y="717219"/>
                  </a:lnTo>
                  <a:close/>
                </a:path>
              </a:pathLst>
            </a:custGeom>
            <a:solidFill>
              <a:srgbClr val="384746">
                <a:alpha val="39999"/>
              </a:srgbClr>
            </a:solidFill>
          </p:spPr>
          <p:txBody>
            <a:bodyPr wrap="square" lIns="0" tIns="0" rIns="0" bIns="0" rtlCol="0"/>
            <a:lstStyle/>
            <a:p>
              <a:endParaRPr/>
            </a:p>
          </p:txBody>
        </p:sp>
        <p:sp>
          <p:nvSpPr>
            <p:cNvPr id="374" name="object 374"/>
            <p:cNvSpPr/>
            <p:nvPr/>
          </p:nvSpPr>
          <p:spPr>
            <a:xfrm>
              <a:off x="5086794" y="6882631"/>
              <a:ext cx="121285" cy="116839"/>
            </a:xfrm>
            <a:custGeom>
              <a:avLst/>
              <a:gdLst/>
              <a:ahLst/>
              <a:cxnLst/>
              <a:rect l="l" t="t" r="r" b="b"/>
              <a:pathLst>
                <a:path w="121285" h="116840">
                  <a:moveTo>
                    <a:pt x="9906" y="108813"/>
                  </a:moveTo>
                  <a:lnTo>
                    <a:pt x="7683" y="106565"/>
                  </a:lnTo>
                  <a:lnTo>
                    <a:pt x="2235" y="106565"/>
                  </a:lnTo>
                  <a:lnTo>
                    <a:pt x="0" y="108813"/>
                  </a:lnTo>
                  <a:lnTo>
                    <a:pt x="0" y="114300"/>
                  </a:lnTo>
                  <a:lnTo>
                    <a:pt x="2235" y="116535"/>
                  </a:lnTo>
                  <a:lnTo>
                    <a:pt x="7683" y="116535"/>
                  </a:lnTo>
                  <a:lnTo>
                    <a:pt x="9906" y="114300"/>
                  </a:lnTo>
                  <a:lnTo>
                    <a:pt x="9906" y="111569"/>
                  </a:lnTo>
                  <a:lnTo>
                    <a:pt x="9906" y="108813"/>
                  </a:lnTo>
                  <a:close/>
                </a:path>
                <a:path w="121285" h="116840">
                  <a:moveTo>
                    <a:pt x="120764" y="1854"/>
                  </a:moveTo>
                  <a:lnTo>
                    <a:pt x="118935" y="0"/>
                  </a:lnTo>
                  <a:lnTo>
                    <a:pt x="114427" y="0"/>
                  </a:lnTo>
                  <a:lnTo>
                    <a:pt x="112572" y="1854"/>
                  </a:lnTo>
                  <a:lnTo>
                    <a:pt x="112572" y="6400"/>
                  </a:lnTo>
                  <a:lnTo>
                    <a:pt x="114427" y="8255"/>
                  </a:lnTo>
                  <a:lnTo>
                    <a:pt x="118935" y="8255"/>
                  </a:lnTo>
                  <a:lnTo>
                    <a:pt x="120764" y="6400"/>
                  </a:lnTo>
                  <a:lnTo>
                    <a:pt x="120764" y="4127"/>
                  </a:lnTo>
                  <a:lnTo>
                    <a:pt x="120764" y="1854"/>
                  </a:lnTo>
                  <a:close/>
                </a:path>
              </a:pathLst>
            </a:custGeom>
            <a:solidFill>
              <a:srgbClr val="FFFFFF">
                <a:alpha val="39999"/>
              </a:srgbClr>
            </a:solidFill>
          </p:spPr>
          <p:txBody>
            <a:bodyPr wrap="square" lIns="0" tIns="0" rIns="0" bIns="0" rtlCol="0"/>
            <a:lstStyle/>
            <a:p>
              <a:endParaRPr/>
            </a:p>
          </p:txBody>
        </p:sp>
        <p:sp>
          <p:nvSpPr>
            <p:cNvPr id="375" name="object 375"/>
            <p:cNvSpPr/>
            <p:nvPr/>
          </p:nvSpPr>
          <p:spPr>
            <a:xfrm>
              <a:off x="9691864" y="704743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76" name="object 376"/>
            <p:cNvSpPr/>
            <p:nvPr/>
          </p:nvSpPr>
          <p:spPr>
            <a:xfrm>
              <a:off x="9242221" y="7429010"/>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77" name="object 377"/>
            <p:cNvSpPr/>
            <p:nvPr/>
          </p:nvSpPr>
          <p:spPr>
            <a:xfrm>
              <a:off x="9192686" y="8393948"/>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378" name="object 378"/>
            <p:cNvSpPr/>
            <p:nvPr/>
          </p:nvSpPr>
          <p:spPr>
            <a:xfrm>
              <a:off x="9948232" y="7174859"/>
              <a:ext cx="13335" cy="13335"/>
            </a:xfrm>
            <a:custGeom>
              <a:avLst/>
              <a:gdLst/>
              <a:ahLst/>
              <a:cxnLst/>
              <a:rect l="l" t="t" r="r" b="b"/>
              <a:pathLst>
                <a:path w="13334"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379" name="object 379"/>
            <p:cNvSpPr/>
            <p:nvPr/>
          </p:nvSpPr>
          <p:spPr>
            <a:xfrm>
              <a:off x="8854113" y="6975749"/>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380" name="object 380"/>
            <p:cNvSpPr/>
            <p:nvPr/>
          </p:nvSpPr>
          <p:spPr>
            <a:xfrm>
              <a:off x="8554501" y="7455881"/>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381" name="object 381"/>
            <p:cNvSpPr/>
            <p:nvPr/>
          </p:nvSpPr>
          <p:spPr>
            <a:xfrm>
              <a:off x="7953006" y="6912933"/>
              <a:ext cx="1962150" cy="840740"/>
            </a:xfrm>
            <a:custGeom>
              <a:avLst/>
              <a:gdLst/>
              <a:ahLst/>
              <a:cxnLst/>
              <a:rect l="l" t="t" r="r" b="b"/>
              <a:pathLst>
                <a:path w="1962150" h="840740">
                  <a:moveTo>
                    <a:pt x="13144" y="2946"/>
                  </a:moveTo>
                  <a:lnTo>
                    <a:pt x="10185" y="0"/>
                  </a:lnTo>
                  <a:lnTo>
                    <a:pt x="2946" y="0"/>
                  </a:lnTo>
                  <a:lnTo>
                    <a:pt x="0" y="2946"/>
                  </a:lnTo>
                  <a:lnTo>
                    <a:pt x="0" y="10261"/>
                  </a:lnTo>
                  <a:lnTo>
                    <a:pt x="2946" y="13233"/>
                  </a:lnTo>
                  <a:lnTo>
                    <a:pt x="10185" y="13233"/>
                  </a:lnTo>
                  <a:lnTo>
                    <a:pt x="13144" y="10261"/>
                  </a:lnTo>
                  <a:lnTo>
                    <a:pt x="13144" y="6616"/>
                  </a:lnTo>
                  <a:lnTo>
                    <a:pt x="13144" y="2946"/>
                  </a:lnTo>
                  <a:close/>
                </a:path>
                <a:path w="1962150" h="840740">
                  <a:moveTo>
                    <a:pt x="1961921" y="823506"/>
                  </a:moveTo>
                  <a:lnTo>
                    <a:pt x="1957095" y="818603"/>
                  </a:lnTo>
                  <a:lnTo>
                    <a:pt x="1945132" y="818603"/>
                  </a:lnTo>
                  <a:lnTo>
                    <a:pt x="1940267" y="823506"/>
                  </a:lnTo>
                  <a:lnTo>
                    <a:pt x="1940267" y="835571"/>
                  </a:lnTo>
                  <a:lnTo>
                    <a:pt x="1945132" y="840473"/>
                  </a:lnTo>
                  <a:lnTo>
                    <a:pt x="1957095" y="840473"/>
                  </a:lnTo>
                  <a:lnTo>
                    <a:pt x="1961921" y="835571"/>
                  </a:lnTo>
                  <a:lnTo>
                    <a:pt x="1961921" y="829525"/>
                  </a:lnTo>
                  <a:lnTo>
                    <a:pt x="1961921" y="823506"/>
                  </a:lnTo>
                  <a:close/>
                </a:path>
              </a:pathLst>
            </a:custGeom>
            <a:solidFill>
              <a:srgbClr val="FFFFFF">
                <a:alpha val="39999"/>
              </a:srgbClr>
            </a:solidFill>
          </p:spPr>
          <p:txBody>
            <a:bodyPr wrap="square" lIns="0" tIns="0" rIns="0" bIns="0" rtlCol="0"/>
            <a:lstStyle/>
            <a:p>
              <a:endParaRPr/>
            </a:p>
          </p:txBody>
        </p:sp>
        <p:sp>
          <p:nvSpPr>
            <p:cNvPr id="382" name="object 382"/>
            <p:cNvSpPr/>
            <p:nvPr/>
          </p:nvSpPr>
          <p:spPr>
            <a:xfrm>
              <a:off x="7872014" y="6721787"/>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83" name="object 383"/>
            <p:cNvSpPr/>
            <p:nvPr/>
          </p:nvSpPr>
          <p:spPr>
            <a:xfrm>
              <a:off x="8539055" y="712371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84" name="object 384"/>
            <p:cNvSpPr/>
            <p:nvPr/>
          </p:nvSpPr>
          <p:spPr>
            <a:xfrm>
              <a:off x="7557359" y="6975117"/>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85" name="object 385"/>
            <p:cNvSpPr/>
            <p:nvPr/>
          </p:nvSpPr>
          <p:spPr>
            <a:xfrm>
              <a:off x="7189647" y="6673576"/>
              <a:ext cx="1060450" cy="64769"/>
            </a:xfrm>
            <a:custGeom>
              <a:avLst/>
              <a:gdLst/>
              <a:ahLst/>
              <a:cxnLst/>
              <a:rect l="l" t="t" r="r" b="b"/>
              <a:pathLst>
                <a:path w="1060450" h="64770">
                  <a:moveTo>
                    <a:pt x="14338" y="3225"/>
                  </a:moveTo>
                  <a:lnTo>
                    <a:pt x="11137" y="0"/>
                  </a:lnTo>
                  <a:lnTo>
                    <a:pt x="3175" y="0"/>
                  </a:lnTo>
                  <a:lnTo>
                    <a:pt x="0" y="3225"/>
                  </a:lnTo>
                  <a:lnTo>
                    <a:pt x="0" y="11239"/>
                  </a:lnTo>
                  <a:lnTo>
                    <a:pt x="3175" y="14478"/>
                  </a:lnTo>
                  <a:lnTo>
                    <a:pt x="11137" y="14478"/>
                  </a:lnTo>
                  <a:lnTo>
                    <a:pt x="14338" y="11239"/>
                  </a:lnTo>
                  <a:lnTo>
                    <a:pt x="14338" y="7226"/>
                  </a:lnTo>
                  <a:lnTo>
                    <a:pt x="14338" y="3225"/>
                  </a:lnTo>
                  <a:close/>
                </a:path>
                <a:path w="1060450" h="64770">
                  <a:moveTo>
                    <a:pt x="1060119" y="56883"/>
                  </a:moveTo>
                  <a:lnTo>
                    <a:pt x="1057897" y="54635"/>
                  </a:lnTo>
                  <a:lnTo>
                    <a:pt x="1052449" y="54635"/>
                  </a:lnTo>
                  <a:lnTo>
                    <a:pt x="1050226" y="56883"/>
                  </a:lnTo>
                  <a:lnTo>
                    <a:pt x="1050226" y="62369"/>
                  </a:lnTo>
                  <a:lnTo>
                    <a:pt x="1052449" y="64617"/>
                  </a:lnTo>
                  <a:lnTo>
                    <a:pt x="1057897" y="64617"/>
                  </a:lnTo>
                  <a:lnTo>
                    <a:pt x="1060119" y="62369"/>
                  </a:lnTo>
                  <a:lnTo>
                    <a:pt x="1060119" y="59639"/>
                  </a:lnTo>
                  <a:lnTo>
                    <a:pt x="1060119" y="56883"/>
                  </a:lnTo>
                  <a:close/>
                </a:path>
              </a:pathLst>
            </a:custGeom>
            <a:solidFill>
              <a:srgbClr val="FFFFFF">
                <a:alpha val="39999"/>
              </a:srgbClr>
            </a:solidFill>
          </p:spPr>
          <p:txBody>
            <a:bodyPr wrap="square" lIns="0" tIns="0" rIns="0" bIns="0" rtlCol="0"/>
            <a:lstStyle/>
            <a:p>
              <a:endParaRPr/>
            </a:p>
          </p:txBody>
        </p:sp>
        <p:sp>
          <p:nvSpPr>
            <p:cNvPr id="386" name="object 386"/>
            <p:cNvSpPr/>
            <p:nvPr/>
          </p:nvSpPr>
          <p:spPr>
            <a:xfrm>
              <a:off x="7473118" y="633697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87" name="object 387"/>
            <p:cNvSpPr/>
            <p:nvPr/>
          </p:nvSpPr>
          <p:spPr>
            <a:xfrm>
              <a:off x="5483476" y="6421172"/>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88" name="object 388"/>
            <p:cNvSpPr/>
            <p:nvPr/>
          </p:nvSpPr>
          <p:spPr>
            <a:xfrm>
              <a:off x="1008667" y="7085307"/>
              <a:ext cx="23495" cy="23495"/>
            </a:xfrm>
            <a:custGeom>
              <a:avLst/>
              <a:gdLst/>
              <a:ahLst/>
              <a:cxnLst/>
              <a:rect l="l" t="t" r="r" b="b"/>
              <a:pathLst>
                <a:path w="23494" h="23495">
                  <a:moveTo>
                    <a:pt x="17863" y="0"/>
                  </a:moveTo>
                  <a:lnTo>
                    <a:pt x="5151" y="0"/>
                  </a:lnTo>
                  <a:lnTo>
                    <a:pt x="0" y="5162"/>
                  </a:lnTo>
                  <a:lnTo>
                    <a:pt x="0" y="17988"/>
                  </a:lnTo>
                  <a:lnTo>
                    <a:pt x="5151" y="23182"/>
                  </a:lnTo>
                  <a:lnTo>
                    <a:pt x="17863" y="23182"/>
                  </a:lnTo>
                  <a:lnTo>
                    <a:pt x="23015" y="17988"/>
                  </a:lnTo>
                  <a:lnTo>
                    <a:pt x="23015" y="11559"/>
                  </a:lnTo>
                  <a:lnTo>
                    <a:pt x="23015" y="5162"/>
                  </a:lnTo>
                  <a:lnTo>
                    <a:pt x="17863" y="0"/>
                  </a:lnTo>
                  <a:close/>
                </a:path>
              </a:pathLst>
            </a:custGeom>
            <a:solidFill>
              <a:srgbClr val="FFFFFF">
                <a:alpha val="23999"/>
              </a:srgbClr>
            </a:solidFill>
          </p:spPr>
          <p:txBody>
            <a:bodyPr wrap="square" lIns="0" tIns="0" rIns="0" bIns="0" rtlCol="0"/>
            <a:lstStyle/>
            <a:p>
              <a:endParaRPr/>
            </a:p>
          </p:txBody>
        </p:sp>
        <p:sp>
          <p:nvSpPr>
            <p:cNvPr id="389" name="object 389"/>
            <p:cNvSpPr/>
            <p:nvPr/>
          </p:nvSpPr>
          <p:spPr>
            <a:xfrm>
              <a:off x="2264805" y="6652825"/>
              <a:ext cx="17780" cy="17780"/>
            </a:xfrm>
            <a:custGeom>
              <a:avLst/>
              <a:gdLst/>
              <a:ahLst/>
              <a:cxnLst/>
              <a:rect l="l" t="t" r="r" b="b"/>
              <a:pathLst>
                <a:path w="17780" h="17779">
                  <a:moveTo>
                    <a:pt x="13549" y="0"/>
                  </a:moveTo>
                  <a:lnTo>
                    <a:pt x="3895" y="0"/>
                  </a:lnTo>
                  <a:lnTo>
                    <a:pt x="0" y="3978"/>
                  </a:lnTo>
                  <a:lnTo>
                    <a:pt x="0" y="13695"/>
                  </a:lnTo>
                  <a:lnTo>
                    <a:pt x="3895" y="17643"/>
                  </a:lnTo>
                  <a:lnTo>
                    <a:pt x="13549" y="17643"/>
                  </a:lnTo>
                  <a:lnTo>
                    <a:pt x="17465" y="13695"/>
                  </a:lnTo>
                  <a:lnTo>
                    <a:pt x="17465" y="8826"/>
                  </a:lnTo>
                  <a:lnTo>
                    <a:pt x="17465" y="3978"/>
                  </a:lnTo>
                  <a:lnTo>
                    <a:pt x="13549" y="0"/>
                  </a:lnTo>
                  <a:close/>
                </a:path>
              </a:pathLst>
            </a:custGeom>
            <a:solidFill>
              <a:srgbClr val="6F4478">
                <a:alpha val="39999"/>
              </a:srgbClr>
            </a:solidFill>
          </p:spPr>
          <p:txBody>
            <a:bodyPr wrap="square" lIns="0" tIns="0" rIns="0" bIns="0" rtlCol="0"/>
            <a:lstStyle/>
            <a:p>
              <a:endParaRPr/>
            </a:p>
          </p:txBody>
        </p:sp>
        <p:sp>
          <p:nvSpPr>
            <p:cNvPr id="390" name="object 390"/>
            <p:cNvSpPr/>
            <p:nvPr/>
          </p:nvSpPr>
          <p:spPr>
            <a:xfrm>
              <a:off x="2062177" y="6399796"/>
              <a:ext cx="22225" cy="22225"/>
            </a:xfrm>
            <a:custGeom>
              <a:avLst/>
              <a:gdLst/>
              <a:ahLst/>
              <a:cxnLst/>
              <a:rect l="l" t="t" r="r" b="b"/>
              <a:pathLst>
                <a:path w="22225" h="22225">
                  <a:moveTo>
                    <a:pt x="16962" y="0"/>
                  </a:moveTo>
                  <a:lnTo>
                    <a:pt x="4900" y="0"/>
                  </a:lnTo>
                  <a:lnTo>
                    <a:pt x="0" y="4942"/>
                  </a:lnTo>
                  <a:lnTo>
                    <a:pt x="0" y="17119"/>
                  </a:lnTo>
                  <a:lnTo>
                    <a:pt x="4900" y="22030"/>
                  </a:lnTo>
                  <a:lnTo>
                    <a:pt x="16962" y="22030"/>
                  </a:lnTo>
                  <a:lnTo>
                    <a:pt x="21842" y="17119"/>
                  </a:lnTo>
                  <a:lnTo>
                    <a:pt x="21842" y="11025"/>
                  </a:lnTo>
                  <a:lnTo>
                    <a:pt x="21842" y="4942"/>
                  </a:lnTo>
                  <a:lnTo>
                    <a:pt x="16962" y="0"/>
                  </a:lnTo>
                  <a:close/>
                </a:path>
              </a:pathLst>
            </a:custGeom>
            <a:solidFill>
              <a:srgbClr val="FFFFFF">
                <a:alpha val="31198"/>
              </a:srgbClr>
            </a:solidFill>
          </p:spPr>
          <p:txBody>
            <a:bodyPr wrap="square" lIns="0" tIns="0" rIns="0" bIns="0" rtlCol="0"/>
            <a:lstStyle/>
            <a:p>
              <a:endParaRPr/>
            </a:p>
          </p:txBody>
        </p:sp>
        <p:sp>
          <p:nvSpPr>
            <p:cNvPr id="391" name="object 391"/>
            <p:cNvSpPr/>
            <p:nvPr/>
          </p:nvSpPr>
          <p:spPr>
            <a:xfrm>
              <a:off x="2026002" y="7891153"/>
              <a:ext cx="23495" cy="23495"/>
            </a:xfrm>
            <a:custGeom>
              <a:avLst/>
              <a:gdLst/>
              <a:ahLst/>
              <a:cxnLst/>
              <a:rect l="l" t="t" r="r" b="b"/>
              <a:pathLst>
                <a:path w="23494" h="23495">
                  <a:moveTo>
                    <a:pt x="17968" y="0"/>
                  </a:moveTo>
                  <a:lnTo>
                    <a:pt x="5204" y="0"/>
                  </a:lnTo>
                  <a:lnTo>
                    <a:pt x="0" y="5266"/>
                  </a:lnTo>
                  <a:lnTo>
                    <a:pt x="0" y="18125"/>
                  </a:lnTo>
                  <a:lnTo>
                    <a:pt x="5204" y="23371"/>
                  </a:lnTo>
                  <a:lnTo>
                    <a:pt x="17968" y="23371"/>
                  </a:lnTo>
                  <a:lnTo>
                    <a:pt x="23130" y="18125"/>
                  </a:lnTo>
                  <a:lnTo>
                    <a:pt x="23130" y="11695"/>
                  </a:lnTo>
                  <a:lnTo>
                    <a:pt x="23130" y="5266"/>
                  </a:lnTo>
                  <a:lnTo>
                    <a:pt x="17968" y="0"/>
                  </a:lnTo>
                  <a:close/>
                </a:path>
              </a:pathLst>
            </a:custGeom>
            <a:solidFill>
              <a:srgbClr val="384746">
                <a:alpha val="39999"/>
              </a:srgbClr>
            </a:solidFill>
          </p:spPr>
          <p:txBody>
            <a:bodyPr wrap="square" lIns="0" tIns="0" rIns="0" bIns="0" rtlCol="0"/>
            <a:lstStyle/>
            <a:p>
              <a:endParaRPr/>
            </a:p>
          </p:txBody>
        </p:sp>
        <p:sp>
          <p:nvSpPr>
            <p:cNvPr id="392" name="object 392"/>
            <p:cNvSpPr/>
            <p:nvPr/>
          </p:nvSpPr>
          <p:spPr>
            <a:xfrm>
              <a:off x="914193" y="7641006"/>
              <a:ext cx="12700" cy="12700"/>
            </a:xfrm>
            <a:custGeom>
              <a:avLst/>
              <a:gdLst/>
              <a:ahLst/>
              <a:cxnLst/>
              <a:rect l="l" t="t" r="r" b="b"/>
              <a:pathLst>
                <a:path w="12700" h="12700">
                  <a:moveTo>
                    <a:pt x="9528" y="0"/>
                  </a:moveTo>
                  <a:lnTo>
                    <a:pt x="2753" y="0"/>
                  </a:lnTo>
                  <a:lnTo>
                    <a:pt x="0" y="2764"/>
                  </a:lnTo>
                  <a:lnTo>
                    <a:pt x="0" y="9591"/>
                  </a:lnTo>
                  <a:lnTo>
                    <a:pt x="2753" y="12376"/>
                  </a:lnTo>
                  <a:lnTo>
                    <a:pt x="9528" y="12376"/>
                  </a:lnTo>
                  <a:lnTo>
                    <a:pt x="12271" y="9591"/>
                  </a:lnTo>
                  <a:lnTo>
                    <a:pt x="12271" y="6177"/>
                  </a:lnTo>
                  <a:lnTo>
                    <a:pt x="12271" y="2764"/>
                  </a:lnTo>
                  <a:lnTo>
                    <a:pt x="9528" y="0"/>
                  </a:lnTo>
                  <a:close/>
                </a:path>
              </a:pathLst>
            </a:custGeom>
            <a:solidFill>
              <a:srgbClr val="FFFFFF">
                <a:alpha val="29998"/>
              </a:srgbClr>
            </a:solidFill>
          </p:spPr>
          <p:txBody>
            <a:bodyPr wrap="square" lIns="0" tIns="0" rIns="0" bIns="0" rtlCol="0"/>
            <a:lstStyle/>
            <a:p>
              <a:endParaRPr/>
            </a:p>
          </p:txBody>
        </p:sp>
        <p:sp>
          <p:nvSpPr>
            <p:cNvPr id="393" name="object 393"/>
            <p:cNvSpPr/>
            <p:nvPr/>
          </p:nvSpPr>
          <p:spPr>
            <a:xfrm>
              <a:off x="1421144" y="10304578"/>
              <a:ext cx="32384" cy="32384"/>
            </a:xfrm>
            <a:custGeom>
              <a:avLst/>
              <a:gdLst/>
              <a:ahLst/>
              <a:cxnLst/>
              <a:rect l="l" t="t" r="r" b="b"/>
              <a:pathLst>
                <a:path w="32384" h="32384">
                  <a:moveTo>
                    <a:pt x="24910" y="0"/>
                  </a:moveTo>
                  <a:lnTo>
                    <a:pt x="7203" y="0"/>
                  </a:lnTo>
                  <a:lnTo>
                    <a:pt x="0" y="7245"/>
                  </a:lnTo>
                  <a:lnTo>
                    <a:pt x="0" y="25109"/>
                  </a:lnTo>
                  <a:lnTo>
                    <a:pt x="7203" y="32375"/>
                  </a:lnTo>
                  <a:lnTo>
                    <a:pt x="24910" y="32375"/>
                  </a:lnTo>
                  <a:lnTo>
                    <a:pt x="32093" y="25109"/>
                  </a:lnTo>
                  <a:lnTo>
                    <a:pt x="32093" y="16187"/>
                  </a:lnTo>
                  <a:lnTo>
                    <a:pt x="32093" y="7245"/>
                  </a:lnTo>
                  <a:lnTo>
                    <a:pt x="24910" y="0"/>
                  </a:lnTo>
                  <a:close/>
                </a:path>
              </a:pathLst>
            </a:custGeom>
            <a:solidFill>
              <a:srgbClr val="FFFFFF">
                <a:alpha val="31198"/>
              </a:srgbClr>
            </a:solidFill>
          </p:spPr>
          <p:txBody>
            <a:bodyPr wrap="square" lIns="0" tIns="0" rIns="0" bIns="0" rtlCol="0"/>
            <a:lstStyle/>
            <a:p>
              <a:endParaRPr/>
            </a:p>
          </p:txBody>
        </p:sp>
        <p:sp>
          <p:nvSpPr>
            <p:cNvPr id="394" name="object 394"/>
            <p:cNvSpPr/>
            <p:nvPr/>
          </p:nvSpPr>
          <p:spPr>
            <a:xfrm>
              <a:off x="1152907" y="8449907"/>
              <a:ext cx="36195" cy="36830"/>
            </a:xfrm>
            <a:custGeom>
              <a:avLst/>
              <a:gdLst/>
              <a:ahLst/>
              <a:cxnLst/>
              <a:rect l="l" t="t" r="r" b="b"/>
              <a:pathLst>
                <a:path w="36194" h="36829">
                  <a:moveTo>
                    <a:pt x="18051" y="0"/>
                  </a:moveTo>
                  <a:lnTo>
                    <a:pt x="11012" y="1433"/>
                  </a:lnTo>
                  <a:lnTo>
                    <a:pt x="5276" y="5340"/>
                  </a:lnTo>
                  <a:lnTo>
                    <a:pt x="1414" y="11131"/>
                  </a:lnTo>
                  <a:lnTo>
                    <a:pt x="0" y="18219"/>
                  </a:lnTo>
                  <a:lnTo>
                    <a:pt x="1414" y="25311"/>
                  </a:lnTo>
                  <a:lnTo>
                    <a:pt x="5276" y="31114"/>
                  </a:lnTo>
                  <a:lnTo>
                    <a:pt x="11012" y="35031"/>
                  </a:lnTo>
                  <a:lnTo>
                    <a:pt x="18051" y="36470"/>
                  </a:lnTo>
                  <a:lnTo>
                    <a:pt x="25097" y="35031"/>
                  </a:lnTo>
                  <a:lnTo>
                    <a:pt x="30848" y="31114"/>
                  </a:lnTo>
                  <a:lnTo>
                    <a:pt x="34724" y="25311"/>
                  </a:lnTo>
                  <a:lnTo>
                    <a:pt x="36145" y="18219"/>
                  </a:lnTo>
                  <a:lnTo>
                    <a:pt x="34724" y="11131"/>
                  </a:lnTo>
                  <a:lnTo>
                    <a:pt x="30848" y="5340"/>
                  </a:lnTo>
                  <a:lnTo>
                    <a:pt x="25097" y="1433"/>
                  </a:lnTo>
                  <a:lnTo>
                    <a:pt x="18051" y="0"/>
                  </a:lnTo>
                  <a:close/>
                </a:path>
              </a:pathLst>
            </a:custGeom>
            <a:solidFill>
              <a:srgbClr val="384746">
                <a:alpha val="39999"/>
              </a:srgbClr>
            </a:solidFill>
          </p:spPr>
          <p:txBody>
            <a:bodyPr wrap="square" lIns="0" tIns="0" rIns="0" bIns="0" rtlCol="0"/>
            <a:lstStyle/>
            <a:p>
              <a:endParaRPr/>
            </a:p>
          </p:txBody>
        </p:sp>
        <p:sp>
          <p:nvSpPr>
            <p:cNvPr id="395" name="object 395"/>
            <p:cNvSpPr/>
            <p:nvPr/>
          </p:nvSpPr>
          <p:spPr>
            <a:xfrm>
              <a:off x="234454" y="7333849"/>
              <a:ext cx="1332865" cy="372745"/>
            </a:xfrm>
            <a:custGeom>
              <a:avLst/>
              <a:gdLst/>
              <a:ahLst/>
              <a:cxnLst/>
              <a:rect l="l" t="t" r="r" b="b"/>
              <a:pathLst>
                <a:path w="1332865" h="372745">
                  <a:moveTo>
                    <a:pt x="11290" y="2565"/>
                  </a:moveTo>
                  <a:lnTo>
                    <a:pt x="8763" y="0"/>
                  </a:lnTo>
                  <a:lnTo>
                    <a:pt x="2540" y="0"/>
                  </a:lnTo>
                  <a:lnTo>
                    <a:pt x="0" y="2565"/>
                  </a:lnTo>
                  <a:lnTo>
                    <a:pt x="0" y="8826"/>
                  </a:lnTo>
                  <a:lnTo>
                    <a:pt x="2540" y="11391"/>
                  </a:lnTo>
                  <a:lnTo>
                    <a:pt x="8763" y="11391"/>
                  </a:lnTo>
                  <a:lnTo>
                    <a:pt x="11290" y="8826"/>
                  </a:lnTo>
                  <a:lnTo>
                    <a:pt x="11290" y="5702"/>
                  </a:lnTo>
                  <a:lnTo>
                    <a:pt x="11290" y="2565"/>
                  </a:lnTo>
                  <a:close/>
                </a:path>
                <a:path w="1332865" h="372745">
                  <a:moveTo>
                    <a:pt x="1332382" y="364832"/>
                  </a:moveTo>
                  <a:lnTo>
                    <a:pt x="1330299" y="362737"/>
                  </a:lnTo>
                  <a:lnTo>
                    <a:pt x="1325143" y="362737"/>
                  </a:lnTo>
                  <a:lnTo>
                    <a:pt x="1323035" y="364832"/>
                  </a:lnTo>
                  <a:lnTo>
                    <a:pt x="1323035" y="370027"/>
                  </a:lnTo>
                  <a:lnTo>
                    <a:pt x="1325143" y="372135"/>
                  </a:lnTo>
                  <a:lnTo>
                    <a:pt x="1330299" y="372135"/>
                  </a:lnTo>
                  <a:lnTo>
                    <a:pt x="1332382" y="370027"/>
                  </a:lnTo>
                  <a:lnTo>
                    <a:pt x="1332382" y="367436"/>
                  </a:lnTo>
                  <a:lnTo>
                    <a:pt x="1332382" y="364832"/>
                  </a:lnTo>
                  <a:close/>
                </a:path>
              </a:pathLst>
            </a:custGeom>
            <a:solidFill>
              <a:srgbClr val="FFFFFF">
                <a:alpha val="39999"/>
              </a:srgbClr>
            </a:solidFill>
          </p:spPr>
          <p:txBody>
            <a:bodyPr wrap="square" lIns="0" tIns="0" rIns="0" bIns="0" rtlCol="0"/>
            <a:lstStyle/>
            <a:p>
              <a:endParaRPr/>
            </a:p>
          </p:txBody>
        </p:sp>
        <p:sp>
          <p:nvSpPr>
            <p:cNvPr id="396" name="object 396"/>
            <p:cNvSpPr/>
            <p:nvPr/>
          </p:nvSpPr>
          <p:spPr>
            <a:xfrm>
              <a:off x="1975531" y="7257666"/>
              <a:ext cx="13970" cy="14604"/>
            </a:xfrm>
            <a:custGeom>
              <a:avLst/>
              <a:gdLst/>
              <a:ahLst/>
              <a:cxnLst/>
              <a:rect l="l" t="t" r="r" b="b"/>
              <a:pathLst>
                <a:path w="13969" h="14604">
                  <a:moveTo>
                    <a:pt x="10795" y="0"/>
                  </a:moveTo>
                  <a:lnTo>
                    <a:pt x="3109" y="0"/>
                  </a:lnTo>
                  <a:lnTo>
                    <a:pt x="0" y="3151"/>
                  </a:lnTo>
                  <a:lnTo>
                    <a:pt x="0" y="10889"/>
                  </a:lnTo>
                  <a:lnTo>
                    <a:pt x="3109" y="14041"/>
                  </a:lnTo>
                  <a:lnTo>
                    <a:pt x="10795" y="14041"/>
                  </a:lnTo>
                  <a:lnTo>
                    <a:pt x="13915" y="10889"/>
                  </a:lnTo>
                  <a:lnTo>
                    <a:pt x="13915" y="7005"/>
                  </a:lnTo>
                  <a:lnTo>
                    <a:pt x="13915" y="3151"/>
                  </a:lnTo>
                  <a:lnTo>
                    <a:pt x="10795" y="0"/>
                  </a:lnTo>
                  <a:close/>
                </a:path>
              </a:pathLst>
            </a:custGeom>
            <a:solidFill>
              <a:srgbClr val="FFFFFF">
                <a:alpha val="31198"/>
              </a:srgbClr>
            </a:solidFill>
          </p:spPr>
          <p:txBody>
            <a:bodyPr wrap="square" lIns="0" tIns="0" rIns="0" bIns="0" rtlCol="0"/>
            <a:lstStyle/>
            <a:p>
              <a:endParaRPr/>
            </a:p>
          </p:txBody>
        </p:sp>
        <p:sp>
          <p:nvSpPr>
            <p:cNvPr id="397" name="object 397"/>
            <p:cNvSpPr/>
            <p:nvPr/>
          </p:nvSpPr>
          <p:spPr>
            <a:xfrm>
              <a:off x="6692782" y="6999072"/>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98" name="object 398"/>
            <p:cNvSpPr/>
            <p:nvPr/>
          </p:nvSpPr>
          <p:spPr>
            <a:xfrm>
              <a:off x="6918866" y="7553131"/>
              <a:ext cx="19050" cy="19050"/>
            </a:xfrm>
            <a:custGeom>
              <a:avLst/>
              <a:gdLst/>
              <a:ahLst/>
              <a:cxnLst/>
              <a:rect l="l" t="t" r="r" b="b"/>
              <a:pathLst>
                <a:path w="19050" h="19050">
                  <a:moveTo>
                    <a:pt x="14366" y="0"/>
                  </a:moveTo>
                  <a:lnTo>
                    <a:pt x="4156" y="0"/>
                  </a:lnTo>
                  <a:lnTo>
                    <a:pt x="0" y="4177"/>
                  </a:lnTo>
                  <a:lnTo>
                    <a:pt x="0" y="14481"/>
                  </a:lnTo>
                  <a:lnTo>
                    <a:pt x="4156" y="18680"/>
                  </a:lnTo>
                  <a:lnTo>
                    <a:pt x="14366" y="18680"/>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399" name="object 399"/>
            <p:cNvSpPr/>
            <p:nvPr/>
          </p:nvSpPr>
          <p:spPr>
            <a:xfrm>
              <a:off x="5359639" y="8296825"/>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400" name="object 400"/>
            <p:cNvSpPr/>
            <p:nvPr/>
          </p:nvSpPr>
          <p:spPr>
            <a:xfrm>
              <a:off x="5384825" y="6807943"/>
              <a:ext cx="1240155" cy="1250315"/>
            </a:xfrm>
            <a:custGeom>
              <a:avLst/>
              <a:gdLst/>
              <a:ahLst/>
              <a:cxnLst/>
              <a:rect l="l" t="t" r="r" b="b"/>
              <a:pathLst>
                <a:path w="1240154" h="1250315">
                  <a:moveTo>
                    <a:pt x="14122" y="1239024"/>
                  </a:moveTo>
                  <a:lnTo>
                    <a:pt x="10960" y="1235849"/>
                  </a:lnTo>
                  <a:lnTo>
                    <a:pt x="3162" y="1235849"/>
                  </a:lnTo>
                  <a:lnTo>
                    <a:pt x="0" y="1239024"/>
                  </a:lnTo>
                  <a:lnTo>
                    <a:pt x="0" y="1246898"/>
                  </a:lnTo>
                  <a:lnTo>
                    <a:pt x="3162" y="1250111"/>
                  </a:lnTo>
                  <a:lnTo>
                    <a:pt x="10960" y="1250111"/>
                  </a:lnTo>
                  <a:lnTo>
                    <a:pt x="14122" y="1246898"/>
                  </a:lnTo>
                  <a:lnTo>
                    <a:pt x="14122" y="1242974"/>
                  </a:lnTo>
                  <a:lnTo>
                    <a:pt x="14122" y="1239024"/>
                  </a:lnTo>
                  <a:close/>
                </a:path>
                <a:path w="1240154" h="1250315">
                  <a:moveTo>
                    <a:pt x="929195" y="257175"/>
                  </a:moveTo>
                  <a:lnTo>
                    <a:pt x="925398" y="253326"/>
                  </a:lnTo>
                  <a:lnTo>
                    <a:pt x="916025" y="253326"/>
                  </a:lnTo>
                  <a:lnTo>
                    <a:pt x="912291" y="257175"/>
                  </a:lnTo>
                  <a:lnTo>
                    <a:pt x="912291" y="266598"/>
                  </a:lnTo>
                  <a:lnTo>
                    <a:pt x="916025" y="270421"/>
                  </a:lnTo>
                  <a:lnTo>
                    <a:pt x="925398" y="270421"/>
                  </a:lnTo>
                  <a:lnTo>
                    <a:pt x="929195" y="266598"/>
                  </a:lnTo>
                  <a:lnTo>
                    <a:pt x="929195" y="261886"/>
                  </a:lnTo>
                  <a:lnTo>
                    <a:pt x="929195" y="257175"/>
                  </a:lnTo>
                  <a:close/>
                </a:path>
                <a:path w="1240154" h="1250315">
                  <a:moveTo>
                    <a:pt x="1239672" y="2870"/>
                  </a:moveTo>
                  <a:lnTo>
                    <a:pt x="1236802" y="0"/>
                  </a:lnTo>
                  <a:lnTo>
                    <a:pt x="1229804" y="0"/>
                  </a:lnTo>
                  <a:lnTo>
                    <a:pt x="1226959" y="2870"/>
                  </a:lnTo>
                  <a:lnTo>
                    <a:pt x="1226959" y="9956"/>
                  </a:lnTo>
                  <a:lnTo>
                    <a:pt x="1229804" y="12839"/>
                  </a:lnTo>
                  <a:lnTo>
                    <a:pt x="1236802" y="12839"/>
                  </a:lnTo>
                  <a:lnTo>
                    <a:pt x="1239672" y="9956"/>
                  </a:lnTo>
                  <a:lnTo>
                    <a:pt x="1239672" y="6400"/>
                  </a:lnTo>
                  <a:lnTo>
                    <a:pt x="1239672" y="2870"/>
                  </a:lnTo>
                  <a:close/>
                </a:path>
              </a:pathLst>
            </a:custGeom>
            <a:solidFill>
              <a:srgbClr val="6F4478">
                <a:alpha val="39999"/>
              </a:srgbClr>
            </a:solidFill>
          </p:spPr>
          <p:txBody>
            <a:bodyPr wrap="square" lIns="0" tIns="0" rIns="0" bIns="0" rtlCol="0"/>
            <a:lstStyle/>
            <a:p>
              <a:endParaRPr/>
            </a:p>
          </p:txBody>
        </p:sp>
        <p:sp>
          <p:nvSpPr>
            <p:cNvPr id="401" name="object 401"/>
            <p:cNvSpPr/>
            <p:nvPr/>
          </p:nvSpPr>
          <p:spPr>
            <a:xfrm>
              <a:off x="5625427" y="6454742"/>
              <a:ext cx="636905" cy="1748789"/>
            </a:xfrm>
            <a:custGeom>
              <a:avLst/>
              <a:gdLst/>
              <a:ahLst/>
              <a:cxnLst/>
              <a:rect l="l" t="t" r="r" b="b"/>
              <a:pathLst>
                <a:path w="636904" h="1748790">
                  <a:moveTo>
                    <a:pt x="11493" y="1741817"/>
                  </a:moveTo>
                  <a:lnTo>
                    <a:pt x="9664" y="1739976"/>
                  </a:lnTo>
                  <a:lnTo>
                    <a:pt x="5143" y="1739976"/>
                  </a:lnTo>
                  <a:lnTo>
                    <a:pt x="3289" y="1741817"/>
                  </a:lnTo>
                  <a:lnTo>
                    <a:pt x="3289" y="1746377"/>
                  </a:lnTo>
                  <a:lnTo>
                    <a:pt x="5143" y="1748218"/>
                  </a:lnTo>
                  <a:lnTo>
                    <a:pt x="9664" y="1748218"/>
                  </a:lnTo>
                  <a:lnTo>
                    <a:pt x="11493" y="1746377"/>
                  </a:lnTo>
                  <a:lnTo>
                    <a:pt x="11493" y="1744091"/>
                  </a:lnTo>
                  <a:lnTo>
                    <a:pt x="11493" y="1741817"/>
                  </a:lnTo>
                  <a:close/>
                </a:path>
                <a:path w="636904" h="1748790">
                  <a:moveTo>
                    <a:pt x="22987" y="951090"/>
                  </a:moveTo>
                  <a:lnTo>
                    <a:pt x="17843" y="945896"/>
                  </a:lnTo>
                  <a:lnTo>
                    <a:pt x="5156" y="945896"/>
                  </a:lnTo>
                  <a:lnTo>
                    <a:pt x="0" y="951090"/>
                  </a:lnTo>
                  <a:lnTo>
                    <a:pt x="0" y="963879"/>
                  </a:lnTo>
                  <a:lnTo>
                    <a:pt x="5156" y="969086"/>
                  </a:lnTo>
                  <a:lnTo>
                    <a:pt x="17843" y="969086"/>
                  </a:lnTo>
                  <a:lnTo>
                    <a:pt x="22987" y="963879"/>
                  </a:lnTo>
                  <a:lnTo>
                    <a:pt x="22987" y="957503"/>
                  </a:lnTo>
                  <a:lnTo>
                    <a:pt x="22987" y="951090"/>
                  </a:lnTo>
                  <a:close/>
                </a:path>
                <a:path w="636904" h="1748790">
                  <a:moveTo>
                    <a:pt x="636765" y="2882"/>
                  </a:moveTo>
                  <a:lnTo>
                    <a:pt x="633907" y="0"/>
                  </a:lnTo>
                  <a:lnTo>
                    <a:pt x="626808" y="0"/>
                  </a:lnTo>
                  <a:lnTo>
                    <a:pt x="623963" y="2882"/>
                  </a:lnTo>
                  <a:lnTo>
                    <a:pt x="623963" y="9982"/>
                  </a:lnTo>
                  <a:lnTo>
                    <a:pt x="626808" y="12915"/>
                  </a:lnTo>
                  <a:lnTo>
                    <a:pt x="633907" y="12915"/>
                  </a:lnTo>
                  <a:lnTo>
                    <a:pt x="636765" y="9982"/>
                  </a:lnTo>
                  <a:lnTo>
                    <a:pt x="636765" y="6438"/>
                  </a:lnTo>
                  <a:lnTo>
                    <a:pt x="636765" y="2882"/>
                  </a:lnTo>
                  <a:close/>
                </a:path>
              </a:pathLst>
            </a:custGeom>
            <a:solidFill>
              <a:srgbClr val="FFFFFF">
                <a:alpha val="31198"/>
              </a:srgbClr>
            </a:solidFill>
          </p:spPr>
          <p:txBody>
            <a:bodyPr wrap="square" lIns="0" tIns="0" rIns="0" bIns="0" rtlCol="0"/>
            <a:lstStyle/>
            <a:p>
              <a:endParaRPr/>
            </a:p>
          </p:txBody>
        </p:sp>
        <p:sp>
          <p:nvSpPr>
            <p:cNvPr id="402" name="object 402"/>
            <p:cNvSpPr/>
            <p:nvPr/>
          </p:nvSpPr>
          <p:spPr>
            <a:xfrm>
              <a:off x="5270969" y="7559383"/>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403" name="object 403"/>
            <p:cNvSpPr/>
            <p:nvPr/>
          </p:nvSpPr>
          <p:spPr>
            <a:xfrm>
              <a:off x="4004411" y="6332340"/>
              <a:ext cx="2773680" cy="2362835"/>
            </a:xfrm>
            <a:custGeom>
              <a:avLst/>
              <a:gdLst/>
              <a:ahLst/>
              <a:cxnLst/>
              <a:rect l="l" t="t" r="r" b="b"/>
              <a:pathLst>
                <a:path w="2773679" h="2362834">
                  <a:moveTo>
                    <a:pt x="16764" y="2349093"/>
                  </a:moveTo>
                  <a:lnTo>
                    <a:pt x="13004" y="2345334"/>
                  </a:lnTo>
                  <a:lnTo>
                    <a:pt x="3771" y="2345334"/>
                  </a:lnTo>
                  <a:lnTo>
                    <a:pt x="0" y="2349093"/>
                  </a:lnTo>
                  <a:lnTo>
                    <a:pt x="0" y="2358440"/>
                  </a:lnTo>
                  <a:lnTo>
                    <a:pt x="3771" y="2362225"/>
                  </a:lnTo>
                  <a:lnTo>
                    <a:pt x="13004" y="2362225"/>
                  </a:lnTo>
                  <a:lnTo>
                    <a:pt x="16764" y="2358440"/>
                  </a:lnTo>
                  <a:lnTo>
                    <a:pt x="16764" y="2353767"/>
                  </a:lnTo>
                  <a:lnTo>
                    <a:pt x="16764" y="2349093"/>
                  </a:lnTo>
                  <a:close/>
                </a:path>
                <a:path w="2773679" h="2362834">
                  <a:moveTo>
                    <a:pt x="1939353" y="430606"/>
                  </a:moveTo>
                  <a:lnTo>
                    <a:pt x="1936140" y="427380"/>
                  </a:lnTo>
                  <a:lnTo>
                    <a:pt x="1928190" y="427380"/>
                  </a:lnTo>
                  <a:lnTo>
                    <a:pt x="1925002" y="430606"/>
                  </a:lnTo>
                  <a:lnTo>
                    <a:pt x="1925002" y="438607"/>
                  </a:lnTo>
                  <a:lnTo>
                    <a:pt x="1928190" y="441858"/>
                  </a:lnTo>
                  <a:lnTo>
                    <a:pt x="1936140" y="441858"/>
                  </a:lnTo>
                  <a:lnTo>
                    <a:pt x="1939353" y="438607"/>
                  </a:lnTo>
                  <a:lnTo>
                    <a:pt x="1939353" y="434606"/>
                  </a:lnTo>
                  <a:lnTo>
                    <a:pt x="1939353" y="430606"/>
                  </a:lnTo>
                  <a:close/>
                </a:path>
                <a:path w="2773679" h="2362834">
                  <a:moveTo>
                    <a:pt x="2773248" y="3454"/>
                  </a:moveTo>
                  <a:lnTo>
                    <a:pt x="2769819" y="0"/>
                  </a:lnTo>
                  <a:lnTo>
                    <a:pt x="2761335" y="0"/>
                  </a:lnTo>
                  <a:lnTo>
                    <a:pt x="2757919" y="3454"/>
                  </a:lnTo>
                  <a:lnTo>
                    <a:pt x="2757919" y="12039"/>
                  </a:lnTo>
                  <a:lnTo>
                    <a:pt x="2761335" y="15506"/>
                  </a:lnTo>
                  <a:lnTo>
                    <a:pt x="2769819" y="15506"/>
                  </a:lnTo>
                  <a:lnTo>
                    <a:pt x="2773248" y="12039"/>
                  </a:lnTo>
                  <a:lnTo>
                    <a:pt x="2773248" y="7759"/>
                  </a:lnTo>
                  <a:lnTo>
                    <a:pt x="2773248" y="3454"/>
                  </a:lnTo>
                  <a:close/>
                </a:path>
              </a:pathLst>
            </a:custGeom>
            <a:solidFill>
              <a:srgbClr val="FFFFFF">
                <a:alpha val="39999"/>
              </a:srgbClr>
            </a:solidFill>
          </p:spPr>
          <p:txBody>
            <a:bodyPr wrap="square" lIns="0" tIns="0" rIns="0" bIns="0" rtlCol="0"/>
            <a:lstStyle/>
            <a:p>
              <a:endParaRPr/>
            </a:p>
          </p:txBody>
        </p:sp>
        <p:sp>
          <p:nvSpPr>
            <p:cNvPr id="404" name="object 404"/>
            <p:cNvSpPr/>
            <p:nvPr/>
          </p:nvSpPr>
          <p:spPr>
            <a:xfrm>
              <a:off x="3676077" y="8378344"/>
              <a:ext cx="3175" cy="6350"/>
            </a:xfrm>
            <a:custGeom>
              <a:avLst/>
              <a:gdLst/>
              <a:ahLst/>
              <a:cxnLst/>
              <a:rect l="l" t="t" r="r" b="b"/>
              <a:pathLst>
                <a:path w="3175" h="6350">
                  <a:moveTo>
                    <a:pt x="2952" y="0"/>
                  </a:moveTo>
                  <a:lnTo>
                    <a:pt x="1287" y="0"/>
                  </a:lnTo>
                  <a:lnTo>
                    <a:pt x="0" y="1361"/>
                  </a:lnTo>
                  <a:lnTo>
                    <a:pt x="0" y="4659"/>
                  </a:lnTo>
                  <a:lnTo>
                    <a:pt x="1287" y="5957"/>
                  </a:lnTo>
                  <a:lnTo>
                    <a:pt x="2952" y="5957"/>
                  </a:lnTo>
                  <a:lnTo>
                    <a:pt x="2952" y="0"/>
                  </a:lnTo>
                  <a:close/>
                </a:path>
              </a:pathLst>
            </a:custGeom>
            <a:solidFill>
              <a:srgbClr val="384746">
                <a:alpha val="39999"/>
              </a:srgbClr>
            </a:solidFill>
          </p:spPr>
          <p:txBody>
            <a:bodyPr wrap="square" lIns="0" tIns="0" rIns="0" bIns="0" rtlCol="0"/>
            <a:lstStyle/>
            <a:p>
              <a:endParaRPr/>
            </a:p>
          </p:txBody>
        </p:sp>
        <p:sp>
          <p:nvSpPr>
            <p:cNvPr id="405" name="object 405"/>
            <p:cNvSpPr/>
            <p:nvPr/>
          </p:nvSpPr>
          <p:spPr>
            <a:xfrm>
              <a:off x="3592817" y="7963211"/>
              <a:ext cx="334010" cy="316865"/>
            </a:xfrm>
            <a:custGeom>
              <a:avLst/>
              <a:gdLst/>
              <a:ahLst/>
              <a:cxnLst/>
              <a:rect l="l" t="t" r="r" b="b"/>
              <a:pathLst>
                <a:path w="334010" h="316865">
                  <a:moveTo>
                    <a:pt x="25082" y="296748"/>
                  </a:moveTo>
                  <a:lnTo>
                    <a:pt x="19481" y="291096"/>
                  </a:lnTo>
                  <a:lnTo>
                    <a:pt x="5600" y="291096"/>
                  </a:lnTo>
                  <a:lnTo>
                    <a:pt x="0" y="296748"/>
                  </a:lnTo>
                  <a:lnTo>
                    <a:pt x="0" y="310718"/>
                  </a:lnTo>
                  <a:lnTo>
                    <a:pt x="5600" y="316407"/>
                  </a:lnTo>
                  <a:lnTo>
                    <a:pt x="19481" y="316407"/>
                  </a:lnTo>
                  <a:lnTo>
                    <a:pt x="25082" y="310718"/>
                  </a:lnTo>
                  <a:lnTo>
                    <a:pt x="25082" y="303733"/>
                  </a:lnTo>
                  <a:lnTo>
                    <a:pt x="25082" y="296748"/>
                  </a:lnTo>
                  <a:close/>
                </a:path>
                <a:path w="334010" h="316865">
                  <a:moveTo>
                    <a:pt x="43319" y="80797"/>
                  </a:moveTo>
                  <a:lnTo>
                    <a:pt x="42125" y="79603"/>
                  </a:lnTo>
                  <a:lnTo>
                    <a:pt x="39204" y="79603"/>
                  </a:lnTo>
                  <a:lnTo>
                    <a:pt x="38011" y="80797"/>
                  </a:lnTo>
                  <a:lnTo>
                    <a:pt x="38011" y="83731"/>
                  </a:lnTo>
                  <a:lnTo>
                    <a:pt x="39204" y="84912"/>
                  </a:lnTo>
                  <a:lnTo>
                    <a:pt x="42125" y="84912"/>
                  </a:lnTo>
                  <a:lnTo>
                    <a:pt x="43319" y="83731"/>
                  </a:lnTo>
                  <a:lnTo>
                    <a:pt x="43319" y="82270"/>
                  </a:lnTo>
                  <a:lnTo>
                    <a:pt x="43319" y="80797"/>
                  </a:lnTo>
                  <a:close/>
                </a:path>
                <a:path w="334010" h="316865">
                  <a:moveTo>
                    <a:pt x="333971" y="3086"/>
                  </a:moveTo>
                  <a:lnTo>
                    <a:pt x="329730" y="0"/>
                  </a:lnTo>
                  <a:lnTo>
                    <a:pt x="319290" y="0"/>
                  </a:lnTo>
                  <a:lnTo>
                    <a:pt x="315023" y="3086"/>
                  </a:lnTo>
                  <a:lnTo>
                    <a:pt x="315023" y="10642"/>
                  </a:lnTo>
                  <a:lnTo>
                    <a:pt x="319290" y="13741"/>
                  </a:lnTo>
                  <a:lnTo>
                    <a:pt x="329730" y="13741"/>
                  </a:lnTo>
                  <a:lnTo>
                    <a:pt x="333971" y="10642"/>
                  </a:lnTo>
                  <a:lnTo>
                    <a:pt x="333971" y="6870"/>
                  </a:lnTo>
                  <a:lnTo>
                    <a:pt x="333971" y="3086"/>
                  </a:lnTo>
                  <a:close/>
                </a:path>
              </a:pathLst>
            </a:custGeom>
            <a:solidFill>
              <a:srgbClr val="FFFFFF">
                <a:alpha val="39999"/>
              </a:srgbClr>
            </a:solidFill>
          </p:spPr>
          <p:txBody>
            <a:bodyPr wrap="square" lIns="0" tIns="0" rIns="0" bIns="0" rtlCol="0"/>
            <a:lstStyle/>
            <a:p>
              <a:endParaRPr/>
            </a:p>
          </p:txBody>
        </p:sp>
        <p:sp>
          <p:nvSpPr>
            <p:cNvPr id="406" name="object 406"/>
            <p:cNvSpPr/>
            <p:nvPr/>
          </p:nvSpPr>
          <p:spPr>
            <a:xfrm>
              <a:off x="4222049" y="8915593"/>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07" name="object 407"/>
            <p:cNvSpPr/>
            <p:nvPr/>
          </p:nvSpPr>
          <p:spPr>
            <a:xfrm>
              <a:off x="3859662" y="8562404"/>
              <a:ext cx="13335" cy="6985"/>
            </a:xfrm>
            <a:custGeom>
              <a:avLst/>
              <a:gdLst/>
              <a:ahLst/>
              <a:cxnLst/>
              <a:rect l="l" t="t" r="r" b="b"/>
              <a:pathLst>
                <a:path w="13335" h="6984">
                  <a:moveTo>
                    <a:pt x="9936" y="0"/>
                  </a:moveTo>
                  <a:lnTo>
                    <a:pt x="2848" y="0"/>
                  </a:lnTo>
                  <a:lnTo>
                    <a:pt x="0" y="2879"/>
                  </a:lnTo>
                  <a:lnTo>
                    <a:pt x="0" y="6429"/>
                  </a:lnTo>
                  <a:lnTo>
                    <a:pt x="12795" y="6429"/>
                  </a:lnTo>
                  <a:lnTo>
                    <a:pt x="12795" y="2879"/>
                  </a:lnTo>
                  <a:lnTo>
                    <a:pt x="9936" y="0"/>
                  </a:lnTo>
                  <a:close/>
                </a:path>
              </a:pathLst>
            </a:custGeom>
            <a:solidFill>
              <a:srgbClr val="384746">
                <a:alpha val="39999"/>
              </a:srgbClr>
            </a:solidFill>
          </p:spPr>
          <p:txBody>
            <a:bodyPr wrap="square" lIns="0" tIns="0" rIns="0" bIns="0" rtlCol="0"/>
            <a:lstStyle/>
            <a:p>
              <a:endParaRPr/>
            </a:p>
          </p:txBody>
        </p:sp>
        <p:sp>
          <p:nvSpPr>
            <p:cNvPr id="408" name="object 408"/>
            <p:cNvSpPr/>
            <p:nvPr/>
          </p:nvSpPr>
          <p:spPr>
            <a:xfrm>
              <a:off x="551903" y="8440007"/>
              <a:ext cx="3836035" cy="1642745"/>
            </a:xfrm>
            <a:custGeom>
              <a:avLst/>
              <a:gdLst/>
              <a:ahLst/>
              <a:cxnLst/>
              <a:rect l="l" t="t" r="r" b="b"/>
              <a:pathLst>
                <a:path w="3836035" h="1642745">
                  <a:moveTo>
                    <a:pt x="12192" y="1633207"/>
                  </a:moveTo>
                  <a:lnTo>
                    <a:pt x="9461" y="1630438"/>
                  </a:lnTo>
                  <a:lnTo>
                    <a:pt x="2717" y="1630438"/>
                  </a:lnTo>
                  <a:lnTo>
                    <a:pt x="0" y="1633207"/>
                  </a:lnTo>
                  <a:lnTo>
                    <a:pt x="0" y="1639989"/>
                  </a:lnTo>
                  <a:lnTo>
                    <a:pt x="2717" y="1642745"/>
                  </a:lnTo>
                  <a:lnTo>
                    <a:pt x="9461" y="1642745"/>
                  </a:lnTo>
                  <a:lnTo>
                    <a:pt x="12192" y="1639989"/>
                  </a:lnTo>
                  <a:lnTo>
                    <a:pt x="12192" y="1636585"/>
                  </a:lnTo>
                  <a:lnTo>
                    <a:pt x="12192" y="1633207"/>
                  </a:lnTo>
                  <a:close/>
                </a:path>
                <a:path w="3836035" h="1642745">
                  <a:moveTo>
                    <a:pt x="3002115" y="430606"/>
                  </a:moveTo>
                  <a:lnTo>
                    <a:pt x="2998914" y="427380"/>
                  </a:lnTo>
                  <a:lnTo>
                    <a:pt x="2990951" y="427380"/>
                  </a:lnTo>
                  <a:lnTo>
                    <a:pt x="2987776" y="430606"/>
                  </a:lnTo>
                  <a:lnTo>
                    <a:pt x="2987776" y="438607"/>
                  </a:lnTo>
                  <a:lnTo>
                    <a:pt x="2990951" y="441858"/>
                  </a:lnTo>
                  <a:lnTo>
                    <a:pt x="2998914" y="441858"/>
                  </a:lnTo>
                  <a:lnTo>
                    <a:pt x="3002115" y="438607"/>
                  </a:lnTo>
                  <a:lnTo>
                    <a:pt x="3002115" y="434606"/>
                  </a:lnTo>
                  <a:lnTo>
                    <a:pt x="3002115" y="430606"/>
                  </a:lnTo>
                  <a:close/>
                </a:path>
                <a:path w="3836035" h="1642745">
                  <a:moveTo>
                    <a:pt x="3836009" y="3454"/>
                  </a:moveTo>
                  <a:lnTo>
                    <a:pt x="3832593" y="0"/>
                  </a:lnTo>
                  <a:lnTo>
                    <a:pt x="3824109" y="0"/>
                  </a:lnTo>
                  <a:lnTo>
                    <a:pt x="3820680" y="3454"/>
                  </a:lnTo>
                  <a:lnTo>
                    <a:pt x="3820680" y="12039"/>
                  </a:lnTo>
                  <a:lnTo>
                    <a:pt x="3824109" y="15494"/>
                  </a:lnTo>
                  <a:lnTo>
                    <a:pt x="3832593" y="15494"/>
                  </a:lnTo>
                  <a:lnTo>
                    <a:pt x="3836009" y="12039"/>
                  </a:lnTo>
                  <a:lnTo>
                    <a:pt x="3836009" y="7759"/>
                  </a:lnTo>
                  <a:lnTo>
                    <a:pt x="3836009" y="3454"/>
                  </a:lnTo>
                  <a:close/>
                </a:path>
              </a:pathLst>
            </a:custGeom>
            <a:solidFill>
              <a:srgbClr val="FFFFFF">
                <a:alpha val="39999"/>
              </a:srgbClr>
            </a:solidFill>
          </p:spPr>
          <p:txBody>
            <a:bodyPr wrap="square" lIns="0" tIns="0" rIns="0" bIns="0" rtlCol="0"/>
            <a:lstStyle/>
            <a:p>
              <a:endParaRPr/>
            </a:p>
          </p:txBody>
        </p:sp>
        <p:sp>
          <p:nvSpPr>
            <p:cNvPr id="409" name="object 409"/>
            <p:cNvSpPr/>
            <p:nvPr/>
          </p:nvSpPr>
          <p:spPr>
            <a:xfrm>
              <a:off x="640005" y="7874807"/>
              <a:ext cx="31750" cy="32384"/>
            </a:xfrm>
            <a:custGeom>
              <a:avLst/>
              <a:gdLst/>
              <a:ahLst/>
              <a:cxnLst/>
              <a:rect l="l" t="t" r="r" b="b"/>
              <a:pathLst>
                <a:path w="31750" h="32384">
                  <a:moveTo>
                    <a:pt x="24575" y="0"/>
                  </a:moveTo>
                  <a:lnTo>
                    <a:pt x="7057" y="0"/>
                  </a:lnTo>
                  <a:lnTo>
                    <a:pt x="0" y="7162"/>
                  </a:lnTo>
                  <a:lnTo>
                    <a:pt x="0" y="24784"/>
                  </a:lnTo>
                  <a:lnTo>
                    <a:pt x="7057" y="31957"/>
                  </a:lnTo>
                  <a:lnTo>
                    <a:pt x="24575" y="3195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410" name="object 410"/>
            <p:cNvSpPr/>
            <p:nvPr/>
          </p:nvSpPr>
          <p:spPr>
            <a:xfrm>
              <a:off x="429983" y="7947526"/>
              <a:ext cx="3101340" cy="2612390"/>
            </a:xfrm>
            <a:custGeom>
              <a:avLst/>
              <a:gdLst/>
              <a:ahLst/>
              <a:cxnLst/>
              <a:rect l="l" t="t" r="r" b="b"/>
              <a:pathLst>
                <a:path w="3101340" h="2612390">
                  <a:moveTo>
                    <a:pt x="9880" y="108800"/>
                  </a:moveTo>
                  <a:lnTo>
                    <a:pt x="7670" y="106565"/>
                  </a:lnTo>
                  <a:lnTo>
                    <a:pt x="2222" y="106565"/>
                  </a:lnTo>
                  <a:lnTo>
                    <a:pt x="0" y="108800"/>
                  </a:lnTo>
                  <a:lnTo>
                    <a:pt x="0" y="114300"/>
                  </a:lnTo>
                  <a:lnTo>
                    <a:pt x="2222" y="116547"/>
                  </a:lnTo>
                  <a:lnTo>
                    <a:pt x="7670" y="116547"/>
                  </a:lnTo>
                  <a:lnTo>
                    <a:pt x="9880" y="114300"/>
                  </a:lnTo>
                  <a:lnTo>
                    <a:pt x="9880" y="111556"/>
                  </a:lnTo>
                  <a:lnTo>
                    <a:pt x="9880" y="108800"/>
                  </a:lnTo>
                  <a:close/>
                </a:path>
                <a:path w="3101340" h="2612390">
                  <a:moveTo>
                    <a:pt x="120751" y="1841"/>
                  </a:moveTo>
                  <a:lnTo>
                    <a:pt x="118922" y="0"/>
                  </a:lnTo>
                  <a:lnTo>
                    <a:pt x="114414" y="0"/>
                  </a:lnTo>
                  <a:lnTo>
                    <a:pt x="112560" y="1841"/>
                  </a:lnTo>
                  <a:lnTo>
                    <a:pt x="112560" y="6400"/>
                  </a:lnTo>
                  <a:lnTo>
                    <a:pt x="114414" y="8242"/>
                  </a:lnTo>
                  <a:lnTo>
                    <a:pt x="118922" y="8242"/>
                  </a:lnTo>
                  <a:lnTo>
                    <a:pt x="120751" y="6400"/>
                  </a:lnTo>
                  <a:lnTo>
                    <a:pt x="120751" y="4127"/>
                  </a:lnTo>
                  <a:lnTo>
                    <a:pt x="120751" y="1841"/>
                  </a:lnTo>
                  <a:close/>
                </a:path>
                <a:path w="3101340" h="2612390">
                  <a:moveTo>
                    <a:pt x="3101136" y="2599194"/>
                  </a:moveTo>
                  <a:lnTo>
                    <a:pt x="3097390" y="2595422"/>
                  </a:lnTo>
                  <a:lnTo>
                    <a:pt x="3088144" y="2595422"/>
                  </a:lnTo>
                  <a:lnTo>
                    <a:pt x="3084372" y="2599194"/>
                  </a:lnTo>
                  <a:lnTo>
                    <a:pt x="3084372" y="2608529"/>
                  </a:lnTo>
                  <a:lnTo>
                    <a:pt x="3088144" y="2612326"/>
                  </a:lnTo>
                  <a:lnTo>
                    <a:pt x="3097390" y="2612326"/>
                  </a:lnTo>
                  <a:lnTo>
                    <a:pt x="3101136" y="2608529"/>
                  </a:lnTo>
                  <a:lnTo>
                    <a:pt x="3101136" y="2603855"/>
                  </a:lnTo>
                  <a:lnTo>
                    <a:pt x="3101136" y="2599194"/>
                  </a:lnTo>
                  <a:close/>
                </a:path>
              </a:pathLst>
            </a:custGeom>
            <a:solidFill>
              <a:srgbClr val="FFFFFF">
                <a:alpha val="39999"/>
              </a:srgbClr>
            </a:solidFill>
          </p:spPr>
          <p:txBody>
            <a:bodyPr wrap="square" lIns="0" tIns="0" rIns="0" bIns="0" rtlCol="0"/>
            <a:lstStyle/>
            <a:p>
              <a:endParaRPr/>
            </a:p>
          </p:txBody>
        </p:sp>
        <p:sp>
          <p:nvSpPr>
            <p:cNvPr id="411" name="object 411"/>
            <p:cNvSpPr/>
            <p:nvPr/>
          </p:nvSpPr>
          <p:spPr>
            <a:xfrm>
              <a:off x="3186021" y="10243620"/>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412" name="object 412"/>
            <p:cNvSpPr/>
            <p:nvPr/>
          </p:nvSpPr>
          <p:spPr>
            <a:xfrm>
              <a:off x="3102749" y="9828485"/>
              <a:ext cx="334010" cy="316865"/>
            </a:xfrm>
            <a:custGeom>
              <a:avLst/>
              <a:gdLst/>
              <a:ahLst/>
              <a:cxnLst/>
              <a:rect l="l" t="t" r="r" b="b"/>
              <a:pathLst>
                <a:path w="334010" h="316865">
                  <a:moveTo>
                    <a:pt x="25095" y="296760"/>
                  </a:moveTo>
                  <a:lnTo>
                    <a:pt x="19494" y="291096"/>
                  </a:lnTo>
                  <a:lnTo>
                    <a:pt x="5613" y="291096"/>
                  </a:lnTo>
                  <a:lnTo>
                    <a:pt x="0" y="296760"/>
                  </a:lnTo>
                  <a:lnTo>
                    <a:pt x="0" y="310718"/>
                  </a:lnTo>
                  <a:lnTo>
                    <a:pt x="5613" y="316395"/>
                  </a:lnTo>
                  <a:lnTo>
                    <a:pt x="19494" y="316395"/>
                  </a:lnTo>
                  <a:lnTo>
                    <a:pt x="25095" y="310718"/>
                  </a:lnTo>
                  <a:lnTo>
                    <a:pt x="25095" y="303745"/>
                  </a:lnTo>
                  <a:lnTo>
                    <a:pt x="25095" y="296760"/>
                  </a:lnTo>
                  <a:close/>
                </a:path>
                <a:path w="334010" h="316865">
                  <a:moveTo>
                    <a:pt x="43332" y="80797"/>
                  </a:moveTo>
                  <a:lnTo>
                    <a:pt x="42138" y="79603"/>
                  </a:lnTo>
                  <a:lnTo>
                    <a:pt x="39204" y="79603"/>
                  </a:lnTo>
                  <a:lnTo>
                    <a:pt x="38023" y="80797"/>
                  </a:lnTo>
                  <a:lnTo>
                    <a:pt x="38023" y="83743"/>
                  </a:lnTo>
                  <a:lnTo>
                    <a:pt x="39204" y="84924"/>
                  </a:lnTo>
                  <a:lnTo>
                    <a:pt x="42138" y="84924"/>
                  </a:lnTo>
                  <a:lnTo>
                    <a:pt x="43332" y="83743"/>
                  </a:lnTo>
                  <a:lnTo>
                    <a:pt x="43332" y="82270"/>
                  </a:lnTo>
                  <a:lnTo>
                    <a:pt x="43332" y="80797"/>
                  </a:lnTo>
                  <a:close/>
                </a:path>
                <a:path w="334010" h="316865">
                  <a:moveTo>
                    <a:pt x="333984" y="3086"/>
                  </a:moveTo>
                  <a:lnTo>
                    <a:pt x="329742" y="0"/>
                  </a:lnTo>
                  <a:lnTo>
                    <a:pt x="319303" y="0"/>
                  </a:lnTo>
                  <a:lnTo>
                    <a:pt x="315036" y="3086"/>
                  </a:lnTo>
                  <a:lnTo>
                    <a:pt x="315036" y="10655"/>
                  </a:lnTo>
                  <a:lnTo>
                    <a:pt x="319303" y="13741"/>
                  </a:lnTo>
                  <a:lnTo>
                    <a:pt x="329742" y="13741"/>
                  </a:lnTo>
                  <a:lnTo>
                    <a:pt x="333984" y="10655"/>
                  </a:lnTo>
                  <a:lnTo>
                    <a:pt x="333984" y="6870"/>
                  </a:lnTo>
                  <a:lnTo>
                    <a:pt x="333984" y="3086"/>
                  </a:lnTo>
                  <a:close/>
                </a:path>
              </a:pathLst>
            </a:custGeom>
            <a:solidFill>
              <a:srgbClr val="FFFFFF">
                <a:alpha val="39999"/>
              </a:srgbClr>
            </a:solidFill>
          </p:spPr>
          <p:txBody>
            <a:bodyPr wrap="square" lIns="0" tIns="0" rIns="0" bIns="0" rtlCol="0"/>
            <a:lstStyle/>
            <a:p>
              <a:endParaRPr/>
            </a:p>
          </p:txBody>
        </p:sp>
        <p:sp>
          <p:nvSpPr>
            <p:cNvPr id="413" name="object 413"/>
            <p:cNvSpPr/>
            <p:nvPr/>
          </p:nvSpPr>
          <p:spPr>
            <a:xfrm>
              <a:off x="3731995" y="10780872"/>
              <a:ext cx="13335" cy="13335"/>
            </a:xfrm>
            <a:custGeom>
              <a:avLst/>
              <a:gdLst/>
              <a:ahLst/>
              <a:cxnLst/>
              <a:rect l="l" t="t" r="r" b="b"/>
              <a:pathLst>
                <a:path w="13335" h="13334">
                  <a:moveTo>
                    <a:pt x="9853" y="0"/>
                  </a:moveTo>
                  <a:lnTo>
                    <a:pt x="2848" y="0"/>
                  </a:lnTo>
                  <a:lnTo>
                    <a:pt x="0" y="2879"/>
                  </a:lnTo>
                  <a:lnTo>
                    <a:pt x="0" y="9957"/>
                  </a:lnTo>
                  <a:lnTo>
                    <a:pt x="2848" y="12837"/>
                  </a:lnTo>
                  <a:lnTo>
                    <a:pt x="9853" y="1283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14" name="object 414"/>
            <p:cNvSpPr/>
            <p:nvPr/>
          </p:nvSpPr>
          <p:spPr>
            <a:xfrm>
              <a:off x="3049625" y="10305281"/>
              <a:ext cx="848360" cy="441959"/>
            </a:xfrm>
            <a:custGeom>
              <a:avLst/>
              <a:gdLst/>
              <a:ahLst/>
              <a:cxnLst/>
              <a:rect l="l" t="t" r="r" b="b"/>
              <a:pathLst>
                <a:path w="848360" h="441959">
                  <a:moveTo>
                    <a:pt x="14338" y="430606"/>
                  </a:moveTo>
                  <a:lnTo>
                    <a:pt x="11137" y="427380"/>
                  </a:lnTo>
                  <a:lnTo>
                    <a:pt x="3175" y="427380"/>
                  </a:lnTo>
                  <a:lnTo>
                    <a:pt x="0" y="430606"/>
                  </a:lnTo>
                  <a:lnTo>
                    <a:pt x="0" y="438619"/>
                  </a:lnTo>
                  <a:lnTo>
                    <a:pt x="3175" y="441858"/>
                  </a:lnTo>
                  <a:lnTo>
                    <a:pt x="11137" y="441858"/>
                  </a:lnTo>
                  <a:lnTo>
                    <a:pt x="14338" y="438619"/>
                  </a:lnTo>
                  <a:lnTo>
                    <a:pt x="14338" y="434606"/>
                  </a:lnTo>
                  <a:lnTo>
                    <a:pt x="14338" y="430606"/>
                  </a:lnTo>
                  <a:close/>
                </a:path>
                <a:path w="848360" h="441959">
                  <a:moveTo>
                    <a:pt x="848233" y="3454"/>
                  </a:moveTo>
                  <a:lnTo>
                    <a:pt x="844816" y="0"/>
                  </a:lnTo>
                  <a:lnTo>
                    <a:pt x="836333" y="0"/>
                  </a:lnTo>
                  <a:lnTo>
                    <a:pt x="832904" y="3454"/>
                  </a:lnTo>
                  <a:lnTo>
                    <a:pt x="832904" y="12039"/>
                  </a:lnTo>
                  <a:lnTo>
                    <a:pt x="836333" y="15494"/>
                  </a:lnTo>
                  <a:lnTo>
                    <a:pt x="844816" y="15494"/>
                  </a:lnTo>
                  <a:lnTo>
                    <a:pt x="848233" y="12039"/>
                  </a:lnTo>
                  <a:lnTo>
                    <a:pt x="848233" y="7759"/>
                  </a:lnTo>
                  <a:lnTo>
                    <a:pt x="848233" y="3454"/>
                  </a:lnTo>
                  <a:close/>
                </a:path>
              </a:pathLst>
            </a:custGeom>
            <a:solidFill>
              <a:srgbClr val="FFFFFF">
                <a:alpha val="39999"/>
              </a:srgbClr>
            </a:solidFill>
          </p:spPr>
          <p:txBody>
            <a:bodyPr wrap="square" lIns="0" tIns="0" rIns="0" bIns="0" rtlCol="0"/>
            <a:lstStyle/>
            <a:p>
              <a:endParaRPr/>
            </a:p>
          </p:txBody>
        </p:sp>
        <p:sp>
          <p:nvSpPr>
            <p:cNvPr id="415" name="object 415"/>
            <p:cNvSpPr/>
            <p:nvPr/>
          </p:nvSpPr>
          <p:spPr>
            <a:xfrm>
              <a:off x="6819220" y="832600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16" name="object 416"/>
            <p:cNvSpPr/>
            <p:nvPr/>
          </p:nvSpPr>
          <p:spPr>
            <a:xfrm>
              <a:off x="6419180" y="7961689"/>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17" name="object 417"/>
            <p:cNvSpPr/>
            <p:nvPr/>
          </p:nvSpPr>
          <p:spPr>
            <a:xfrm>
              <a:off x="6294852" y="7509528"/>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18" name="object 418"/>
            <p:cNvSpPr/>
            <p:nvPr/>
          </p:nvSpPr>
          <p:spPr>
            <a:xfrm>
              <a:off x="10899356" y="4274707"/>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419" name="object 419"/>
            <p:cNvSpPr/>
            <p:nvPr/>
          </p:nvSpPr>
          <p:spPr>
            <a:xfrm>
              <a:off x="11142819" y="6074480"/>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420" name="object 420"/>
            <p:cNvSpPr/>
            <p:nvPr/>
          </p:nvSpPr>
          <p:spPr>
            <a:xfrm>
              <a:off x="10145128" y="5647302"/>
              <a:ext cx="1367790" cy="939800"/>
            </a:xfrm>
            <a:custGeom>
              <a:avLst/>
              <a:gdLst/>
              <a:ahLst/>
              <a:cxnLst/>
              <a:rect l="l" t="t" r="r" b="b"/>
              <a:pathLst>
                <a:path w="1367790" h="939800">
                  <a:moveTo>
                    <a:pt x="16764" y="926477"/>
                  </a:moveTo>
                  <a:lnTo>
                    <a:pt x="13017" y="922705"/>
                  </a:lnTo>
                  <a:lnTo>
                    <a:pt x="3771" y="922705"/>
                  </a:lnTo>
                  <a:lnTo>
                    <a:pt x="0" y="926477"/>
                  </a:lnTo>
                  <a:lnTo>
                    <a:pt x="0" y="935812"/>
                  </a:lnTo>
                  <a:lnTo>
                    <a:pt x="3771" y="939609"/>
                  </a:lnTo>
                  <a:lnTo>
                    <a:pt x="13017" y="939609"/>
                  </a:lnTo>
                  <a:lnTo>
                    <a:pt x="16764" y="935812"/>
                  </a:lnTo>
                  <a:lnTo>
                    <a:pt x="16764" y="931151"/>
                  </a:lnTo>
                  <a:lnTo>
                    <a:pt x="16764" y="926477"/>
                  </a:lnTo>
                  <a:close/>
                </a:path>
                <a:path w="1367790" h="939800">
                  <a:moveTo>
                    <a:pt x="1367193" y="2959"/>
                  </a:moveTo>
                  <a:lnTo>
                    <a:pt x="1364234" y="0"/>
                  </a:lnTo>
                  <a:lnTo>
                    <a:pt x="1357007" y="0"/>
                  </a:lnTo>
                  <a:lnTo>
                    <a:pt x="1354048" y="2959"/>
                  </a:lnTo>
                  <a:lnTo>
                    <a:pt x="1354048" y="10261"/>
                  </a:lnTo>
                  <a:lnTo>
                    <a:pt x="1357007" y="13233"/>
                  </a:lnTo>
                  <a:lnTo>
                    <a:pt x="1364234" y="13233"/>
                  </a:lnTo>
                  <a:lnTo>
                    <a:pt x="1367193" y="10261"/>
                  </a:lnTo>
                  <a:lnTo>
                    <a:pt x="1367193" y="6616"/>
                  </a:lnTo>
                  <a:lnTo>
                    <a:pt x="1367193" y="2959"/>
                  </a:lnTo>
                  <a:close/>
                </a:path>
              </a:pathLst>
            </a:custGeom>
            <a:solidFill>
              <a:srgbClr val="FFFFFF">
                <a:alpha val="39999"/>
              </a:srgbClr>
            </a:solidFill>
          </p:spPr>
          <p:txBody>
            <a:bodyPr wrap="square" lIns="0" tIns="0" rIns="0" bIns="0" rtlCol="0"/>
            <a:lstStyle/>
            <a:p>
              <a:endParaRPr/>
            </a:p>
          </p:txBody>
        </p:sp>
        <p:sp>
          <p:nvSpPr>
            <p:cNvPr id="421" name="object 421"/>
            <p:cNvSpPr/>
            <p:nvPr/>
          </p:nvSpPr>
          <p:spPr>
            <a:xfrm>
              <a:off x="12569402" y="5130817"/>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422" name="object 422"/>
            <p:cNvSpPr/>
            <p:nvPr/>
          </p:nvSpPr>
          <p:spPr>
            <a:xfrm>
              <a:off x="12028199" y="5196601"/>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423" name="object 423"/>
            <p:cNvSpPr/>
            <p:nvPr/>
          </p:nvSpPr>
          <p:spPr>
            <a:xfrm>
              <a:off x="10421201" y="5080247"/>
              <a:ext cx="680720" cy="966469"/>
            </a:xfrm>
            <a:custGeom>
              <a:avLst/>
              <a:gdLst/>
              <a:ahLst/>
              <a:cxnLst/>
              <a:rect l="l" t="t" r="r" b="b"/>
              <a:pathLst>
                <a:path w="680720" h="966470">
                  <a:moveTo>
                    <a:pt x="22136" y="4978"/>
                  </a:moveTo>
                  <a:lnTo>
                    <a:pt x="17195" y="0"/>
                  </a:lnTo>
                  <a:lnTo>
                    <a:pt x="4978" y="0"/>
                  </a:lnTo>
                  <a:lnTo>
                    <a:pt x="0" y="4978"/>
                  </a:lnTo>
                  <a:lnTo>
                    <a:pt x="0" y="17310"/>
                  </a:lnTo>
                  <a:lnTo>
                    <a:pt x="4978" y="22313"/>
                  </a:lnTo>
                  <a:lnTo>
                    <a:pt x="17195" y="22313"/>
                  </a:lnTo>
                  <a:lnTo>
                    <a:pt x="22136" y="17310"/>
                  </a:lnTo>
                  <a:lnTo>
                    <a:pt x="22136" y="11163"/>
                  </a:lnTo>
                  <a:lnTo>
                    <a:pt x="22136" y="4978"/>
                  </a:lnTo>
                  <a:close/>
                </a:path>
                <a:path w="680720" h="966470">
                  <a:moveTo>
                    <a:pt x="680491" y="951166"/>
                  </a:moveTo>
                  <a:lnTo>
                    <a:pt x="676249" y="946912"/>
                  </a:lnTo>
                  <a:lnTo>
                    <a:pt x="665810" y="946912"/>
                  </a:lnTo>
                  <a:lnTo>
                    <a:pt x="661568" y="951166"/>
                  </a:lnTo>
                  <a:lnTo>
                    <a:pt x="661568" y="961707"/>
                  </a:lnTo>
                  <a:lnTo>
                    <a:pt x="665810" y="965987"/>
                  </a:lnTo>
                  <a:lnTo>
                    <a:pt x="676249" y="965987"/>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424" name="object 424"/>
            <p:cNvSpPr/>
            <p:nvPr/>
          </p:nvSpPr>
          <p:spPr>
            <a:xfrm>
              <a:off x="12104167" y="5906656"/>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425" name="object 425"/>
            <p:cNvSpPr/>
            <p:nvPr/>
          </p:nvSpPr>
          <p:spPr>
            <a:xfrm>
              <a:off x="11128154" y="5729167"/>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26" name="object 426"/>
            <p:cNvSpPr/>
            <p:nvPr/>
          </p:nvSpPr>
          <p:spPr>
            <a:xfrm>
              <a:off x="10910030" y="6216137"/>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427" name="object 427"/>
            <p:cNvSpPr/>
            <p:nvPr/>
          </p:nvSpPr>
          <p:spPr>
            <a:xfrm>
              <a:off x="12929363" y="478753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428" name="object 428"/>
            <p:cNvSpPr/>
            <p:nvPr/>
          </p:nvSpPr>
          <p:spPr>
            <a:xfrm>
              <a:off x="12053389" y="4943557"/>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29" name="object 429"/>
            <p:cNvSpPr/>
            <p:nvPr/>
          </p:nvSpPr>
          <p:spPr>
            <a:xfrm>
              <a:off x="13238901" y="8937055"/>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30" name="object 430"/>
            <p:cNvSpPr/>
            <p:nvPr/>
          </p:nvSpPr>
          <p:spPr>
            <a:xfrm>
              <a:off x="12493136" y="4018013"/>
              <a:ext cx="27305" cy="27940"/>
            </a:xfrm>
            <a:custGeom>
              <a:avLst/>
              <a:gdLst/>
              <a:ahLst/>
              <a:cxnLst/>
              <a:rect l="l" t="t" r="r" b="b"/>
              <a:pathLst>
                <a:path w="27304"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29998"/>
              </a:srgbClr>
            </a:solidFill>
          </p:spPr>
          <p:txBody>
            <a:bodyPr wrap="square" lIns="0" tIns="0" rIns="0" bIns="0" rtlCol="0"/>
            <a:lstStyle/>
            <a:p>
              <a:endParaRPr/>
            </a:p>
          </p:txBody>
        </p:sp>
        <p:sp>
          <p:nvSpPr>
            <p:cNvPr id="431" name="object 431"/>
            <p:cNvSpPr/>
            <p:nvPr/>
          </p:nvSpPr>
          <p:spPr>
            <a:xfrm>
              <a:off x="12529449" y="3812851"/>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432" name="object 432"/>
            <p:cNvSpPr/>
            <p:nvPr/>
          </p:nvSpPr>
          <p:spPr>
            <a:xfrm>
              <a:off x="11103529" y="5709488"/>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433" name="object 433"/>
            <p:cNvSpPr/>
            <p:nvPr/>
          </p:nvSpPr>
          <p:spPr>
            <a:xfrm>
              <a:off x="9983896" y="4518221"/>
              <a:ext cx="19050" cy="19050"/>
            </a:xfrm>
            <a:custGeom>
              <a:avLst/>
              <a:gdLst/>
              <a:ahLst/>
              <a:cxnLst/>
              <a:rect l="l" t="t" r="r" b="b"/>
              <a:pathLst>
                <a:path w="19050" h="19050">
                  <a:moveTo>
                    <a:pt x="14512" y="0"/>
                  </a:moveTo>
                  <a:lnTo>
                    <a:pt x="4167" y="0"/>
                  </a:lnTo>
                  <a:lnTo>
                    <a:pt x="0" y="4219"/>
                  </a:lnTo>
                  <a:lnTo>
                    <a:pt x="0" y="14638"/>
                  </a:lnTo>
                  <a:lnTo>
                    <a:pt x="416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434" name="object 434"/>
            <p:cNvSpPr/>
            <p:nvPr/>
          </p:nvSpPr>
          <p:spPr>
            <a:xfrm>
              <a:off x="10899889" y="5094496"/>
              <a:ext cx="1405890" cy="248920"/>
            </a:xfrm>
            <a:custGeom>
              <a:avLst/>
              <a:gdLst/>
              <a:ahLst/>
              <a:cxnLst/>
              <a:rect l="l" t="t" r="r" b="b"/>
              <a:pathLst>
                <a:path w="1405890" h="248920">
                  <a:moveTo>
                    <a:pt x="22974" y="230530"/>
                  </a:moveTo>
                  <a:lnTo>
                    <a:pt x="17843" y="225348"/>
                  </a:lnTo>
                  <a:lnTo>
                    <a:pt x="5143" y="225348"/>
                  </a:lnTo>
                  <a:lnTo>
                    <a:pt x="0" y="230530"/>
                  </a:lnTo>
                  <a:lnTo>
                    <a:pt x="0" y="243319"/>
                  </a:lnTo>
                  <a:lnTo>
                    <a:pt x="5143" y="248526"/>
                  </a:lnTo>
                  <a:lnTo>
                    <a:pt x="17843" y="248526"/>
                  </a:lnTo>
                  <a:lnTo>
                    <a:pt x="22974" y="243319"/>
                  </a:lnTo>
                  <a:lnTo>
                    <a:pt x="22974" y="236943"/>
                  </a:lnTo>
                  <a:lnTo>
                    <a:pt x="22974" y="230530"/>
                  </a:lnTo>
                  <a:close/>
                </a:path>
                <a:path w="1405890" h="248920">
                  <a:moveTo>
                    <a:pt x="168706" y="11353"/>
                  </a:moveTo>
                  <a:lnTo>
                    <a:pt x="165849" y="8483"/>
                  </a:lnTo>
                  <a:lnTo>
                    <a:pt x="158762" y="8483"/>
                  </a:lnTo>
                  <a:lnTo>
                    <a:pt x="155905" y="11353"/>
                  </a:lnTo>
                  <a:lnTo>
                    <a:pt x="155905" y="18453"/>
                  </a:lnTo>
                  <a:lnTo>
                    <a:pt x="158762" y="21386"/>
                  </a:lnTo>
                  <a:lnTo>
                    <a:pt x="165849" y="21386"/>
                  </a:lnTo>
                  <a:lnTo>
                    <a:pt x="168706" y="18453"/>
                  </a:lnTo>
                  <a:lnTo>
                    <a:pt x="168706" y="14909"/>
                  </a:lnTo>
                  <a:lnTo>
                    <a:pt x="168706" y="11353"/>
                  </a:lnTo>
                  <a:close/>
                </a:path>
                <a:path w="1405890" h="248920">
                  <a:moveTo>
                    <a:pt x="1405585" y="1841"/>
                  </a:moveTo>
                  <a:lnTo>
                    <a:pt x="1403756" y="0"/>
                  </a:lnTo>
                  <a:lnTo>
                    <a:pt x="1399247" y="0"/>
                  </a:lnTo>
                  <a:lnTo>
                    <a:pt x="1397393" y="1841"/>
                  </a:lnTo>
                  <a:lnTo>
                    <a:pt x="1397393" y="6400"/>
                  </a:lnTo>
                  <a:lnTo>
                    <a:pt x="1399247" y="8242"/>
                  </a:lnTo>
                  <a:lnTo>
                    <a:pt x="1403756" y="8242"/>
                  </a:lnTo>
                  <a:lnTo>
                    <a:pt x="1405585" y="6400"/>
                  </a:lnTo>
                  <a:lnTo>
                    <a:pt x="1405585" y="4114"/>
                  </a:lnTo>
                  <a:lnTo>
                    <a:pt x="1405585" y="1841"/>
                  </a:lnTo>
                  <a:close/>
                </a:path>
              </a:pathLst>
            </a:custGeom>
            <a:solidFill>
              <a:srgbClr val="FFFFFF">
                <a:alpha val="31198"/>
              </a:srgbClr>
            </a:solidFill>
          </p:spPr>
          <p:txBody>
            <a:bodyPr wrap="square" lIns="0" tIns="0" rIns="0" bIns="0" rtlCol="0"/>
            <a:lstStyle/>
            <a:p>
              <a:endParaRPr/>
            </a:p>
          </p:txBody>
        </p:sp>
        <p:sp>
          <p:nvSpPr>
            <p:cNvPr id="435" name="object 435"/>
            <p:cNvSpPr/>
            <p:nvPr/>
          </p:nvSpPr>
          <p:spPr>
            <a:xfrm>
              <a:off x="11029734" y="4392034"/>
              <a:ext cx="1610360" cy="221615"/>
            </a:xfrm>
            <a:custGeom>
              <a:avLst/>
              <a:gdLst/>
              <a:ahLst/>
              <a:cxnLst/>
              <a:rect l="l" t="t" r="r" b="b"/>
              <a:pathLst>
                <a:path w="1610359" h="221614">
                  <a:moveTo>
                    <a:pt x="21361" y="204355"/>
                  </a:moveTo>
                  <a:lnTo>
                    <a:pt x="16573" y="199542"/>
                  </a:lnTo>
                  <a:lnTo>
                    <a:pt x="4787" y="199542"/>
                  </a:lnTo>
                  <a:lnTo>
                    <a:pt x="0" y="204355"/>
                  </a:lnTo>
                  <a:lnTo>
                    <a:pt x="0" y="216242"/>
                  </a:lnTo>
                  <a:lnTo>
                    <a:pt x="4787" y="221081"/>
                  </a:lnTo>
                  <a:lnTo>
                    <a:pt x="16573" y="221081"/>
                  </a:lnTo>
                  <a:lnTo>
                    <a:pt x="21361" y="216242"/>
                  </a:lnTo>
                  <a:lnTo>
                    <a:pt x="21361" y="210312"/>
                  </a:lnTo>
                  <a:lnTo>
                    <a:pt x="21361" y="204355"/>
                  </a:lnTo>
                  <a:close/>
                </a:path>
                <a:path w="1610359" h="221614">
                  <a:moveTo>
                    <a:pt x="922934" y="70078"/>
                  </a:moveTo>
                  <a:lnTo>
                    <a:pt x="919975" y="67132"/>
                  </a:lnTo>
                  <a:lnTo>
                    <a:pt x="912736" y="67132"/>
                  </a:lnTo>
                  <a:lnTo>
                    <a:pt x="909789" y="70078"/>
                  </a:lnTo>
                  <a:lnTo>
                    <a:pt x="909789" y="77393"/>
                  </a:lnTo>
                  <a:lnTo>
                    <a:pt x="912736" y="80365"/>
                  </a:lnTo>
                  <a:lnTo>
                    <a:pt x="919975" y="80365"/>
                  </a:lnTo>
                  <a:lnTo>
                    <a:pt x="922934" y="77393"/>
                  </a:lnTo>
                  <a:lnTo>
                    <a:pt x="922934" y="73748"/>
                  </a:lnTo>
                  <a:lnTo>
                    <a:pt x="922934" y="70078"/>
                  </a:lnTo>
                  <a:close/>
                </a:path>
                <a:path w="1610359" h="221614">
                  <a:moveTo>
                    <a:pt x="1610334" y="2247"/>
                  </a:moveTo>
                  <a:lnTo>
                    <a:pt x="1608112" y="0"/>
                  </a:lnTo>
                  <a:lnTo>
                    <a:pt x="1602676" y="0"/>
                  </a:lnTo>
                  <a:lnTo>
                    <a:pt x="1600454" y="2247"/>
                  </a:lnTo>
                  <a:lnTo>
                    <a:pt x="1600454" y="7734"/>
                  </a:lnTo>
                  <a:lnTo>
                    <a:pt x="1602676" y="9982"/>
                  </a:lnTo>
                  <a:lnTo>
                    <a:pt x="1608112" y="9982"/>
                  </a:lnTo>
                  <a:lnTo>
                    <a:pt x="1610334" y="7734"/>
                  </a:lnTo>
                  <a:lnTo>
                    <a:pt x="1610334" y="5003"/>
                  </a:lnTo>
                  <a:lnTo>
                    <a:pt x="1610334" y="2247"/>
                  </a:lnTo>
                  <a:close/>
                </a:path>
              </a:pathLst>
            </a:custGeom>
            <a:solidFill>
              <a:srgbClr val="FFFFFF">
                <a:alpha val="39999"/>
              </a:srgbClr>
            </a:solidFill>
          </p:spPr>
          <p:txBody>
            <a:bodyPr wrap="square" lIns="0" tIns="0" rIns="0" bIns="0" rtlCol="0"/>
            <a:lstStyle/>
            <a:p>
              <a:endParaRPr/>
            </a:p>
          </p:txBody>
        </p:sp>
        <p:sp>
          <p:nvSpPr>
            <p:cNvPr id="436" name="object 436"/>
            <p:cNvSpPr/>
            <p:nvPr/>
          </p:nvSpPr>
          <p:spPr>
            <a:xfrm>
              <a:off x="12201409" y="4333855"/>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437" name="object 437"/>
            <p:cNvSpPr/>
            <p:nvPr/>
          </p:nvSpPr>
          <p:spPr>
            <a:xfrm>
              <a:off x="11802949" y="395746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438" name="object 438"/>
            <p:cNvSpPr/>
            <p:nvPr/>
          </p:nvSpPr>
          <p:spPr>
            <a:xfrm>
              <a:off x="11337049" y="3727913"/>
              <a:ext cx="1516380" cy="606425"/>
            </a:xfrm>
            <a:custGeom>
              <a:avLst/>
              <a:gdLst/>
              <a:ahLst/>
              <a:cxnLst/>
              <a:rect l="l" t="t" r="r" b="b"/>
              <a:pathLst>
                <a:path w="1516379" h="606425">
                  <a:moveTo>
                    <a:pt x="9880" y="108813"/>
                  </a:moveTo>
                  <a:lnTo>
                    <a:pt x="7670" y="106565"/>
                  </a:lnTo>
                  <a:lnTo>
                    <a:pt x="2222" y="106565"/>
                  </a:lnTo>
                  <a:lnTo>
                    <a:pt x="0" y="108813"/>
                  </a:lnTo>
                  <a:lnTo>
                    <a:pt x="0" y="114312"/>
                  </a:lnTo>
                  <a:lnTo>
                    <a:pt x="2222" y="116547"/>
                  </a:lnTo>
                  <a:lnTo>
                    <a:pt x="7670" y="116547"/>
                  </a:lnTo>
                  <a:lnTo>
                    <a:pt x="9880" y="114312"/>
                  </a:lnTo>
                  <a:lnTo>
                    <a:pt x="9880" y="111569"/>
                  </a:lnTo>
                  <a:lnTo>
                    <a:pt x="9880" y="108813"/>
                  </a:lnTo>
                  <a:close/>
                </a:path>
                <a:path w="1516379" h="606425">
                  <a:moveTo>
                    <a:pt x="120751" y="1841"/>
                  </a:moveTo>
                  <a:lnTo>
                    <a:pt x="118922" y="0"/>
                  </a:lnTo>
                  <a:lnTo>
                    <a:pt x="114401" y="0"/>
                  </a:lnTo>
                  <a:lnTo>
                    <a:pt x="112547" y="1841"/>
                  </a:lnTo>
                  <a:lnTo>
                    <a:pt x="112547" y="6413"/>
                  </a:lnTo>
                  <a:lnTo>
                    <a:pt x="114401" y="8255"/>
                  </a:lnTo>
                  <a:lnTo>
                    <a:pt x="118922" y="8255"/>
                  </a:lnTo>
                  <a:lnTo>
                    <a:pt x="120751" y="6413"/>
                  </a:lnTo>
                  <a:lnTo>
                    <a:pt x="120751" y="4127"/>
                  </a:lnTo>
                  <a:lnTo>
                    <a:pt x="120751" y="1841"/>
                  </a:lnTo>
                  <a:close/>
                </a:path>
                <a:path w="1516379" h="606425">
                  <a:moveTo>
                    <a:pt x="405968" y="588987"/>
                  </a:moveTo>
                  <a:lnTo>
                    <a:pt x="401154" y="584085"/>
                  </a:lnTo>
                  <a:lnTo>
                    <a:pt x="389191" y="584085"/>
                  </a:lnTo>
                  <a:lnTo>
                    <a:pt x="384327" y="588987"/>
                  </a:lnTo>
                  <a:lnTo>
                    <a:pt x="384327" y="601052"/>
                  </a:lnTo>
                  <a:lnTo>
                    <a:pt x="389191" y="605955"/>
                  </a:lnTo>
                  <a:lnTo>
                    <a:pt x="401154" y="605955"/>
                  </a:lnTo>
                  <a:lnTo>
                    <a:pt x="405968" y="601052"/>
                  </a:lnTo>
                  <a:lnTo>
                    <a:pt x="405968" y="595007"/>
                  </a:lnTo>
                  <a:lnTo>
                    <a:pt x="405968" y="588987"/>
                  </a:lnTo>
                  <a:close/>
                </a:path>
                <a:path w="1516379" h="606425">
                  <a:moveTo>
                    <a:pt x="1515897" y="254546"/>
                  </a:moveTo>
                  <a:lnTo>
                    <a:pt x="1513166" y="251790"/>
                  </a:lnTo>
                  <a:lnTo>
                    <a:pt x="1506423" y="251790"/>
                  </a:lnTo>
                  <a:lnTo>
                    <a:pt x="1503705" y="254546"/>
                  </a:lnTo>
                  <a:lnTo>
                    <a:pt x="1503705" y="261327"/>
                  </a:lnTo>
                  <a:lnTo>
                    <a:pt x="1506423" y="264096"/>
                  </a:lnTo>
                  <a:lnTo>
                    <a:pt x="1513166" y="264096"/>
                  </a:lnTo>
                  <a:lnTo>
                    <a:pt x="1515897" y="261327"/>
                  </a:lnTo>
                  <a:lnTo>
                    <a:pt x="1515897" y="257924"/>
                  </a:lnTo>
                  <a:lnTo>
                    <a:pt x="1515897" y="254546"/>
                  </a:lnTo>
                  <a:close/>
                </a:path>
              </a:pathLst>
            </a:custGeom>
            <a:solidFill>
              <a:srgbClr val="FFFFFF">
                <a:alpha val="39999"/>
              </a:srgbClr>
            </a:solidFill>
          </p:spPr>
          <p:txBody>
            <a:bodyPr wrap="square" lIns="0" tIns="0" rIns="0" bIns="0" rtlCol="0"/>
            <a:lstStyle/>
            <a:p>
              <a:endParaRPr/>
            </a:p>
          </p:txBody>
        </p:sp>
        <p:sp>
          <p:nvSpPr>
            <p:cNvPr id="439" name="object 439"/>
            <p:cNvSpPr/>
            <p:nvPr/>
          </p:nvSpPr>
          <p:spPr>
            <a:xfrm>
              <a:off x="10560025" y="3180721"/>
              <a:ext cx="892810" cy="1421765"/>
            </a:xfrm>
            <a:custGeom>
              <a:avLst/>
              <a:gdLst/>
              <a:ahLst/>
              <a:cxnLst/>
              <a:rect l="l" t="t" r="r" b="b"/>
              <a:pathLst>
                <a:path w="892809" h="1421764">
                  <a:moveTo>
                    <a:pt x="12179" y="1412074"/>
                  </a:moveTo>
                  <a:lnTo>
                    <a:pt x="9448" y="1409319"/>
                  </a:lnTo>
                  <a:lnTo>
                    <a:pt x="2705" y="1409319"/>
                  </a:lnTo>
                  <a:lnTo>
                    <a:pt x="0" y="1412074"/>
                  </a:lnTo>
                  <a:lnTo>
                    <a:pt x="0" y="1418869"/>
                  </a:lnTo>
                  <a:lnTo>
                    <a:pt x="2705" y="1421625"/>
                  </a:lnTo>
                  <a:lnTo>
                    <a:pt x="9448" y="1421625"/>
                  </a:lnTo>
                  <a:lnTo>
                    <a:pt x="12179" y="1418869"/>
                  </a:lnTo>
                  <a:lnTo>
                    <a:pt x="12179" y="1415465"/>
                  </a:lnTo>
                  <a:lnTo>
                    <a:pt x="12179" y="1412074"/>
                  </a:lnTo>
                  <a:close/>
                </a:path>
                <a:path w="892809" h="1421764">
                  <a:moveTo>
                    <a:pt x="892632" y="6350"/>
                  </a:moveTo>
                  <a:lnTo>
                    <a:pt x="886345" y="0"/>
                  </a:lnTo>
                  <a:lnTo>
                    <a:pt x="870826" y="0"/>
                  </a:lnTo>
                  <a:lnTo>
                    <a:pt x="864514" y="6350"/>
                  </a:lnTo>
                  <a:lnTo>
                    <a:pt x="864514" y="22009"/>
                  </a:lnTo>
                  <a:lnTo>
                    <a:pt x="870826" y="28384"/>
                  </a:lnTo>
                  <a:lnTo>
                    <a:pt x="886345" y="28384"/>
                  </a:lnTo>
                  <a:lnTo>
                    <a:pt x="892632" y="22009"/>
                  </a:lnTo>
                  <a:lnTo>
                    <a:pt x="892632" y="14185"/>
                  </a:lnTo>
                  <a:lnTo>
                    <a:pt x="892632" y="6350"/>
                  </a:lnTo>
                  <a:close/>
                </a:path>
              </a:pathLst>
            </a:custGeom>
            <a:solidFill>
              <a:srgbClr val="6F4478">
                <a:alpha val="39999"/>
              </a:srgbClr>
            </a:solidFill>
          </p:spPr>
          <p:txBody>
            <a:bodyPr wrap="square" lIns="0" tIns="0" rIns="0" bIns="0" rtlCol="0"/>
            <a:lstStyle/>
            <a:p>
              <a:endParaRPr/>
            </a:p>
          </p:txBody>
        </p:sp>
        <p:sp>
          <p:nvSpPr>
            <p:cNvPr id="440" name="object 440"/>
            <p:cNvSpPr/>
            <p:nvPr/>
          </p:nvSpPr>
          <p:spPr>
            <a:xfrm>
              <a:off x="9605784" y="4263611"/>
              <a:ext cx="457200" cy="1207135"/>
            </a:xfrm>
            <a:custGeom>
              <a:avLst/>
              <a:gdLst/>
              <a:ahLst/>
              <a:cxnLst/>
              <a:rect l="l" t="t" r="r" b="b"/>
              <a:pathLst>
                <a:path w="457200" h="1207135">
                  <a:moveTo>
                    <a:pt x="21640" y="4902"/>
                  </a:moveTo>
                  <a:lnTo>
                    <a:pt x="16827" y="0"/>
                  </a:lnTo>
                  <a:lnTo>
                    <a:pt x="4851" y="0"/>
                  </a:lnTo>
                  <a:lnTo>
                    <a:pt x="0" y="4902"/>
                  </a:lnTo>
                  <a:lnTo>
                    <a:pt x="0" y="16967"/>
                  </a:lnTo>
                  <a:lnTo>
                    <a:pt x="4851" y="21869"/>
                  </a:lnTo>
                  <a:lnTo>
                    <a:pt x="16827" y="21869"/>
                  </a:lnTo>
                  <a:lnTo>
                    <a:pt x="21640" y="16967"/>
                  </a:lnTo>
                  <a:lnTo>
                    <a:pt x="21640" y="10922"/>
                  </a:lnTo>
                  <a:lnTo>
                    <a:pt x="21640" y="4902"/>
                  </a:lnTo>
                  <a:close/>
                </a:path>
                <a:path w="457200" h="1207135">
                  <a:moveTo>
                    <a:pt x="96266" y="677672"/>
                  </a:moveTo>
                  <a:lnTo>
                    <a:pt x="94424" y="675817"/>
                  </a:lnTo>
                  <a:lnTo>
                    <a:pt x="89916" y="675817"/>
                  </a:lnTo>
                  <a:lnTo>
                    <a:pt x="88061" y="677672"/>
                  </a:lnTo>
                  <a:lnTo>
                    <a:pt x="88061" y="682231"/>
                  </a:lnTo>
                  <a:lnTo>
                    <a:pt x="89916" y="684072"/>
                  </a:lnTo>
                  <a:lnTo>
                    <a:pt x="94424" y="684072"/>
                  </a:lnTo>
                  <a:lnTo>
                    <a:pt x="96266" y="682231"/>
                  </a:lnTo>
                  <a:lnTo>
                    <a:pt x="96266" y="679945"/>
                  </a:lnTo>
                  <a:lnTo>
                    <a:pt x="96266" y="677672"/>
                  </a:lnTo>
                  <a:close/>
                </a:path>
                <a:path w="457200" h="1207135">
                  <a:moveTo>
                    <a:pt x="457200" y="1198791"/>
                  </a:moveTo>
                  <a:lnTo>
                    <a:pt x="454977" y="1196543"/>
                  </a:lnTo>
                  <a:lnTo>
                    <a:pt x="449529" y="1196543"/>
                  </a:lnTo>
                  <a:lnTo>
                    <a:pt x="447306" y="1198791"/>
                  </a:lnTo>
                  <a:lnTo>
                    <a:pt x="447306" y="1204277"/>
                  </a:lnTo>
                  <a:lnTo>
                    <a:pt x="449529" y="1206512"/>
                  </a:lnTo>
                  <a:lnTo>
                    <a:pt x="454977" y="1206512"/>
                  </a:lnTo>
                  <a:lnTo>
                    <a:pt x="457200" y="1204277"/>
                  </a:lnTo>
                  <a:lnTo>
                    <a:pt x="457200" y="1201547"/>
                  </a:lnTo>
                  <a:lnTo>
                    <a:pt x="457200" y="1198791"/>
                  </a:lnTo>
                  <a:close/>
                </a:path>
              </a:pathLst>
            </a:custGeom>
            <a:solidFill>
              <a:srgbClr val="FFFFFF">
                <a:alpha val="39999"/>
              </a:srgbClr>
            </a:solidFill>
          </p:spPr>
          <p:txBody>
            <a:bodyPr wrap="square" lIns="0" tIns="0" rIns="0" bIns="0" rtlCol="0"/>
            <a:lstStyle/>
            <a:p>
              <a:endParaRPr/>
            </a:p>
          </p:txBody>
        </p:sp>
        <p:sp>
          <p:nvSpPr>
            <p:cNvPr id="441" name="object 441"/>
            <p:cNvSpPr/>
            <p:nvPr/>
          </p:nvSpPr>
          <p:spPr>
            <a:xfrm>
              <a:off x="11419165" y="6757653"/>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442" name="object 442"/>
            <p:cNvSpPr/>
            <p:nvPr/>
          </p:nvSpPr>
          <p:spPr>
            <a:xfrm>
              <a:off x="12820655" y="3684728"/>
              <a:ext cx="10795" cy="10795"/>
            </a:xfrm>
            <a:custGeom>
              <a:avLst/>
              <a:gdLst/>
              <a:ahLst/>
              <a:cxnLst/>
              <a:rect l="l" t="t" r="r" b="b"/>
              <a:pathLst>
                <a:path w="10795" h="10795">
                  <a:moveTo>
                    <a:pt x="8031" y="0"/>
                  </a:moveTo>
                  <a:lnTo>
                    <a:pt x="2303" y="0"/>
                  </a:lnTo>
                  <a:lnTo>
                    <a:pt x="0" y="2355"/>
                  </a:lnTo>
                  <a:lnTo>
                    <a:pt x="0" y="8114"/>
                  </a:lnTo>
                  <a:lnTo>
                    <a:pt x="2303" y="10460"/>
                  </a:lnTo>
                  <a:lnTo>
                    <a:pt x="8031" y="10460"/>
                  </a:lnTo>
                  <a:lnTo>
                    <a:pt x="10366" y="8114"/>
                  </a:lnTo>
                  <a:lnTo>
                    <a:pt x="10366" y="5235"/>
                  </a:lnTo>
                  <a:lnTo>
                    <a:pt x="10366" y="2355"/>
                  </a:lnTo>
                  <a:lnTo>
                    <a:pt x="8031" y="0"/>
                  </a:lnTo>
                  <a:close/>
                </a:path>
              </a:pathLst>
            </a:custGeom>
            <a:solidFill>
              <a:srgbClr val="FFFFFF">
                <a:alpha val="23999"/>
              </a:srgbClr>
            </a:solidFill>
          </p:spPr>
          <p:txBody>
            <a:bodyPr wrap="square" lIns="0" tIns="0" rIns="0" bIns="0" rtlCol="0"/>
            <a:lstStyle/>
            <a:p>
              <a:endParaRPr/>
            </a:p>
          </p:txBody>
        </p:sp>
        <p:sp>
          <p:nvSpPr>
            <p:cNvPr id="443" name="object 443"/>
            <p:cNvSpPr/>
            <p:nvPr/>
          </p:nvSpPr>
          <p:spPr>
            <a:xfrm>
              <a:off x="11847643" y="5476065"/>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44" name="object 444"/>
            <p:cNvSpPr/>
            <p:nvPr/>
          </p:nvSpPr>
          <p:spPr>
            <a:xfrm>
              <a:off x="12998915" y="3600000"/>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445" name="object 445"/>
            <p:cNvSpPr/>
            <p:nvPr/>
          </p:nvSpPr>
          <p:spPr>
            <a:xfrm>
              <a:off x="10556392" y="4105865"/>
              <a:ext cx="1247775" cy="2341245"/>
            </a:xfrm>
            <a:custGeom>
              <a:avLst/>
              <a:gdLst/>
              <a:ahLst/>
              <a:cxnLst/>
              <a:rect l="l" t="t" r="r" b="b"/>
              <a:pathLst>
                <a:path w="1247775" h="2341245">
                  <a:moveTo>
                    <a:pt x="7251" y="1625"/>
                  </a:moveTo>
                  <a:lnTo>
                    <a:pt x="5600" y="0"/>
                  </a:lnTo>
                  <a:lnTo>
                    <a:pt x="1612" y="0"/>
                  </a:lnTo>
                  <a:lnTo>
                    <a:pt x="0" y="1625"/>
                  </a:lnTo>
                  <a:lnTo>
                    <a:pt x="0" y="5689"/>
                  </a:lnTo>
                  <a:lnTo>
                    <a:pt x="1612" y="7340"/>
                  </a:lnTo>
                  <a:lnTo>
                    <a:pt x="5600" y="7340"/>
                  </a:lnTo>
                  <a:lnTo>
                    <a:pt x="7251" y="5689"/>
                  </a:lnTo>
                  <a:lnTo>
                    <a:pt x="7251" y="3632"/>
                  </a:lnTo>
                  <a:lnTo>
                    <a:pt x="7251" y="1625"/>
                  </a:lnTo>
                  <a:close/>
                </a:path>
                <a:path w="1247775" h="2341245">
                  <a:moveTo>
                    <a:pt x="1247635" y="2336508"/>
                  </a:moveTo>
                  <a:lnTo>
                    <a:pt x="1246314" y="2335149"/>
                  </a:lnTo>
                  <a:lnTo>
                    <a:pt x="1243037" y="2335149"/>
                  </a:lnTo>
                  <a:lnTo>
                    <a:pt x="1241704" y="2336508"/>
                  </a:lnTo>
                  <a:lnTo>
                    <a:pt x="1241704" y="2339784"/>
                  </a:lnTo>
                  <a:lnTo>
                    <a:pt x="1243037" y="2341130"/>
                  </a:lnTo>
                  <a:lnTo>
                    <a:pt x="1246314" y="2341130"/>
                  </a:lnTo>
                  <a:lnTo>
                    <a:pt x="1247635" y="2339784"/>
                  </a:lnTo>
                  <a:lnTo>
                    <a:pt x="1247635" y="2338120"/>
                  </a:lnTo>
                  <a:lnTo>
                    <a:pt x="1247635" y="2336508"/>
                  </a:lnTo>
                  <a:close/>
                </a:path>
              </a:pathLst>
            </a:custGeom>
            <a:solidFill>
              <a:srgbClr val="FFFFFF">
                <a:alpha val="29998"/>
              </a:srgbClr>
            </a:solidFill>
          </p:spPr>
          <p:txBody>
            <a:bodyPr wrap="square" lIns="0" tIns="0" rIns="0" bIns="0" rtlCol="0"/>
            <a:lstStyle/>
            <a:p>
              <a:endParaRPr/>
            </a:p>
          </p:txBody>
        </p:sp>
        <p:sp>
          <p:nvSpPr>
            <p:cNvPr id="446" name="object 446"/>
            <p:cNvSpPr/>
            <p:nvPr/>
          </p:nvSpPr>
          <p:spPr>
            <a:xfrm>
              <a:off x="13033018" y="5481445"/>
              <a:ext cx="20320" cy="20320"/>
            </a:xfrm>
            <a:custGeom>
              <a:avLst/>
              <a:gdLst/>
              <a:ahLst/>
              <a:cxnLst/>
              <a:rect l="l" t="t" r="r" b="b"/>
              <a:pathLst>
                <a:path w="20319"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447" name="object 447"/>
            <p:cNvSpPr/>
            <p:nvPr/>
          </p:nvSpPr>
          <p:spPr>
            <a:xfrm>
              <a:off x="9684360" y="3246419"/>
              <a:ext cx="27305" cy="27940"/>
            </a:xfrm>
            <a:custGeom>
              <a:avLst/>
              <a:gdLst/>
              <a:ahLst/>
              <a:cxnLst/>
              <a:rect l="l" t="t" r="r" b="b"/>
              <a:pathLst>
                <a:path w="27304"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10398"/>
              </a:srgbClr>
            </a:solidFill>
          </p:spPr>
          <p:txBody>
            <a:bodyPr wrap="square" lIns="0" tIns="0" rIns="0" bIns="0" rtlCol="0"/>
            <a:lstStyle/>
            <a:p>
              <a:endParaRPr/>
            </a:p>
          </p:txBody>
        </p:sp>
        <p:sp>
          <p:nvSpPr>
            <p:cNvPr id="448" name="object 448"/>
            <p:cNvSpPr/>
            <p:nvPr/>
          </p:nvSpPr>
          <p:spPr>
            <a:xfrm>
              <a:off x="10025316" y="4063643"/>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449" name="object 449"/>
            <p:cNvSpPr/>
            <p:nvPr/>
          </p:nvSpPr>
          <p:spPr>
            <a:xfrm>
              <a:off x="9816799" y="6270690"/>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450" name="object 450"/>
            <p:cNvSpPr/>
            <p:nvPr/>
          </p:nvSpPr>
          <p:spPr>
            <a:xfrm>
              <a:off x="9733534" y="3648182"/>
              <a:ext cx="1851025" cy="2524125"/>
            </a:xfrm>
            <a:custGeom>
              <a:avLst/>
              <a:gdLst/>
              <a:ahLst/>
              <a:cxnLst/>
              <a:rect l="l" t="t" r="r" b="b"/>
              <a:pathLst>
                <a:path w="1851025" h="2524125">
                  <a:moveTo>
                    <a:pt x="25082" y="2504122"/>
                  </a:moveTo>
                  <a:lnTo>
                    <a:pt x="19481" y="2498458"/>
                  </a:lnTo>
                  <a:lnTo>
                    <a:pt x="5613" y="2498458"/>
                  </a:lnTo>
                  <a:lnTo>
                    <a:pt x="0" y="2504122"/>
                  </a:lnTo>
                  <a:lnTo>
                    <a:pt x="0" y="2518079"/>
                  </a:lnTo>
                  <a:lnTo>
                    <a:pt x="5613" y="2523769"/>
                  </a:lnTo>
                  <a:lnTo>
                    <a:pt x="19481" y="2523769"/>
                  </a:lnTo>
                  <a:lnTo>
                    <a:pt x="25082" y="2518079"/>
                  </a:lnTo>
                  <a:lnTo>
                    <a:pt x="25082" y="2511107"/>
                  </a:lnTo>
                  <a:lnTo>
                    <a:pt x="25082" y="2504122"/>
                  </a:lnTo>
                  <a:close/>
                </a:path>
                <a:path w="1851025" h="2524125">
                  <a:moveTo>
                    <a:pt x="43319" y="2288159"/>
                  </a:moveTo>
                  <a:lnTo>
                    <a:pt x="42125" y="2286965"/>
                  </a:lnTo>
                  <a:lnTo>
                    <a:pt x="39192" y="2286965"/>
                  </a:lnTo>
                  <a:lnTo>
                    <a:pt x="38011" y="2288159"/>
                  </a:lnTo>
                  <a:lnTo>
                    <a:pt x="38011" y="2291105"/>
                  </a:lnTo>
                  <a:lnTo>
                    <a:pt x="39192" y="2292286"/>
                  </a:lnTo>
                  <a:lnTo>
                    <a:pt x="42125" y="2292286"/>
                  </a:lnTo>
                  <a:lnTo>
                    <a:pt x="43319" y="2291105"/>
                  </a:lnTo>
                  <a:lnTo>
                    <a:pt x="43319" y="2289632"/>
                  </a:lnTo>
                  <a:lnTo>
                    <a:pt x="43319" y="2288159"/>
                  </a:lnTo>
                  <a:close/>
                </a:path>
                <a:path w="1851025" h="2524125">
                  <a:moveTo>
                    <a:pt x="333971" y="2210460"/>
                  </a:moveTo>
                  <a:lnTo>
                    <a:pt x="329730" y="2207361"/>
                  </a:lnTo>
                  <a:lnTo>
                    <a:pt x="319290" y="2207361"/>
                  </a:lnTo>
                  <a:lnTo>
                    <a:pt x="315023" y="2210460"/>
                  </a:lnTo>
                  <a:lnTo>
                    <a:pt x="315023" y="2218017"/>
                  </a:lnTo>
                  <a:lnTo>
                    <a:pt x="319290" y="2221103"/>
                  </a:lnTo>
                  <a:lnTo>
                    <a:pt x="329730" y="2221103"/>
                  </a:lnTo>
                  <a:lnTo>
                    <a:pt x="333971" y="2218017"/>
                  </a:lnTo>
                  <a:lnTo>
                    <a:pt x="333971" y="2214232"/>
                  </a:lnTo>
                  <a:lnTo>
                    <a:pt x="333971" y="2210460"/>
                  </a:lnTo>
                  <a:close/>
                </a:path>
                <a:path w="1851025" h="2524125">
                  <a:moveTo>
                    <a:pt x="1016635" y="1762988"/>
                  </a:moveTo>
                  <a:lnTo>
                    <a:pt x="1013421" y="1759750"/>
                  </a:lnTo>
                  <a:lnTo>
                    <a:pt x="1005459" y="1759750"/>
                  </a:lnTo>
                  <a:lnTo>
                    <a:pt x="1002284" y="1762988"/>
                  </a:lnTo>
                  <a:lnTo>
                    <a:pt x="1002284" y="1771002"/>
                  </a:lnTo>
                  <a:lnTo>
                    <a:pt x="1005459" y="1774240"/>
                  </a:lnTo>
                  <a:lnTo>
                    <a:pt x="1013421" y="1774240"/>
                  </a:lnTo>
                  <a:lnTo>
                    <a:pt x="1016635" y="1771002"/>
                  </a:lnTo>
                  <a:lnTo>
                    <a:pt x="1016635" y="1766989"/>
                  </a:lnTo>
                  <a:lnTo>
                    <a:pt x="1016635" y="1762988"/>
                  </a:lnTo>
                  <a:close/>
                </a:path>
                <a:path w="1851025" h="2524125">
                  <a:moveTo>
                    <a:pt x="1587830" y="2946"/>
                  </a:moveTo>
                  <a:lnTo>
                    <a:pt x="1584909" y="0"/>
                  </a:lnTo>
                  <a:lnTo>
                    <a:pt x="1577721" y="0"/>
                  </a:lnTo>
                  <a:lnTo>
                    <a:pt x="1574800" y="2946"/>
                  </a:lnTo>
                  <a:lnTo>
                    <a:pt x="1574800" y="10210"/>
                  </a:lnTo>
                  <a:lnTo>
                    <a:pt x="1577721" y="13144"/>
                  </a:lnTo>
                  <a:lnTo>
                    <a:pt x="1584909" y="13144"/>
                  </a:lnTo>
                  <a:lnTo>
                    <a:pt x="1587830" y="10210"/>
                  </a:lnTo>
                  <a:lnTo>
                    <a:pt x="1587830" y="6578"/>
                  </a:lnTo>
                  <a:lnTo>
                    <a:pt x="1587830" y="2946"/>
                  </a:lnTo>
                  <a:close/>
                </a:path>
                <a:path w="1851025" h="2524125">
                  <a:moveTo>
                    <a:pt x="1850517" y="1335836"/>
                  </a:moveTo>
                  <a:lnTo>
                    <a:pt x="1847100" y="1332382"/>
                  </a:lnTo>
                  <a:lnTo>
                    <a:pt x="1838617" y="1332382"/>
                  </a:lnTo>
                  <a:lnTo>
                    <a:pt x="1835188" y="1335836"/>
                  </a:lnTo>
                  <a:lnTo>
                    <a:pt x="1835188" y="1344434"/>
                  </a:lnTo>
                  <a:lnTo>
                    <a:pt x="1838617" y="1347889"/>
                  </a:lnTo>
                  <a:lnTo>
                    <a:pt x="1847100" y="1347889"/>
                  </a:lnTo>
                  <a:lnTo>
                    <a:pt x="1850517" y="1344434"/>
                  </a:lnTo>
                  <a:lnTo>
                    <a:pt x="1850517" y="1340142"/>
                  </a:lnTo>
                  <a:lnTo>
                    <a:pt x="1850517" y="1335836"/>
                  </a:lnTo>
                  <a:close/>
                </a:path>
              </a:pathLst>
            </a:custGeom>
            <a:solidFill>
              <a:srgbClr val="FFFFFF">
                <a:alpha val="39999"/>
              </a:srgbClr>
            </a:solidFill>
          </p:spPr>
          <p:txBody>
            <a:bodyPr wrap="square" lIns="0" tIns="0" rIns="0" bIns="0" rtlCol="0"/>
            <a:lstStyle/>
            <a:p>
              <a:endParaRPr/>
            </a:p>
          </p:txBody>
        </p:sp>
        <p:sp>
          <p:nvSpPr>
            <p:cNvPr id="451" name="object 451"/>
            <p:cNvSpPr/>
            <p:nvPr/>
          </p:nvSpPr>
          <p:spPr>
            <a:xfrm>
              <a:off x="11505757" y="485919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52" name="object 452"/>
            <p:cNvSpPr/>
            <p:nvPr/>
          </p:nvSpPr>
          <p:spPr>
            <a:xfrm>
              <a:off x="13538841" y="3992838"/>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453" name="object 453"/>
            <p:cNvSpPr/>
            <p:nvPr/>
          </p:nvSpPr>
          <p:spPr>
            <a:xfrm>
              <a:off x="14138671" y="5365437"/>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54" name="object 454"/>
            <p:cNvSpPr/>
            <p:nvPr/>
          </p:nvSpPr>
          <p:spPr>
            <a:xfrm>
              <a:off x="14364754" y="5919506"/>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455" name="object 455"/>
            <p:cNvSpPr/>
            <p:nvPr/>
          </p:nvSpPr>
          <p:spPr>
            <a:xfrm>
              <a:off x="12747625" y="6935916"/>
              <a:ext cx="24130" cy="24765"/>
            </a:xfrm>
            <a:custGeom>
              <a:avLst/>
              <a:gdLst/>
              <a:ahLst/>
              <a:cxnLst/>
              <a:rect l="l" t="t" r="r" b="b"/>
              <a:pathLst>
                <a:path w="24129" h="24765">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456" name="object 456"/>
            <p:cNvSpPr/>
            <p:nvPr/>
          </p:nvSpPr>
          <p:spPr>
            <a:xfrm>
              <a:off x="14057673" y="5174298"/>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57" name="object 457"/>
            <p:cNvSpPr/>
            <p:nvPr/>
          </p:nvSpPr>
          <p:spPr>
            <a:xfrm>
              <a:off x="14724704" y="5576225"/>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458" name="object 458"/>
            <p:cNvSpPr/>
            <p:nvPr/>
          </p:nvSpPr>
          <p:spPr>
            <a:xfrm>
              <a:off x="12483949" y="6201273"/>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59" name="object 459"/>
            <p:cNvSpPr/>
            <p:nvPr/>
          </p:nvSpPr>
          <p:spPr>
            <a:xfrm>
              <a:off x="13275571" y="6931720"/>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60" name="object 460"/>
            <p:cNvSpPr/>
            <p:nvPr/>
          </p:nvSpPr>
          <p:spPr>
            <a:xfrm>
              <a:off x="13743016" y="5427628"/>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461" name="object 461"/>
            <p:cNvSpPr/>
            <p:nvPr/>
          </p:nvSpPr>
          <p:spPr>
            <a:xfrm>
              <a:off x="13071310" y="4821116"/>
              <a:ext cx="636905" cy="1748789"/>
            </a:xfrm>
            <a:custGeom>
              <a:avLst/>
              <a:gdLst/>
              <a:ahLst/>
              <a:cxnLst/>
              <a:rect l="l" t="t" r="r" b="b"/>
              <a:pathLst>
                <a:path w="636905" h="1748790">
                  <a:moveTo>
                    <a:pt x="11493" y="1741805"/>
                  </a:moveTo>
                  <a:lnTo>
                    <a:pt x="9664" y="1739963"/>
                  </a:lnTo>
                  <a:lnTo>
                    <a:pt x="5156" y="1739963"/>
                  </a:lnTo>
                  <a:lnTo>
                    <a:pt x="3302" y="1741805"/>
                  </a:lnTo>
                  <a:lnTo>
                    <a:pt x="3302" y="1746377"/>
                  </a:lnTo>
                  <a:lnTo>
                    <a:pt x="5156" y="1748218"/>
                  </a:lnTo>
                  <a:lnTo>
                    <a:pt x="9664" y="1748218"/>
                  </a:lnTo>
                  <a:lnTo>
                    <a:pt x="11493" y="1746377"/>
                  </a:lnTo>
                  <a:lnTo>
                    <a:pt x="11493" y="1744091"/>
                  </a:lnTo>
                  <a:lnTo>
                    <a:pt x="11493" y="1741805"/>
                  </a:lnTo>
                  <a:close/>
                </a:path>
                <a:path w="636905" h="1748790">
                  <a:moveTo>
                    <a:pt x="22987" y="951090"/>
                  </a:moveTo>
                  <a:lnTo>
                    <a:pt x="17843" y="945896"/>
                  </a:lnTo>
                  <a:lnTo>
                    <a:pt x="5156" y="945896"/>
                  </a:lnTo>
                  <a:lnTo>
                    <a:pt x="0" y="951090"/>
                  </a:lnTo>
                  <a:lnTo>
                    <a:pt x="0" y="963866"/>
                  </a:lnTo>
                  <a:lnTo>
                    <a:pt x="5156" y="969073"/>
                  </a:lnTo>
                  <a:lnTo>
                    <a:pt x="17843" y="969073"/>
                  </a:lnTo>
                  <a:lnTo>
                    <a:pt x="22987" y="963866"/>
                  </a:lnTo>
                  <a:lnTo>
                    <a:pt x="22987" y="957491"/>
                  </a:lnTo>
                  <a:lnTo>
                    <a:pt x="22987" y="951090"/>
                  </a:lnTo>
                  <a:close/>
                </a:path>
                <a:path w="636905" h="1748790">
                  <a:moveTo>
                    <a:pt x="636765" y="2882"/>
                  </a:moveTo>
                  <a:lnTo>
                    <a:pt x="633907" y="0"/>
                  </a:lnTo>
                  <a:lnTo>
                    <a:pt x="626808" y="0"/>
                  </a:lnTo>
                  <a:lnTo>
                    <a:pt x="623963" y="2882"/>
                  </a:lnTo>
                  <a:lnTo>
                    <a:pt x="623963" y="9982"/>
                  </a:lnTo>
                  <a:lnTo>
                    <a:pt x="626808" y="12903"/>
                  </a:lnTo>
                  <a:lnTo>
                    <a:pt x="633907" y="12903"/>
                  </a:lnTo>
                  <a:lnTo>
                    <a:pt x="636765" y="9982"/>
                  </a:lnTo>
                  <a:lnTo>
                    <a:pt x="636765" y="6426"/>
                  </a:lnTo>
                  <a:lnTo>
                    <a:pt x="636765" y="2882"/>
                  </a:lnTo>
                  <a:close/>
                </a:path>
              </a:pathLst>
            </a:custGeom>
            <a:solidFill>
              <a:srgbClr val="FFFFFF">
                <a:alpha val="31198"/>
              </a:srgbClr>
            </a:solidFill>
          </p:spPr>
          <p:txBody>
            <a:bodyPr wrap="square" lIns="0" tIns="0" rIns="0" bIns="0" rtlCol="0"/>
            <a:lstStyle/>
            <a:p>
              <a:endParaRPr/>
            </a:p>
          </p:txBody>
        </p:sp>
        <p:sp>
          <p:nvSpPr>
            <p:cNvPr id="462" name="object 462"/>
            <p:cNvSpPr/>
            <p:nvPr/>
          </p:nvSpPr>
          <p:spPr>
            <a:xfrm>
              <a:off x="12716853" y="4309712"/>
              <a:ext cx="1718945" cy="1629410"/>
            </a:xfrm>
            <a:custGeom>
              <a:avLst/>
              <a:gdLst/>
              <a:ahLst/>
              <a:cxnLst/>
              <a:rect l="l" t="t" r="r" b="b"/>
              <a:pathLst>
                <a:path w="1718944" h="1629410">
                  <a:moveTo>
                    <a:pt x="13131" y="1618996"/>
                  </a:moveTo>
                  <a:lnTo>
                    <a:pt x="10185" y="1616036"/>
                  </a:lnTo>
                  <a:lnTo>
                    <a:pt x="2933" y="1616036"/>
                  </a:lnTo>
                  <a:lnTo>
                    <a:pt x="0" y="1618996"/>
                  </a:lnTo>
                  <a:lnTo>
                    <a:pt x="0" y="1626298"/>
                  </a:lnTo>
                  <a:lnTo>
                    <a:pt x="2933" y="1629283"/>
                  </a:lnTo>
                  <a:lnTo>
                    <a:pt x="10185" y="1629283"/>
                  </a:lnTo>
                  <a:lnTo>
                    <a:pt x="13131" y="1626298"/>
                  </a:lnTo>
                  <a:lnTo>
                    <a:pt x="13131" y="1622653"/>
                  </a:lnTo>
                  <a:lnTo>
                    <a:pt x="13131" y="1618996"/>
                  </a:lnTo>
                  <a:close/>
                </a:path>
                <a:path w="1718944" h="1629410">
                  <a:moveTo>
                    <a:pt x="973734" y="4813"/>
                  </a:moveTo>
                  <a:lnTo>
                    <a:pt x="968946" y="0"/>
                  </a:lnTo>
                  <a:lnTo>
                    <a:pt x="957160" y="0"/>
                  </a:lnTo>
                  <a:lnTo>
                    <a:pt x="952373" y="4813"/>
                  </a:lnTo>
                  <a:lnTo>
                    <a:pt x="952373" y="16713"/>
                  </a:lnTo>
                  <a:lnTo>
                    <a:pt x="957160" y="21539"/>
                  </a:lnTo>
                  <a:lnTo>
                    <a:pt x="968946" y="21539"/>
                  </a:lnTo>
                  <a:lnTo>
                    <a:pt x="973734" y="16713"/>
                  </a:lnTo>
                  <a:lnTo>
                    <a:pt x="973734" y="10769"/>
                  </a:lnTo>
                  <a:lnTo>
                    <a:pt x="973734" y="4813"/>
                  </a:lnTo>
                  <a:close/>
                </a:path>
                <a:path w="1718944" h="1629410">
                  <a:moveTo>
                    <a:pt x="1718564" y="873252"/>
                  </a:moveTo>
                  <a:lnTo>
                    <a:pt x="1716341" y="871016"/>
                  </a:lnTo>
                  <a:lnTo>
                    <a:pt x="1710905" y="871016"/>
                  </a:lnTo>
                  <a:lnTo>
                    <a:pt x="1708683" y="873252"/>
                  </a:lnTo>
                  <a:lnTo>
                    <a:pt x="1708683" y="878738"/>
                  </a:lnTo>
                  <a:lnTo>
                    <a:pt x="1710905" y="880999"/>
                  </a:lnTo>
                  <a:lnTo>
                    <a:pt x="1716341" y="880999"/>
                  </a:lnTo>
                  <a:lnTo>
                    <a:pt x="1718564" y="878738"/>
                  </a:lnTo>
                  <a:lnTo>
                    <a:pt x="1718564" y="876007"/>
                  </a:lnTo>
                  <a:lnTo>
                    <a:pt x="1718564" y="873252"/>
                  </a:lnTo>
                  <a:close/>
                </a:path>
              </a:pathLst>
            </a:custGeom>
            <a:solidFill>
              <a:srgbClr val="FFFFFF">
                <a:alpha val="39999"/>
              </a:srgbClr>
            </a:solidFill>
          </p:spPr>
          <p:txBody>
            <a:bodyPr wrap="square" lIns="0" tIns="0" rIns="0" bIns="0" rtlCol="0"/>
            <a:lstStyle/>
            <a:p>
              <a:endParaRPr/>
            </a:p>
          </p:txBody>
        </p:sp>
        <p:sp>
          <p:nvSpPr>
            <p:cNvPr id="463" name="object 463"/>
            <p:cNvSpPr/>
            <p:nvPr/>
          </p:nvSpPr>
          <p:spPr>
            <a:xfrm>
              <a:off x="12978726" y="580044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464" name="object 464"/>
            <p:cNvSpPr/>
            <p:nvPr/>
          </p:nvSpPr>
          <p:spPr>
            <a:xfrm>
              <a:off x="14442434" y="367560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465" name="object 465"/>
            <p:cNvSpPr/>
            <p:nvPr/>
          </p:nvSpPr>
          <p:spPr>
            <a:xfrm>
              <a:off x="12498705" y="3446049"/>
              <a:ext cx="2168525" cy="2354580"/>
            </a:xfrm>
            <a:custGeom>
              <a:avLst/>
              <a:gdLst/>
              <a:ahLst/>
              <a:cxnLst/>
              <a:rect l="l" t="t" r="r" b="b"/>
              <a:pathLst>
                <a:path w="2168525" h="2354579">
                  <a:moveTo>
                    <a:pt x="21640" y="2337447"/>
                  </a:moveTo>
                  <a:lnTo>
                    <a:pt x="16827" y="2332545"/>
                  </a:lnTo>
                  <a:lnTo>
                    <a:pt x="4851" y="2332545"/>
                  </a:lnTo>
                  <a:lnTo>
                    <a:pt x="0" y="2337447"/>
                  </a:lnTo>
                  <a:lnTo>
                    <a:pt x="0" y="2349512"/>
                  </a:lnTo>
                  <a:lnTo>
                    <a:pt x="4851" y="2354402"/>
                  </a:lnTo>
                  <a:lnTo>
                    <a:pt x="16827" y="2354402"/>
                  </a:lnTo>
                  <a:lnTo>
                    <a:pt x="21640" y="2349512"/>
                  </a:lnTo>
                  <a:lnTo>
                    <a:pt x="21640" y="2343467"/>
                  </a:lnTo>
                  <a:lnTo>
                    <a:pt x="21640" y="2337447"/>
                  </a:lnTo>
                  <a:close/>
                </a:path>
                <a:path w="2168525" h="2354579">
                  <a:moveTo>
                    <a:pt x="1487716" y="108813"/>
                  </a:moveTo>
                  <a:lnTo>
                    <a:pt x="1485493" y="106578"/>
                  </a:lnTo>
                  <a:lnTo>
                    <a:pt x="1480045" y="106578"/>
                  </a:lnTo>
                  <a:lnTo>
                    <a:pt x="1477835" y="108813"/>
                  </a:lnTo>
                  <a:lnTo>
                    <a:pt x="1477835" y="114300"/>
                  </a:lnTo>
                  <a:lnTo>
                    <a:pt x="1480045" y="116560"/>
                  </a:lnTo>
                  <a:lnTo>
                    <a:pt x="1485493" y="116560"/>
                  </a:lnTo>
                  <a:lnTo>
                    <a:pt x="1487716" y="114300"/>
                  </a:lnTo>
                  <a:lnTo>
                    <a:pt x="1487716" y="111569"/>
                  </a:lnTo>
                  <a:lnTo>
                    <a:pt x="1487716" y="108813"/>
                  </a:lnTo>
                  <a:close/>
                </a:path>
                <a:path w="2168525" h="2354579">
                  <a:moveTo>
                    <a:pt x="1598587" y="1854"/>
                  </a:moveTo>
                  <a:lnTo>
                    <a:pt x="1596745" y="0"/>
                  </a:lnTo>
                  <a:lnTo>
                    <a:pt x="1592237" y="0"/>
                  </a:lnTo>
                  <a:lnTo>
                    <a:pt x="1590382" y="1854"/>
                  </a:lnTo>
                  <a:lnTo>
                    <a:pt x="1590382" y="6413"/>
                  </a:lnTo>
                  <a:lnTo>
                    <a:pt x="1592237" y="8255"/>
                  </a:lnTo>
                  <a:lnTo>
                    <a:pt x="1596745" y="8255"/>
                  </a:lnTo>
                  <a:lnTo>
                    <a:pt x="1598587" y="6413"/>
                  </a:lnTo>
                  <a:lnTo>
                    <a:pt x="1598587" y="4127"/>
                  </a:lnTo>
                  <a:lnTo>
                    <a:pt x="1598587" y="1854"/>
                  </a:lnTo>
                  <a:close/>
                </a:path>
                <a:path w="2168525" h="2354579">
                  <a:moveTo>
                    <a:pt x="2167902" y="528497"/>
                  </a:moveTo>
                  <a:lnTo>
                    <a:pt x="2165172" y="525741"/>
                  </a:lnTo>
                  <a:lnTo>
                    <a:pt x="2158428" y="525741"/>
                  </a:lnTo>
                  <a:lnTo>
                    <a:pt x="2155723" y="528497"/>
                  </a:lnTo>
                  <a:lnTo>
                    <a:pt x="2155723" y="535279"/>
                  </a:lnTo>
                  <a:lnTo>
                    <a:pt x="2158428" y="538048"/>
                  </a:lnTo>
                  <a:lnTo>
                    <a:pt x="2165172" y="538048"/>
                  </a:lnTo>
                  <a:lnTo>
                    <a:pt x="2167902" y="535279"/>
                  </a:lnTo>
                  <a:lnTo>
                    <a:pt x="2167902" y="531876"/>
                  </a:lnTo>
                  <a:lnTo>
                    <a:pt x="2167902" y="528497"/>
                  </a:lnTo>
                  <a:close/>
                </a:path>
              </a:pathLst>
            </a:custGeom>
            <a:solidFill>
              <a:srgbClr val="FFFFFF">
                <a:alpha val="39999"/>
              </a:srgbClr>
            </a:solidFill>
          </p:spPr>
          <p:txBody>
            <a:bodyPr wrap="square" lIns="0" tIns="0" rIns="0" bIns="0" rtlCol="0"/>
            <a:lstStyle/>
            <a:p>
              <a:endParaRPr/>
            </a:p>
          </p:txBody>
        </p:sp>
        <p:sp>
          <p:nvSpPr>
            <p:cNvPr id="466" name="object 466"/>
            <p:cNvSpPr/>
            <p:nvPr/>
          </p:nvSpPr>
          <p:spPr>
            <a:xfrm>
              <a:off x="14064025" y="289885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467" name="object 467"/>
            <p:cNvSpPr/>
            <p:nvPr/>
          </p:nvSpPr>
          <p:spPr>
            <a:xfrm>
              <a:off x="12632962" y="6580625"/>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68" name="object 468"/>
            <p:cNvSpPr/>
            <p:nvPr/>
          </p:nvSpPr>
          <p:spPr>
            <a:xfrm>
              <a:off x="14828366" y="6270132"/>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469" name="object 469"/>
            <p:cNvSpPr/>
            <p:nvPr/>
          </p:nvSpPr>
          <p:spPr>
            <a:xfrm>
              <a:off x="13375298" y="4698714"/>
              <a:ext cx="848360" cy="441959"/>
            </a:xfrm>
            <a:custGeom>
              <a:avLst/>
              <a:gdLst/>
              <a:ahLst/>
              <a:cxnLst/>
              <a:rect l="l" t="t" r="r" b="b"/>
              <a:pathLst>
                <a:path w="848359" h="441960">
                  <a:moveTo>
                    <a:pt x="14351" y="430593"/>
                  </a:moveTo>
                  <a:lnTo>
                    <a:pt x="11150" y="427367"/>
                  </a:lnTo>
                  <a:lnTo>
                    <a:pt x="3175" y="427367"/>
                  </a:lnTo>
                  <a:lnTo>
                    <a:pt x="0" y="430593"/>
                  </a:lnTo>
                  <a:lnTo>
                    <a:pt x="0" y="438607"/>
                  </a:lnTo>
                  <a:lnTo>
                    <a:pt x="3175" y="441858"/>
                  </a:lnTo>
                  <a:lnTo>
                    <a:pt x="11150" y="441858"/>
                  </a:lnTo>
                  <a:lnTo>
                    <a:pt x="14351" y="438607"/>
                  </a:lnTo>
                  <a:lnTo>
                    <a:pt x="14351" y="434594"/>
                  </a:lnTo>
                  <a:lnTo>
                    <a:pt x="14351" y="430593"/>
                  </a:lnTo>
                  <a:close/>
                </a:path>
                <a:path w="848359" h="441960">
                  <a:moveTo>
                    <a:pt x="848245" y="3454"/>
                  </a:moveTo>
                  <a:lnTo>
                    <a:pt x="844816" y="0"/>
                  </a:lnTo>
                  <a:lnTo>
                    <a:pt x="836333" y="0"/>
                  </a:lnTo>
                  <a:lnTo>
                    <a:pt x="832916" y="3454"/>
                  </a:lnTo>
                  <a:lnTo>
                    <a:pt x="832916" y="12039"/>
                  </a:lnTo>
                  <a:lnTo>
                    <a:pt x="836333" y="15494"/>
                  </a:lnTo>
                  <a:lnTo>
                    <a:pt x="844816" y="15494"/>
                  </a:lnTo>
                  <a:lnTo>
                    <a:pt x="848245" y="12039"/>
                  </a:lnTo>
                  <a:lnTo>
                    <a:pt x="848245" y="7759"/>
                  </a:lnTo>
                  <a:lnTo>
                    <a:pt x="848245" y="3454"/>
                  </a:lnTo>
                  <a:close/>
                </a:path>
              </a:pathLst>
            </a:custGeom>
            <a:solidFill>
              <a:srgbClr val="FFFFFF">
                <a:alpha val="39999"/>
              </a:srgbClr>
            </a:solidFill>
          </p:spPr>
          <p:txBody>
            <a:bodyPr wrap="square" lIns="0" tIns="0" rIns="0" bIns="0" rtlCol="0"/>
            <a:lstStyle/>
            <a:p>
              <a:endParaRPr/>
            </a:p>
          </p:txBody>
        </p:sp>
        <p:sp>
          <p:nvSpPr>
            <p:cNvPr id="470" name="object 470"/>
            <p:cNvSpPr/>
            <p:nvPr/>
          </p:nvSpPr>
          <p:spPr>
            <a:xfrm>
              <a:off x="14145242" y="457733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71" name="object 471"/>
            <p:cNvSpPr/>
            <p:nvPr/>
          </p:nvSpPr>
          <p:spPr>
            <a:xfrm>
              <a:off x="14402536" y="3717940"/>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72" name="object 472"/>
            <p:cNvSpPr/>
            <p:nvPr/>
          </p:nvSpPr>
          <p:spPr>
            <a:xfrm>
              <a:off x="15007516" y="3977298"/>
              <a:ext cx="31750" cy="32384"/>
            </a:xfrm>
            <a:custGeom>
              <a:avLst/>
              <a:gdLst/>
              <a:ahLst/>
              <a:cxnLst/>
              <a:rect l="l" t="t" r="r" b="b"/>
              <a:pathLst>
                <a:path w="31750" h="32385">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473" name="object 473"/>
            <p:cNvSpPr/>
            <p:nvPr/>
          </p:nvSpPr>
          <p:spPr>
            <a:xfrm>
              <a:off x="14265107" y="6692364"/>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74" name="object 474"/>
            <p:cNvSpPr/>
            <p:nvPr/>
          </p:nvSpPr>
          <p:spPr>
            <a:xfrm>
              <a:off x="13815454" y="6328060"/>
              <a:ext cx="65405" cy="756920"/>
            </a:xfrm>
            <a:custGeom>
              <a:avLst/>
              <a:gdLst/>
              <a:ahLst/>
              <a:cxnLst/>
              <a:rect l="l" t="t" r="r" b="b"/>
              <a:pathLst>
                <a:path w="65405" h="756920">
                  <a:moveTo>
                    <a:pt x="10642" y="748322"/>
                  </a:moveTo>
                  <a:lnTo>
                    <a:pt x="8280" y="745896"/>
                  </a:lnTo>
                  <a:lnTo>
                    <a:pt x="2374" y="745896"/>
                  </a:lnTo>
                  <a:lnTo>
                    <a:pt x="0" y="748322"/>
                  </a:lnTo>
                  <a:lnTo>
                    <a:pt x="0" y="754227"/>
                  </a:lnTo>
                  <a:lnTo>
                    <a:pt x="2374" y="756653"/>
                  </a:lnTo>
                  <a:lnTo>
                    <a:pt x="8280" y="756653"/>
                  </a:lnTo>
                  <a:lnTo>
                    <a:pt x="10642" y="754227"/>
                  </a:lnTo>
                  <a:lnTo>
                    <a:pt x="10642" y="751268"/>
                  </a:lnTo>
                  <a:lnTo>
                    <a:pt x="10642" y="748322"/>
                  </a:lnTo>
                  <a:close/>
                </a:path>
                <a:path w="65405" h="756920">
                  <a:moveTo>
                    <a:pt x="64935" y="3454"/>
                  </a:moveTo>
                  <a:lnTo>
                    <a:pt x="61506" y="0"/>
                  </a:lnTo>
                  <a:lnTo>
                    <a:pt x="53035" y="0"/>
                  </a:lnTo>
                  <a:lnTo>
                    <a:pt x="49606" y="3454"/>
                  </a:lnTo>
                  <a:lnTo>
                    <a:pt x="49606" y="12039"/>
                  </a:lnTo>
                  <a:lnTo>
                    <a:pt x="53035" y="15494"/>
                  </a:lnTo>
                  <a:lnTo>
                    <a:pt x="61506" y="15494"/>
                  </a:lnTo>
                  <a:lnTo>
                    <a:pt x="64935" y="12039"/>
                  </a:lnTo>
                  <a:lnTo>
                    <a:pt x="64935" y="7759"/>
                  </a:lnTo>
                  <a:lnTo>
                    <a:pt x="64935" y="3454"/>
                  </a:lnTo>
                  <a:close/>
                </a:path>
              </a:pathLst>
            </a:custGeom>
            <a:solidFill>
              <a:srgbClr val="FFFFFF">
                <a:alpha val="39999"/>
              </a:srgbClr>
            </a:solidFill>
          </p:spPr>
          <p:txBody>
            <a:bodyPr wrap="square" lIns="0" tIns="0" rIns="0" bIns="0" rtlCol="0"/>
            <a:lstStyle/>
            <a:p>
              <a:endParaRPr/>
            </a:p>
          </p:txBody>
        </p:sp>
        <p:sp>
          <p:nvSpPr>
            <p:cNvPr id="475" name="object 475"/>
            <p:cNvSpPr/>
            <p:nvPr/>
          </p:nvSpPr>
          <p:spPr>
            <a:xfrm>
              <a:off x="13740739" y="1852885"/>
              <a:ext cx="744220" cy="4044950"/>
            </a:xfrm>
            <a:custGeom>
              <a:avLst/>
              <a:gdLst/>
              <a:ahLst/>
              <a:cxnLst/>
              <a:rect l="l" t="t" r="r" b="b"/>
              <a:pathLst>
                <a:path w="744219" h="4044950">
                  <a:moveTo>
                    <a:pt x="21450" y="4027894"/>
                  </a:moveTo>
                  <a:lnTo>
                    <a:pt x="16662" y="4023017"/>
                  </a:lnTo>
                  <a:lnTo>
                    <a:pt x="4775" y="4023017"/>
                  </a:lnTo>
                  <a:lnTo>
                    <a:pt x="0" y="4027894"/>
                  </a:lnTo>
                  <a:lnTo>
                    <a:pt x="0" y="4039832"/>
                  </a:lnTo>
                  <a:lnTo>
                    <a:pt x="4775" y="4044708"/>
                  </a:lnTo>
                  <a:lnTo>
                    <a:pt x="16662" y="4044708"/>
                  </a:lnTo>
                  <a:lnTo>
                    <a:pt x="21450" y="4039832"/>
                  </a:lnTo>
                  <a:lnTo>
                    <a:pt x="21450" y="4033850"/>
                  </a:lnTo>
                  <a:lnTo>
                    <a:pt x="21450" y="4027894"/>
                  </a:lnTo>
                  <a:close/>
                </a:path>
                <a:path w="744219" h="4044950">
                  <a:moveTo>
                    <a:pt x="743927" y="3479"/>
                  </a:moveTo>
                  <a:lnTo>
                    <a:pt x="740473" y="0"/>
                  </a:lnTo>
                  <a:lnTo>
                    <a:pt x="731939" y="0"/>
                  </a:lnTo>
                  <a:lnTo>
                    <a:pt x="728484" y="3479"/>
                  </a:lnTo>
                  <a:lnTo>
                    <a:pt x="728484" y="12077"/>
                  </a:lnTo>
                  <a:lnTo>
                    <a:pt x="731939" y="15557"/>
                  </a:lnTo>
                  <a:lnTo>
                    <a:pt x="740473" y="15557"/>
                  </a:lnTo>
                  <a:lnTo>
                    <a:pt x="743927" y="12077"/>
                  </a:lnTo>
                  <a:lnTo>
                    <a:pt x="743927" y="7772"/>
                  </a:lnTo>
                  <a:lnTo>
                    <a:pt x="743927" y="3479"/>
                  </a:lnTo>
                  <a:close/>
                </a:path>
              </a:pathLst>
            </a:custGeom>
            <a:solidFill>
              <a:srgbClr val="384746">
                <a:alpha val="39999"/>
              </a:srgbClr>
            </a:solidFill>
          </p:spPr>
          <p:txBody>
            <a:bodyPr wrap="square" lIns="0" tIns="0" rIns="0" bIns="0" rtlCol="0"/>
            <a:lstStyle/>
            <a:p>
              <a:endParaRPr/>
            </a:p>
          </p:txBody>
        </p:sp>
        <p:sp>
          <p:nvSpPr>
            <p:cNvPr id="476" name="object 476"/>
            <p:cNvSpPr/>
            <p:nvPr/>
          </p:nvSpPr>
          <p:spPr>
            <a:xfrm>
              <a:off x="12644742" y="2348401"/>
              <a:ext cx="843915" cy="1044575"/>
            </a:xfrm>
            <a:custGeom>
              <a:avLst/>
              <a:gdLst/>
              <a:ahLst/>
              <a:cxnLst/>
              <a:rect l="l" t="t" r="r" b="b"/>
              <a:pathLst>
                <a:path w="843915" h="1044575">
                  <a:moveTo>
                    <a:pt x="13144" y="1033741"/>
                  </a:moveTo>
                  <a:lnTo>
                    <a:pt x="10185" y="1030795"/>
                  </a:lnTo>
                  <a:lnTo>
                    <a:pt x="2946" y="1030795"/>
                  </a:lnTo>
                  <a:lnTo>
                    <a:pt x="0" y="1033741"/>
                  </a:lnTo>
                  <a:lnTo>
                    <a:pt x="0" y="1041057"/>
                  </a:lnTo>
                  <a:lnTo>
                    <a:pt x="2946" y="1044028"/>
                  </a:lnTo>
                  <a:lnTo>
                    <a:pt x="10185" y="1044028"/>
                  </a:lnTo>
                  <a:lnTo>
                    <a:pt x="13144" y="1041057"/>
                  </a:lnTo>
                  <a:lnTo>
                    <a:pt x="13144" y="1037412"/>
                  </a:lnTo>
                  <a:lnTo>
                    <a:pt x="13144" y="1033741"/>
                  </a:lnTo>
                  <a:close/>
                </a:path>
                <a:path w="843915" h="1044575">
                  <a:moveTo>
                    <a:pt x="843572" y="3771"/>
                  </a:moveTo>
                  <a:lnTo>
                    <a:pt x="839825" y="0"/>
                  </a:lnTo>
                  <a:lnTo>
                    <a:pt x="830580" y="0"/>
                  </a:lnTo>
                  <a:lnTo>
                    <a:pt x="826808" y="3771"/>
                  </a:lnTo>
                  <a:lnTo>
                    <a:pt x="826808" y="13106"/>
                  </a:lnTo>
                  <a:lnTo>
                    <a:pt x="830580" y="16903"/>
                  </a:lnTo>
                  <a:lnTo>
                    <a:pt x="839825" y="16903"/>
                  </a:lnTo>
                  <a:lnTo>
                    <a:pt x="843572" y="13106"/>
                  </a:lnTo>
                  <a:lnTo>
                    <a:pt x="843572" y="8432"/>
                  </a:lnTo>
                  <a:lnTo>
                    <a:pt x="843572" y="3771"/>
                  </a:lnTo>
                  <a:close/>
                </a:path>
              </a:pathLst>
            </a:custGeom>
            <a:solidFill>
              <a:srgbClr val="FFFFFF">
                <a:alpha val="39999"/>
              </a:srgbClr>
            </a:solidFill>
          </p:spPr>
          <p:txBody>
            <a:bodyPr wrap="square" lIns="0" tIns="0" rIns="0" bIns="0" rtlCol="0"/>
            <a:lstStyle/>
            <a:p>
              <a:endParaRPr/>
            </a:p>
          </p:txBody>
        </p:sp>
        <p:sp>
          <p:nvSpPr>
            <p:cNvPr id="477" name="object 477"/>
            <p:cNvSpPr/>
            <p:nvPr/>
          </p:nvSpPr>
          <p:spPr>
            <a:xfrm>
              <a:off x="12807354" y="1986790"/>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478" name="object 478"/>
            <p:cNvSpPr/>
            <p:nvPr/>
          </p:nvSpPr>
          <p:spPr>
            <a:xfrm>
              <a:off x="9874949" y="233675"/>
              <a:ext cx="18415" cy="19050"/>
            </a:xfrm>
            <a:custGeom>
              <a:avLst/>
              <a:gdLst/>
              <a:ahLst/>
              <a:cxnLst/>
              <a:rect l="l" t="t" r="r" b="b"/>
              <a:pathLst>
                <a:path w="18415"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479" name="object 479"/>
            <p:cNvSpPr/>
            <p:nvPr/>
          </p:nvSpPr>
          <p:spPr>
            <a:xfrm>
              <a:off x="13173763" y="2928492"/>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480" name="object 480"/>
            <p:cNvSpPr/>
            <p:nvPr/>
          </p:nvSpPr>
          <p:spPr>
            <a:xfrm>
              <a:off x="13747610" y="858640"/>
              <a:ext cx="680720" cy="966469"/>
            </a:xfrm>
            <a:custGeom>
              <a:avLst/>
              <a:gdLst/>
              <a:ahLst/>
              <a:cxnLst/>
              <a:rect l="l" t="t" r="r" b="b"/>
              <a:pathLst>
                <a:path w="680719" h="966469">
                  <a:moveTo>
                    <a:pt x="22148" y="4978"/>
                  </a:moveTo>
                  <a:lnTo>
                    <a:pt x="17208" y="0"/>
                  </a:lnTo>
                  <a:lnTo>
                    <a:pt x="4978" y="0"/>
                  </a:lnTo>
                  <a:lnTo>
                    <a:pt x="0" y="4978"/>
                  </a:lnTo>
                  <a:lnTo>
                    <a:pt x="0" y="17310"/>
                  </a:lnTo>
                  <a:lnTo>
                    <a:pt x="4978" y="22313"/>
                  </a:lnTo>
                  <a:lnTo>
                    <a:pt x="17208" y="22313"/>
                  </a:lnTo>
                  <a:lnTo>
                    <a:pt x="22148" y="17310"/>
                  </a:lnTo>
                  <a:lnTo>
                    <a:pt x="22148" y="11163"/>
                  </a:lnTo>
                  <a:lnTo>
                    <a:pt x="22148" y="4978"/>
                  </a:lnTo>
                  <a:close/>
                </a:path>
                <a:path w="680719" h="966469">
                  <a:moveTo>
                    <a:pt x="680491" y="951166"/>
                  </a:moveTo>
                  <a:lnTo>
                    <a:pt x="676249" y="946912"/>
                  </a:lnTo>
                  <a:lnTo>
                    <a:pt x="665810" y="946912"/>
                  </a:lnTo>
                  <a:lnTo>
                    <a:pt x="661581" y="951166"/>
                  </a:lnTo>
                  <a:lnTo>
                    <a:pt x="661581" y="961707"/>
                  </a:lnTo>
                  <a:lnTo>
                    <a:pt x="665810" y="965987"/>
                  </a:lnTo>
                  <a:lnTo>
                    <a:pt x="676249" y="965987"/>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481" name="object 481"/>
            <p:cNvSpPr/>
            <p:nvPr/>
          </p:nvSpPr>
          <p:spPr>
            <a:xfrm>
              <a:off x="13249729" y="3638546"/>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482" name="object 482"/>
            <p:cNvSpPr/>
            <p:nvPr/>
          </p:nvSpPr>
          <p:spPr>
            <a:xfrm>
              <a:off x="14454570" y="1507560"/>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83" name="object 483"/>
            <p:cNvSpPr/>
            <p:nvPr/>
          </p:nvSpPr>
          <p:spPr>
            <a:xfrm>
              <a:off x="14236445" y="1994530"/>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484" name="object 484"/>
            <p:cNvSpPr/>
            <p:nvPr/>
          </p:nvSpPr>
          <p:spPr>
            <a:xfrm>
              <a:off x="14884007" y="3323644"/>
              <a:ext cx="27305" cy="27940"/>
            </a:xfrm>
            <a:custGeom>
              <a:avLst/>
              <a:gdLst/>
              <a:ahLst/>
              <a:cxnLst/>
              <a:rect l="l" t="t" r="r" b="b"/>
              <a:pathLst>
                <a:path w="27305"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485" name="object 485"/>
            <p:cNvSpPr/>
            <p:nvPr/>
          </p:nvSpPr>
          <p:spPr>
            <a:xfrm>
              <a:off x="9751438" y="755460"/>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86" name="object 486"/>
            <p:cNvSpPr/>
            <p:nvPr/>
          </p:nvSpPr>
          <p:spPr>
            <a:xfrm>
              <a:off x="9670444" y="564319"/>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87" name="object 487"/>
            <p:cNvSpPr/>
            <p:nvPr/>
          </p:nvSpPr>
          <p:spPr>
            <a:xfrm>
              <a:off x="10038308" y="570743"/>
              <a:ext cx="4890135" cy="3596004"/>
            </a:xfrm>
            <a:custGeom>
              <a:avLst/>
              <a:gdLst/>
              <a:ahLst/>
              <a:cxnLst/>
              <a:rect l="l" t="t" r="r" b="b"/>
              <a:pathLst>
                <a:path w="4890134" h="3596004">
                  <a:moveTo>
                    <a:pt x="9880" y="2247"/>
                  </a:moveTo>
                  <a:lnTo>
                    <a:pt x="7658" y="0"/>
                  </a:lnTo>
                  <a:lnTo>
                    <a:pt x="2209" y="0"/>
                  </a:lnTo>
                  <a:lnTo>
                    <a:pt x="0" y="2247"/>
                  </a:lnTo>
                  <a:lnTo>
                    <a:pt x="0" y="7734"/>
                  </a:lnTo>
                  <a:lnTo>
                    <a:pt x="2209" y="9969"/>
                  </a:lnTo>
                  <a:lnTo>
                    <a:pt x="7658" y="9969"/>
                  </a:lnTo>
                  <a:lnTo>
                    <a:pt x="9880" y="7734"/>
                  </a:lnTo>
                  <a:lnTo>
                    <a:pt x="9880" y="5003"/>
                  </a:lnTo>
                  <a:lnTo>
                    <a:pt x="9880" y="2247"/>
                  </a:lnTo>
                  <a:close/>
                </a:path>
                <a:path w="4890134" h="3596004">
                  <a:moveTo>
                    <a:pt x="4769078" y="3588080"/>
                  </a:moveTo>
                  <a:lnTo>
                    <a:pt x="4766856" y="3585845"/>
                  </a:lnTo>
                  <a:lnTo>
                    <a:pt x="4761408" y="3585845"/>
                  </a:lnTo>
                  <a:lnTo>
                    <a:pt x="4759185" y="3588080"/>
                  </a:lnTo>
                  <a:lnTo>
                    <a:pt x="4759185" y="3593566"/>
                  </a:lnTo>
                  <a:lnTo>
                    <a:pt x="4761408" y="3595814"/>
                  </a:lnTo>
                  <a:lnTo>
                    <a:pt x="4766856" y="3595814"/>
                  </a:lnTo>
                  <a:lnTo>
                    <a:pt x="4769078" y="3593566"/>
                  </a:lnTo>
                  <a:lnTo>
                    <a:pt x="4769078" y="3590836"/>
                  </a:lnTo>
                  <a:lnTo>
                    <a:pt x="4769078" y="3588080"/>
                  </a:lnTo>
                  <a:close/>
                </a:path>
                <a:path w="4890134" h="3596004">
                  <a:moveTo>
                    <a:pt x="4879949" y="3481108"/>
                  </a:moveTo>
                  <a:lnTo>
                    <a:pt x="4878108" y="3479266"/>
                  </a:lnTo>
                  <a:lnTo>
                    <a:pt x="4873599" y="3479266"/>
                  </a:lnTo>
                  <a:lnTo>
                    <a:pt x="4871745" y="3481108"/>
                  </a:lnTo>
                  <a:lnTo>
                    <a:pt x="4871745" y="3485680"/>
                  </a:lnTo>
                  <a:lnTo>
                    <a:pt x="4873599" y="3487521"/>
                  </a:lnTo>
                  <a:lnTo>
                    <a:pt x="4878108" y="3487521"/>
                  </a:lnTo>
                  <a:lnTo>
                    <a:pt x="4879949" y="3485680"/>
                  </a:lnTo>
                  <a:lnTo>
                    <a:pt x="4879949" y="3483394"/>
                  </a:lnTo>
                  <a:lnTo>
                    <a:pt x="4879949" y="3481108"/>
                  </a:lnTo>
                  <a:close/>
                </a:path>
                <a:path w="4890134" h="3596004">
                  <a:moveTo>
                    <a:pt x="4890008" y="2549563"/>
                  </a:moveTo>
                  <a:lnTo>
                    <a:pt x="4888242" y="2547747"/>
                  </a:lnTo>
                  <a:lnTo>
                    <a:pt x="4883810" y="2547747"/>
                  </a:lnTo>
                  <a:lnTo>
                    <a:pt x="4882019" y="2549563"/>
                  </a:lnTo>
                  <a:lnTo>
                    <a:pt x="4882019" y="2554020"/>
                  </a:lnTo>
                  <a:lnTo>
                    <a:pt x="4883810" y="2555824"/>
                  </a:lnTo>
                  <a:lnTo>
                    <a:pt x="4888242" y="2555824"/>
                  </a:lnTo>
                  <a:lnTo>
                    <a:pt x="4890008" y="2554020"/>
                  </a:lnTo>
                  <a:lnTo>
                    <a:pt x="4890008" y="2551798"/>
                  </a:lnTo>
                  <a:lnTo>
                    <a:pt x="4890008" y="2549563"/>
                  </a:lnTo>
                  <a:close/>
                </a:path>
              </a:pathLst>
            </a:custGeom>
            <a:solidFill>
              <a:srgbClr val="FFFFFF">
                <a:alpha val="39999"/>
              </a:srgbClr>
            </a:solidFill>
          </p:spPr>
          <p:txBody>
            <a:bodyPr wrap="square" lIns="0" tIns="0" rIns="0" bIns="0" rtlCol="0"/>
            <a:lstStyle/>
            <a:p>
              <a:endParaRPr/>
            </a:p>
          </p:txBody>
        </p:sp>
        <p:sp>
          <p:nvSpPr>
            <p:cNvPr id="488" name="object 488"/>
            <p:cNvSpPr/>
            <p:nvPr/>
          </p:nvSpPr>
          <p:spPr>
            <a:xfrm>
              <a:off x="14429936" y="1487882"/>
              <a:ext cx="17145" cy="17145"/>
            </a:xfrm>
            <a:custGeom>
              <a:avLst/>
              <a:gdLst/>
              <a:ahLst/>
              <a:cxnLst/>
              <a:rect l="l" t="t" r="r" b="b"/>
              <a:pathLst>
                <a:path w="17144" h="17144">
                  <a:moveTo>
                    <a:pt x="13109" y="0"/>
                  </a:moveTo>
                  <a:lnTo>
                    <a:pt x="3738" y="0"/>
                  </a:lnTo>
                  <a:lnTo>
                    <a:pt x="0" y="3842"/>
                  </a:lnTo>
                  <a:lnTo>
                    <a:pt x="0" y="13266"/>
                  </a:lnTo>
                  <a:lnTo>
                    <a:pt x="3738" y="17088"/>
                  </a:lnTo>
                  <a:lnTo>
                    <a:pt x="13109" y="1708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489" name="object 489"/>
            <p:cNvSpPr/>
            <p:nvPr/>
          </p:nvSpPr>
          <p:spPr>
            <a:xfrm>
              <a:off x="13442849" y="881373"/>
              <a:ext cx="952500" cy="1953260"/>
            </a:xfrm>
            <a:custGeom>
              <a:avLst/>
              <a:gdLst/>
              <a:ahLst/>
              <a:cxnLst/>
              <a:rect l="l" t="t" r="r" b="b"/>
              <a:pathLst>
                <a:path w="952500" h="1953260">
                  <a:moveTo>
                    <a:pt x="8191" y="1946846"/>
                  </a:moveTo>
                  <a:lnTo>
                    <a:pt x="6362" y="1945005"/>
                  </a:lnTo>
                  <a:lnTo>
                    <a:pt x="1854" y="1945005"/>
                  </a:lnTo>
                  <a:lnTo>
                    <a:pt x="0" y="1946846"/>
                  </a:lnTo>
                  <a:lnTo>
                    <a:pt x="0" y="1951418"/>
                  </a:lnTo>
                  <a:lnTo>
                    <a:pt x="1854" y="1953260"/>
                  </a:lnTo>
                  <a:lnTo>
                    <a:pt x="6362" y="1953260"/>
                  </a:lnTo>
                  <a:lnTo>
                    <a:pt x="8191" y="1951418"/>
                  </a:lnTo>
                  <a:lnTo>
                    <a:pt x="8191" y="1949132"/>
                  </a:lnTo>
                  <a:lnTo>
                    <a:pt x="8191" y="1946846"/>
                  </a:lnTo>
                  <a:close/>
                </a:path>
                <a:path w="952500" h="1953260">
                  <a:moveTo>
                    <a:pt x="806437" y="222046"/>
                  </a:moveTo>
                  <a:lnTo>
                    <a:pt x="801293" y="216865"/>
                  </a:lnTo>
                  <a:lnTo>
                    <a:pt x="788606" y="216865"/>
                  </a:lnTo>
                  <a:lnTo>
                    <a:pt x="783450" y="222046"/>
                  </a:lnTo>
                  <a:lnTo>
                    <a:pt x="783450" y="234835"/>
                  </a:lnTo>
                  <a:lnTo>
                    <a:pt x="788606" y="240042"/>
                  </a:lnTo>
                  <a:lnTo>
                    <a:pt x="801293" y="240042"/>
                  </a:lnTo>
                  <a:lnTo>
                    <a:pt x="806437" y="234835"/>
                  </a:lnTo>
                  <a:lnTo>
                    <a:pt x="806437" y="228460"/>
                  </a:lnTo>
                  <a:lnTo>
                    <a:pt x="806437" y="222046"/>
                  </a:lnTo>
                  <a:close/>
                </a:path>
                <a:path w="952500" h="1953260">
                  <a:moveTo>
                    <a:pt x="952157" y="2870"/>
                  </a:moveTo>
                  <a:lnTo>
                    <a:pt x="949299" y="0"/>
                  </a:lnTo>
                  <a:lnTo>
                    <a:pt x="942213" y="0"/>
                  </a:lnTo>
                  <a:lnTo>
                    <a:pt x="939368" y="2870"/>
                  </a:lnTo>
                  <a:lnTo>
                    <a:pt x="939368" y="9969"/>
                  </a:lnTo>
                  <a:lnTo>
                    <a:pt x="942213" y="12903"/>
                  </a:lnTo>
                  <a:lnTo>
                    <a:pt x="949299" y="12903"/>
                  </a:lnTo>
                  <a:lnTo>
                    <a:pt x="952157" y="9969"/>
                  </a:lnTo>
                  <a:lnTo>
                    <a:pt x="952157" y="6426"/>
                  </a:lnTo>
                  <a:lnTo>
                    <a:pt x="952157" y="2870"/>
                  </a:lnTo>
                  <a:close/>
                </a:path>
              </a:pathLst>
            </a:custGeom>
            <a:solidFill>
              <a:srgbClr val="FFFFFF">
                <a:alpha val="31198"/>
              </a:srgbClr>
            </a:solidFill>
          </p:spPr>
          <p:txBody>
            <a:bodyPr wrap="square" lIns="0" tIns="0" rIns="0" bIns="0" rtlCol="0"/>
            <a:lstStyle/>
            <a:p>
              <a:endParaRPr/>
            </a:p>
          </p:txBody>
        </p:sp>
        <p:sp>
          <p:nvSpPr>
            <p:cNvPr id="490" name="object 490"/>
            <p:cNvSpPr/>
            <p:nvPr/>
          </p:nvSpPr>
          <p:spPr>
            <a:xfrm>
              <a:off x="13379516" y="1238546"/>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91" name="object 491"/>
            <p:cNvSpPr/>
            <p:nvPr/>
          </p:nvSpPr>
          <p:spPr>
            <a:xfrm>
              <a:off x="14745579" y="2536047"/>
              <a:ext cx="10795" cy="11430"/>
            </a:xfrm>
            <a:custGeom>
              <a:avLst/>
              <a:gdLst/>
              <a:ahLst/>
              <a:cxnLst/>
              <a:rect l="l" t="t" r="r" b="b"/>
              <a:pathLst>
                <a:path w="10794"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492" name="object 492"/>
            <p:cNvSpPr/>
            <p:nvPr/>
          </p:nvSpPr>
          <p:spPr>
            <a:xfrm>
              <a:off x="12993205" y="3207956"/>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93" name="object 493"/>
            <p:cNvSpPr/>
            <p:nvPr/>
          </p:nvSpPr>
          <p:spPr>
            <a:xfrm>
              <a:off x="14563979" y="3179578"/>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494" name="object 494"/>
            <p:cNvSpPr/>
            <p:nvPr/>
          </p:nvSpPr>
          <p:spPr>
            <a:xfrm>
              <a:off x="12943662" y="2049087"/>
              <a:ext cx="205740" cy="2130425"/>
            </a:xfrm>
            <a:custGeom>
              <a:avLst/>
              <a:gdLst/>
              <a:ahLst/>
              <a:cxnLst/>
              <a:rect l="l" t="t" r="r" b="b"/>
              <a:pathLst>
                <a:path w="205740" h="2130425">
                  <a:moveTo>
                    <a:pt x="5930" y="2125180"/>
                  </a:moveTo>
                  <a:lnTo>
                    <a:pt x="4610" y="2123821"/>
                  </a:lnTo>
                  <a:lnTo>
                    <a:pt x="1333" y="2123821"/>
                  </a:lnTo>
                  <a:lnTo>
                    <a:pt x="0" y="2125180"/>
                  </a:lnTo>
                  <a:lnTo>
                    <a:pt x="0" y="2128456"/>
                  </a:lnTo>
                  <a:lnTo>
                    <a:pt x="1333" y="2129802"/>
                  </a:lnTo>
                  <a:lnTo>
                    <a:pt x="4610" y="2129802"/>
                  </a:lnTo>
                  <a:lnTo>
                    <a:pt x="5930" y="2128456"/>
                  </a:lnTo>
                  <a:lnTo>
                    <a:pt x="5930" y="2126792"/>
                  </a:lnTo>
                  <a:lnTo>
                    <a:pt x="5930" y="2125180"/>
                  </a:lnTo>
                  <a:close/>
                </a:path>
                <a:path w="205740" h="2130425">
                  <a:moveTo>
                    <a:pt x="205435" y="1346"/>
                  </a:moveTo>
                  <a:lnTo>
                    <a:pt x="204139" y="0"/>
                  </a:lnTo>
                  <a:lnTo>
                    <a:pt x="200837" y="0"/>
                  </a:lnTo>
                  <a:lnTo>
                    <a:pt x="199542" y="1346"/>
                  </a:lnTo>
                  <a:lnTo>
                    <a:pt x="199542" y="4648"/>
                  </a:lnTo>
                  <a:lnTo>
                    <a:pt x="200837" y="5956"/>
                  </a:lnTo>
                  <a:lnTo>
                    <a:pt x="204139" y="5956"/>
                  </a:lnTo>
                  <a:lnTo>
                    <a:pt x="205435" y="4648"/>
                  </a:lnTo>
                  <a:lnTo>
                    <a:pt x="205435" y="2997"/>
                  </a:lnTo>
                  <a:lnTo>
                    <a:pt x="205435" y="1346"/>
                  </a:lnTo>
                  <a:close/>
                </a:path>
              </a:pathLst>
            </a:custGeom>
            <a:solidFill>
              <a:srgbClr val="FFFFFF">
                <a:alpha val="29998"/>
              </a:srgbClr>
            </a:solidFill>
          </p:spPr>
          <p:txBody>
            <a:bodyPr wrap="square" lIns="0" tIns="0" rIns="0" bIns="0" rtlCol="0"/>
            <a:lstStyle/>
            <a:p>
              <a:endParaRPr/>
            </a:p>
          </p:txBody>
        </p:sp>
        <p:sp>
          <p:nvSpPr>
            <p:cNvPr id="495" name="object 495"/>
            <p:cNvSpPr/>
            <p:nvPr/>
          </p:nvSpPr>
          <p:spPr>
            <a:xfrm>
              <a:off x="13059943" y="1633937"/>
              <a:ext cx="334010" cy="316865"/>
            </a:xfrm>
            <a:custGeom>
              <a:avLst/>
              <a:gdLst/>
              <a:ahLst/>
              <a:cxnLst/>
              <a:rect l="l" t="t" r="r" b="b"/>
              <a:pathLst>
                <a:path w="334009" h="316864">
                  <a:moveTo>
                    <a:pt x="25095" y="296760"/>
                  </a:moveTo>
                  <a:lnTo>
                    <a:pt x="19481" y="291096"/>
                  </a:lnTo>
                  <a:lnTo>
                    <a:pt x="5613" y="291096"/>
                  </a:lnTo>
                  <a:lnTo>
                    <a:pt x="0" y="296760"/>
                  </a:lnTo>
                  <a:lnTo>
                    <a:pt x="0" y="310730"/>
                  </a:lnTo>
                  <a:lnTo>
                    <a:pt x="5613" y="316395"/>
                  </a:lnTo>
                  <a:lnTo>
                    <a:pt x="19481" y="316395"/>
                  </a:lnTo>
                  <a:lnTo>
                    <a:pt x="25095" y="310730"/>
                  </a:lnTo>
                  <a:lnTo>
                    <a:pt x="25095" y="303745"/>
                  </a:lnTo>
                  <a:lnTo>
                    <a:pt x="25095" y="296760"/>
                  </a:lnTo>
                  <a:close/>
                </a:path>
                <a:path w="334009" h="316864">
                  <a:moveTo>
                    <a:pt x="43332" y="80797"/>
                  </a:moveTo>
                  <a:lnTo>
                    <a:pt x="42138" y="79603"/>
                  </a:lnTo>
                  <a:lnTo>
                    <a:pt x="39204" y="79603"/>
                  </a:lnTo>
                  <a:lnTo>
                    <a:pt x="38023" y="80797"/>
                  </a:lnTo>
                  <a:lnTo>
                    <a:pt x="38023" y="83743"/>
                  </a:lnTo>
                  <a:lnTo>
                    <a:pt x="39204" y="84924"/>
                  </a:lnTo>
                  <a:lnTo>
                    <a:pt x="42138" y="84924"/>
                  </a:lnTo>
                  <a:lnTo>
                    <a:pt x="43332" y="83743"/>
                  </a:lnTo>
                  <a:lnTo>
                    <a:pt x="43332" y="82270"/>
                  </a:lnTo>
                  <a:lnTo>
                    <a:pt x="43332" y="80797"/>
                  </a:lnTo>
                  <a:close/>
                </a:path>
                <a:path w="334009" h="316864">
                  <a:moveTo>
                    <a:pt x="333984" y="3086"/>
                  </a:moveTo>
                  <a:lnTo>
                    <a:pt x="329742" y="0"/>
                  </a:lnTo>
                  <a:lnTo>
                    <a:pt x="319303" y="0"/>
                  </a:lnTo>
                  <a:lnTo>
                    <a:pt x="315023" y="3086"/>
                  </a:lnTo>
                  <a:lnTo>
                    <a:pt x="315023" y="10655"/>
                  </a:lnTo>
                  <a:lnTo>
                    <a:pt x="319303" y="13741"/>
                  </a:lnTo>
                  <a:lnTo>
                    <a:pt x="329742" y="13741"/>
                  </a:lnTo>
                  <a:lnTo>
                    <a:pt x="333984" y="10655"/>
                  </a:lnTo>
                  <a:lnTo>
                    <a:pt x="333984" y="6870"/>
                  </a:lnTo>
                  <a:lnTo>
                    <a:pt x="333984" y="3086"/>
                  </a:lnTo>
                  <a:close/>
                </a:path>
              </a:pathLst>
            </a:custGeom>
            <a:solidFill>
              <a:srgbClr val="FFFFFF">
                <a:alpha val="39999"/>
              </a:srgbClr>
            </a:solidFill>
          </p:spPr>
          <p:txBody>
            <a:bodyPr wrap="square" lIns="0" tIns="0" rIns="0" bIns="0" rtlCol="0"/>
            <a:lstStyle/>
            <a:p>
              <a:endParaRPr/>
            </a:p>
          </p:txBody>
        </p:sp>
        <p:sp>
          <p:nvSpPr>
            <p:cNvPr id="496" name="object 496"/>
            <p:cNvSpPr/>
            <p:nvPr/>
          </p:nvSpPr>
          <p:spPr>
            <a:xfrm>
              <a:off x="12629791" y="1765059"/>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497" name="object 497"/>
            <p:cNvSpPr/>
            <p:nvPr/>
          </p:nvSpPr>
          <p:spPr>
            <a:xfrm>
              <a:off x="13699218" y="2953805"/>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498" name="object 498"/>
            <p:cNvSpPr/>
            <p:nvPr/>
          </p:nvSpPr>
          <p:spPr>
            <a:xfrm>
              <a:off x="12634933" y="872522"/>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499" name="object 499"/>
            <p:cNvSpPr/>
            <p:nvPr/>
          </p:nvSpPr>
          <p:spPr>
            <a:xfrm>
              <a:off x="14062236" y="1186334"/>
              <a:ext cx="14604" cy="14604"/>
            </a:xfrm>
            <a:custGeom>
              <a:avLst/>
              <a:gdLst/>
              <a:ahLst/>
              <a:cxnLst/>
              <a:rect l="l" t="t" r="r" b="b"/>
              <a:pathLst>
                <a:path w="14605" h="14605">
                  <a:moveTo>
                    <a:pt x="11141" y="0"/>
                  </a:moveTo>
                  <a:lnTo>
                    <a:pt x="3183" y="0"/>
                  </a:lnTo>
                  <a:lnTo>
                    <a:pt x="0" y="3214"/>
                  </a:lnTo>
                  <a:lnTo>
                    <a:pt x="0" y="11235"/>
                  </a:lnTo>
                  <a:lnTo>
                    <a:pt x="3183" y="14481"/>
                  </a:lnTo>
                  <a:lnTo>
                    <a:pt x="11141" y="14481"/>
                  </a:lnTo>
                  <a:lnTo>
                    <a:pt x="14345" y="11235"/>
                  </a:lnTo>
                  <a:lnTo>
                    <a:pt x="14345" y="7224"/>
                  </a:lnTo>
                  <a:lnTo>
                    <a:pt x="14345" y="3214"/>
                  </a:lnTo>
                  <a:lnTo>
                    <a:pt x="11141" y="0"/>
                  </a:lnTo>
                  <a:close/>
                </a:path>
              </a:pathLst>
            </a:custGeom>
            <a:solidFill>
              <a:srgbClr val="FFFFFF">
                <a:alpha val="39999"/>
              </a:srgbClr>
            </a:solidFill>
          </p:spPr>
          <p:txBody>
            <a:bodyPr wrap="square" lIns="0" tIns="0" rIns="0" bIns="0" rtlCol="0"/>
            <a:lstStyle/>
            <a:p>
              <a:endParaRPr/>
            </a:p>
          </p:txBody>
        </p:sp>
        <p:sp>
          <p:nvSpPr>
            <p:cNvPr id="500" name="object 500"/>
            <p:cNvSpPr/>
            <p:nvPr/>
          </p:nvSpPr>
          <p:spPr>
            <a:xfrm>
              <a:off x="12605098" y="2754696"/>
              <a:ext cx="20320" cy="20955"/>
            </a:xfrm>
            <a:custGeom>
              <a:avLst/>
              <a:gdLst/>
              <a:ahLst/>
              <a:cxnLst/>
              <a:rect l="l" t="t" r="r" b="b"/>
              <a:pathLst>
                <a:path w="20320" h="20955">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501" name="object 501"/>
            <p:cNvSpPr/>
            <p:nvPr/>
          </p:nvSpPr>
          <p:spPr>
            <a:xfrm>
              <a:off x="12506043" y="383772"/>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502" name="object 502"/>
            <p:cNvSpPr/>
            <p:nvPr/>
          </p:nvSpPr>
          <p:spPr>
            <a:xfrm>
              <a:off x="10946816" y="1127454"/>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03" name="object 503"/>
            <p:cNvSpPr/>
            <p:nvPr/>
          </p:nvSpPr>
          <p:spPr>
            <a:xfrm>
              <a:off x="12866005" y="40491"/>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504" name="object 504"/>
            <p:cNvSpPr/>
            <p:nvPr/>
          </p:nvSpPr>
          <p:spPr>
            <a:xfrm>
              <a:off x="11894143" y="1026455"/>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05" name="object 505"/>
            <p:cNvSpPr/>
            <p:nvPr/>
          </p:nvSpPr>
          <p:spPr>
            <a:xfrm>
              <a:off x="11416862" y="1395996"/>
              <a:ext cx="22225" cy="22225"/>
            </a:xfrm>
            <a:custGeom>
              <a:avLst/>
              <a:gdLst/>
              <a:ahLst/>
              <a:cxnLst/>
              <a:rect l="l" t="t" r="r" b="b"/>
              <a:pathLst>
                <a:path w="22225" h="22225">
                  <a:moveTo>
                    <a:pt x="16826" y="0"/>
                  </a:moveTo>
                  <a:lnTo>
                    <a:pt x="4858" y="0"/>
                  </a:lnTo>
                  <a:lnTo>
                    <a:pt x="0" y="4889"/>
                  </a:lnTo>
                  <a:lnTo>
                    <a:pt x="0" y="16952"/>
                  </a:lnTo>
                  <a:lnTo>
                    <a:pt x="485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506" name="object 506"/>
            <p:cNvSpPr/>
            <p:nvPr/>
          </p:nvSpPr>
          <p:spPr>
            <a:xfrm>
              <a:off x="11215903" y="1025340"/>
              <a:ext cx="1113155" cy="2233295"/>
            </a:xfrm>
            <a:custGeom>
              <a:avLst/>
              <a:gdLst/>
              <a:ahLst/>
              <a:cxnLst/>
              <a:rect l="l" t="t" r="r" b="b"/>
              <a:pathLst>
                <a:path w="1113154" h="2233295">
                  <a:moveTo>
                    <a:pt x="8191" y="1841"/>
                  </a:moveTo>
                  <a:lnTo>
                    <a:pt x="6362" y="0"/>
                  </a:lnTo>
                  <a:lnTo>
                    <a:pt x="1854" y="0"/>
                  </a:lnTo>
                  <a:lnTo>
                    <a:pt x="0" y="1841"/>
                  </a:lnTo>
                  <a:lnTo>
                    <a:pt x="0" y="6413"/>
                  </a:lnTo>
                  <a:lnTo>
                    <a:pt x="1854" y="8255"/>
                  </a:lnTo>
                  <a:lnTo>
                    <a:pt x="6362" y="8255"/>
                  </a:lnTo>
                  <a:lnTo>
                    <a:pt x="8191" y="6413"/>
                  </a:lnTo>
                  <a:lnTo>
                    <a:pt x="8191" y="4127"/>
                  </a:lnTo>
                  <a:lnTo>
                    <a:pt x="8191" y="1841"/>
                  </a:lnTo>
                  <a:close/>
                </a:path>
                <a:path w="1113154" h="2233295">
                  <a:moveTo>
                    <a:pt x="1112558" y="2214689"/>
                  </a:moveTo>
                  <a:lnTo>
                    <a:pt x="1107414" y="2209495"/>
                  </a:lnTo>
                  <a:lnTo>
                    <a:pt x="1094727" y="2209495"/>
                  </a:lnTo>
                  <a:lnTo>
                    <a:pt x="1089571" y="2214689"/>
                  </a:lnTo>
                  <a:lnTo>
                    <a:pt x="1089571" y="2227465"/>
                  </a:lnTo>
                  <a:lnTo>
                    <a:pt x="1094727" y="2232672"/>
                  </a:lnTo>
                  <a:lnTo>
                    <a:pt x="1107414" y="2232672"/>
                  </a:lnTo>
                  <a:lnTo>
                    <a:pt x="1112558" y="2227465"/>
                  </a:lnTo>
                  <a:lnTo>
                    <a:pt x="1112558" y="2221090"/>
                  </a:lnTo>
                  <a:lnTo>
                    <a:pt x="1112558" y="2214689"/>
                  </a:lnTo>
                  <a:close/>
                </a:path>
              </a:pathLst>
            </a:custGeom>
            <a:solidFill>
              <a:srgbClr val="FFFFFF">
                <a:alpha val="31198"/>
              </a:srgbClr>
            </a:solidFill>
          </p:spPr>
          <p:txBody>
            <a:bodyPr wrap="square" lIns="0" tIns="0" rIns="0" bIns="0" rtlCol="0"/>
            <a:lstStyle/>
            <a:p>
              <a:endParaRPr/>
            </a:p>
          </p:txBody>
        </p:sp>
        <p:sp>
          <p:nvSpPr>
            <p:cNvPr id="507" name="object 507"/>
            <p:cNvSpPr/>
            <p:nvPr/>
          </p:nvSpPr>
          <p:spPr>
            <a:xfrm>
              <a:off x="10858144" y="39001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08" name="object 508"/>
            <p:cNvSpPr/>
            <p:nvPr/>
          </p:nvSpPr>
          <p:spPr>
            <a:xfrm>
              <a:off x="11120016" y="26470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09" name="object 509"/>
            <p:cNvSpPr/>
            <p:nvPr/>
          </p:nvSpPr>
          <p:spPr>
            <a:xfrm>
              <a:off x="10766260" y="1406924"/>
              <a:ext cx="2900045" cy="2125980"/>
            </a:xfrm>
            <a:custGeom>
              <a:avLst/>
              <a:gdLst/>
              <a:ahLst/>
              <a:cxnLst/>
              <a:rect l="l" t="t" r="r" b="b"/>
              <a:pathLst>
                <a:path w="2900044" h="2125979">
                  <a:moveTo>
                    <a:pt x="10629" y="2425"/>
                  </a:moveTo>
                  <a:lnTo>
                    <a:pt x="8280" y="0"/>
                  </a:lnTo>
                  <a:lnTo>
                    <a:pt x="2374" y="0"/>
                  </a:lnTo>
                  <a:lnTo>
                    <a:pt x="0" y="2425"/>
                  </a:lnTo>
                  <a:lnTo>
                    <a:pt x="0" y="8331"/>
                  </a:lnTo>
                  <a:lnTo>
                    <a:pt x="2374" y="10769"/>
                  </a:lnTo>
                  <a:lnTo>
                    <a:pt x="8280" y="10769"/>
                  </a:lnTo>
                  <a:lnTo>
                    <a:pt x="10629" y="8331"/>
                  </a:lnTo>
                  <a:lnTo>
                    <a:pt x="10629" y="5384"/>
                  </a:lnTo>
                  <a:lnTo>
                    <a:pt x="10629" y="2425"/>
                  </a:lnTo>
                  <a:close/>
                </a:path>
                <a:path w="2900044" h="2125979">
                  <a:moveTo>
                    <a:pt x="2899651" y="2108454"/>
                  </a:moveTo>
                  <a:lnTo>
                    <a:pt x="2894838" y="2103564"/>
                  </a:lnTo>
                  <a:lnTo>
                    <a:pt x="2882862" y="2103564"/>
                  </a:lnTo>
                  <a:lnTo>
                    <a:pt x="2878010" y="2108454"/>
                  </a:lnTo>
                  <a:lnTo>
                    <a:pt x="2878010" y="2120519"/>
                  </a:lnTo>
                  <a:lnTo>
                    <a:pt x="2882862" y="2125421"/>
                  </a:lnTo>
                  <a:lnTo>
                    <a:pt x="2894838" y="2125421"/>
                  </a:lnTo>
                  <a:lnTo>
                    <a:pt x="2899651" y="2120519"/>
                  </a:lnTo>
                  <a:lnTo>
                    <a:pt x="2899651" y="2114486"/>
                  </a:lnTo>
                  <a:lnTo>
                    <a:pt x="2899651" y="2108454"/>
                  </a:lnTo>
                  <a:close/>
                </a:path>
              </a:pathLst>
            </a:custGeom>
            <a:solidFill>
              <a:srgbClr val="FFFFFF">
                <a:alpha val="39999"/>
              </a:srgbClr>
            </a:solidFill>
          </p:spPr>
          <p:txBody>
            <a:bodyPr wrap="square" lIns="0" tIns="0" rIns="0" bIns="0" rtlCol="0"/>
            <a:lstStyle/>
            <a:p>
              <a:endParaRPr/>
            </a:p>
          </p:txBody>
        </p:sp>
        <p:sp>
          <p:nvSpPr>
            <p:cNvPr id="510" name="object 510"/>
            <p:cNvSpPr/>
            <p:nvPr/>
          </p:nvSpPr>
          <p:spPr>
            <a:xfrm>
              <a:off x="12969657" y="734398"/>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511" name="object 511"/>
            <p:cNvSpPr/>
            <p:nvPr/>
          </p:nvSpPr>
          <p:spPr>
            <a:xfrm>
              <a:off x="10675938" y="228999"/>
              <a:ext cx="1041400" cy="2476500"/>
            </a:xfrm>
            <a:custGeom>
              <a:avLst/>
              <a:gdLst/>
              <a:ahLst/>
              <a:cxnLst/>
              <a:rect l="l" t="t" r="r" b="b"/>
              <a:pathLst>
                <a:path w="1041400" h="2476500">
                  <a:moveTo>
                    <a:pt x="14262" y="3175"/>
                  </a:moveTo>
                  <a:lnTo>
                    <a:pt x="11074" y="0"/>
                  </a:lnTo>
                  <a:lnTo>
                    <a:pt x="3162" y="0"/>
                  </a:lnTo>
                  <a:lnTo>
                    <a:pt x="0" y="3175"/>
                  </a:lnTo>
                  <a:lnTo>
                    <a:pt x="0" y="11112"/>
                  </a:lnTo>
                  <a:lnTo>
                    <a:pt x="3162" y="14325"/>
                  </a:lnTo>
                  <a:lnTo>
                    <a:pt x="11074" y="14325"/>
                  </a:lnTo>
                  <a:lnTo>
                    <a:pt x="14262" y="11112"/>
                  </a:lnTo>
                  <a:lnTo>
                    <a:pt x="14262" y="7150"/>
                  </a:lnTo>
                  <a:lnTo>
                    <a:pt x="14262" y="3175"/>
                  </a:lnTo>
                  <a:close/>
                </a:path>
                <a:path w="1041400" h="2476500">
                  <a:moveTo>
                    <a:pt x="1041196" y="2465832"/>
                  </a:moveTo>
                  <a:lnTo>
                    <a:pt x="1038237" y="2462885"/>
                  </a:lnTo>
                  <a:lnTo>
                    <a:pt x="1031011" y="2462885"/>
                  </a:lnTo>
                  <a:lnTo>
                    <a:pt x="1028052" y="2465832"/>
                  </a:lnTo>
                  <a:lnTo>
                    <a:pt x="1028052" y="2473134"/>
                  </a:lnTo>
                  <a:lnTo>
                    <a:pt x="1031011" y="2476119"/>
                  </a:lnTo>
                  <a:lnTo>
                    <a:pt x="1038237" y="2476119"/>
                  </a:lnTo>
                  <a:lnTo>
                    <a:pt x="1041196" y="2473134"/>
                  </a:lnTo>
                  <a:lnTo>
                    <a:pt x="1041196" y="2469502"/>
                  </a:lnTo>
                  <a:lnTo>
                    <a:pt x="1041196" y="2465832"/>
                  </a:lnTo>
                  <a:close/>
                </a:path>
              </a:pathLst>
            </a:custGeom>
            <a:solidFill>
              <a:srgbClr val="FFFFFF">
                <a:alpha val="39999"/>
              </a:srgbClr>
            </a:solidFill>
          </p:spPr>
          <p:txBody>
            <a:bodyPr wrap="square" lIns="0" tIns="0" rIns="0" bIns="0" rtlCol="0"/>
            <a:lstStyle/>
            <a:p>
              <a:endParaRPr/>
            </a:p>
          </p:txBody>
        </p:sp>
        <p:sp>
          <p:nvSpPr>
            <p:cNvPr id="512" name="object 512"/>
            <p:cNvSpPr/>
            <p:nvPr/>
          </p:nvSpPr>
          <p:spPr>
            <a:xfrm>
              <a:off x="11623001" y="2500731"/>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13" name="object 513"/>
            <p:cNvSpPr/>
            <p:nvPr/>
          </p:nvSpPr>
          <p:spPr>
            <a:xfrm>
              <a:off x="12290031" y="2902671"/>
              <a:ext cx="12700" cy="12700"/>
            </a:xfrm>
            <a:custGeom>
              <a:avLst/>
              <a:gdLst/>
              <a:ahLst/>
              <a:cxnLst/>
              <a:rect l="l" t="t" r="r" b="b"/>
              <a:pathLst>
                <a:path w="12700" h="12700">
                  <a:moveTo>
                    <a:pt x="9465" y="0"/>
                  </a:moveTo>
                  <a:lnTo>
                    <a:pt x="2722" y="0"/>
                  </a:lnTo>
                  <a:lnTo>
                    <a:pt x="0" y="2753"/>
                  </a:lnTo>
                  <a:lnTo>
                    <a:pt x="0" y="9538"/>
                  </a:lnTo>
                  <a:lnTo>
                    <a:pt x="2722" y="12303"/>
                  </a:lnTo>
                  <a:lnTo>
                    <a:pt x="9465" y="12303"/>
                  </a:lnTo>
                  <a:lnTo>
                    <a:pt x="12198" y="9538"/>
                  </a:lnTo>
                  <a:lnTo>
                    <a:pt x="12198" y="6135"/>
                  </a:lnTo>
                  <a:lnTo>
                    <a:pt x="12198" y="2753"/>
                  </a:lnTo>
                  <a:lnTo>
                    <a:pt x="9465" y="0"/>
                  </a:lnTo>
                  <a:close/>
                </a:path>
              </a:pathLst>
            </a:custGeom>
            <a:solidFill>
              <a:srgbClr val="FFFFFF">
                <a:alpha val="31198"/>
              </a:srgbClr>
            </a:solidFill>
          </p:spPr>
          <p:txBody>
            <a:bodyPr wrap="square" lIns="0" tIns="0" rIns="0" bIns="0" rtlCol="0"/>
            <a:lstStyle/>
            <a:p>
              <a:endParaRPr/>
            </a:p>
          </p:txBody>
        </p:sp>
        <p:sp>
          <p:nvSpPr>
            <p:cNvPr id="514" name="object 514"/>
            <p:cNvSpPr/>
            <p:nvPr/>
          </p:nvSpPr>
          <p:spPr>
            <a:xfrm>
              <a:off x="11308342" y="2754063"/>
              <a:ext cx="17145" cy="17145"/>
            </a:xfrm>
            <a:custGeom>
              <a:avLst/>
              <a:gdLst/>
              <a:ahLst/>
              <a:cxnLst/>
              <a:rect l="l" t="t" r="r" b="b"/>
              <a:pathLst>
                <a:path w="17145"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515" name="object 515"/>
            <p:cNvSpPr/>
            <p:nvPr/>
          </p:nvSpPr>
          <p:spPr>
            <a:xfrm>
              <a:off x="10940631" y="1709451"/>
              <a:ext cx="1060450" cy="807720"/>
            </a:xfrm>
            <a:custGeom>
              <a:avLst/>
              <a:gdLst/>
              <a:ahLst/>
              <a:cxnLst/>
              <a:rect l="l" t="t" r="r" b="b"/>
              <a:pathLst>
                <a:path w="1060450" h="807719">
                  <a:moveTo>
                    <a:pt x="14338" y="746290"/>
                  </a:moveTo>
                  <a:lnTo>
                    <a:pt x="11137" y="743064"/>
                  </a:lnTo>
                  <a:lnTo>
                    <a:pt x="3175" y="743064"/>
                  </a:lnTo>
                  <a:lnTo>
                    <a:pt x="0" y="746290"/>
                  </a:lnTo>
                  <a:lnTo>
                    <a:pt x="0" y="754303"/>
                  </a:lnTo>
                  <a:lnTo>
                    <a:pt x="3175" y="757555"/>
                  </a:lnTo>
                  <a:lnTo>
                    <a:pt x="11137" y="757555"/>
                  </a:lnTo>
                  <a:lnTo>
                    <a:pt x="14338" y="754303"/>
                  </a:lnTo>
                  <a:lnTo>
                    <a:pt x="14338" y="750290"/>
                  </a:lnTo>
                  <a:lnTo>
                    <a:pt x="14338" y="746290"/>
                  </a:lnTo>
                  <a:close/>
                </a:path>
                <a:path w="1060450" h="807719">
                  <a:moveTo>
                    <a:pt x="680796" y="2946"/>
                  </a:moveTo>
                  <a:lnTo>
                    <a:pt x="677849" y="0"/>
                  </a:lnTo>
                  <a:lnTo>
                    <a:pt x="670610" y="0"/>
                  </a:lnTo>
                  <a:lnTo>
                    <a:pt x="667651" y="2946"/>
                  </a:lnTo>
                  <a:lnTo>
                    <a:pt x="667651" y="10261"/>
                  </a:lnTo>
                  <a:lnTo>
                    <a:pt x="670610" y="13233"/>
                  </a:lnTo>
                  <a:lnTo>
                    <a:pt x="677849" y="13233"/>
                  </a:lnTo>
                  <a:lnTo>
                    <a:pt x="680796" y="10261"/>
                  </a:lnTo>
                  <a:lnTo>
                    <a:pt x="680796" y="6616"/>
                  </a:lnTo>
                  <a:lnTo>
                    <a:pt x="680796" y="2946"/>
                  </a:lnTo>
                  <a:close/>
                </a:path>
                <a:path w="1060450" h="807719">
                  <a:moveTo>
                    <a:pt x="1060119" y="799947"/>
                  </a:moveTo>
                  <a:lnTo>
                    <a:pt x="1057897" y="797712"/>
                  </a:lnTo>
                  <a:lnTo>
                    <a:pt x="1052449" y="797712"/>
                  </a:lnTo>
                  <a:lnTo>
                    <a:pt x="1050226" y="799947"/>
                  </a:lnTo>
                  <a:lnTo>
                    <a:pt x="1050226" y="805434"/>
                  </a:lnTo>
                  <a:lnTo>
                    <a:pt x="1052449" y="807694"/>
                  </a:lnTo>
                  <a:lnTo>
                    <a:pt x="1057897" y="807694"/>
                  </a:lnTo>
                  <a:lnTo>
                    <a:pt x="1060119" y="805434"/>
                  </a:lnTo>
                  <a:lnTo>
                    <a:pt x="1060119" y="802703"/>
                  </a:lnTo>
                  <a:lnTo>
                    <a:pt x="1060119" y="799947"/>
                  </a:lnTo>
                  <a:close/>
                </a:path>
              </a:pathLst>
            </a:custGeom>
            <a:solidFill>
              <a:srgbClr val="FFFFFF">
                <a:alpha val="39999"/>
              </a:srgbClr>
            </a:solidFill>
          </p:spPr>
          <p:txBody>
            <a:bodyPr wrap="square" lIns="0" tIns="0" rIns="0" bIns="0" rtlCol="0"/>
            <a:lstStyle/>
            <a:p>
              <a:endParaRPr/>
            </a:p>
          </p:txBody>
        </p:sp>
        <p:sp>
          <p:nvSpPr>
            <p:cNvPr id="516" name="object 516"/>
            <p:cNvSpPr/>
            <p:nvPr/>
          </p:nvSpPr>
          <p:spPr>
            <a:xfrm>
              <a:off x="12213273" y="580853"/>
              <a:ext cx="966469" cy="1420495"/>
            </a:xfrm>
            <a:custGeom>
              <a:avLst/>
              <a:gdLst/>
              <a:ahLst/>
              <a:cxnLst/>
              <a:rect l="l" t="t" r="r" b="b"/>
              <a:pathLst>
                <a:path w="966469" h="1420495">
                  <a:moveTo>
                    <a:pt x="31673" y="1395120"/>
                  </a:moveTo>
                  <a:lnTo>
                    <a:pt x="24587" y="1387957"/>
                  </a:lnTo>
                  <a:lnTo>
                    <a:pt x="7048" y="1387957"/>
                  </a:lnTo>
                  <a:lnTo>
                    <a:pt x="0" y="1395120"/>
                  </a:lnTo>
                  <a:lnTo>
                    <a:pt x="0" y="1412735"/>
                  </a:lnTo>
                  <a:lnTo>
                    <a:pt x="7048" y="1419923"/>
                  </a:lnTo>
                  <a:lnTo>
                    <a:pt x="24587" y="1419923"/>
                  </a:lnTo>
                  <a:lnTo>
                    <a:pt x="31673" y="1412735"/>
                  </a:lnTo>
                  <a:lnTo>
                    <a:pt x="31673" y="1403921"/>
                  </a:lnTo>
                  <a:lnTo>
                    <a:pt x="31673" y="1395120"/>
                  </a:lnTo>
                  <a:close/>
                </a:path>
                <a:path w="966469" h="1420495">
                  <a:moveTo>
                    <a:pt x="966063" y="5422"/>
                  </a:moveTo>
                  <a:lnTo>
                    <a:pt x="960704" y="0"/>
                  </a:lnTo>
                  <a:lnTo>
                    <a:pt x="947445" y="0"/>
                  </a:lnTo>
                  <a:lnTo>
                    <a:pt x="942047" y="5422"/>
                  </a:lnTo>
                  <a:lnTo>
                    <a:pt x="942047" y="18808"/>
                  </a:lnTo>
                  <a:lnTo>
                    <a:pt x="947445" y="24231"/>
                  </a:lnTo>
                  <a:lnTo>
                    <a:pt x="960704" y="24231"/>
                  </a:lnTo>
                  <a:lnTo>
                    <a:pt x="966063" y="18808"/>
                  </a:lnTo>
                  <a:lnTo>
                    <a:pt x="966063" y="12103"/>
                  </a:lnTo>
                  <a:lnTo>
                    <a:pt x="966063" y="5422"/>
                  </a:lnTo>
                  <a:close/>
                </a:path>
              </a:pathLst>
            </a:custGeom>
            <a:solidFill>
              <a:srgbClr val="384746">
                <a:alpha val="39999"/>
              </a:srgbClr>
            </a:solidFill>
          </p:spPr>
          <p:txBody>
            <a:bodyPr wrap="square" lIns="0" tIns="0" rIns="0" bIns="0" rtlCol="0"/>
            <a:lstStyle/>
            <a:p>
              <a:endParaRPr/>
            </a:p>
          </p:txBody>
        </p:sp>
        <p:sp>
          <p:nvSpPr>
            <p:cNvPr id="517" name="object 517"/>
            <p:cNvSpPr/>
            <p:nvPr/>
          </p:nvSpPr>
          <p:spPr>
            <a:xfrm>
              <a:off x="13180521" y="327802"/>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18" name="object 518"/>
            <p:cNvSpPr/>
            <p:nvPr/>
          </p:nvSpPr>
          <p:spPr>
            <a:xfrm>
              <a:off x="12406396" y="1156629"/>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19" name="object 519"/>
            <p:cNvSpPr/>
            <p:nvPr/>
          </p:nvSpPr>
          <p:spPr>
            <a:xfrm>
              <a:off x="11956746" y="792320"/>
              <a:ext cx="65405" cy="756920"/>
            </a:xfrm>
            <a:custGeom>
              <a:avLst/>
              <a:gdLst/>
              <a:ahLst/>
              <a:cxnLst/>
              <a:rect l="l" t="t" r="r" b="b"/>
              <a:pathLst>
                <a:path w="65404" h="756919">
                  <a:moveTo>
                    <a:pt x="10642" y="748322"/>
                  </a:moveTo>
                  <a:lnTo>
                    <a:pt x="8280" y="745896"/>
                  </a:lnTo>
                  <a:lnTo>
                    <a:pt x="2374" y="745896"/>
                  </a:lnTo>
                  <a:lnTo>
                    <a:pt x="0" y="748322"/>
                  </a:lnTo>
                  <a:lnTo>
                    <a:pt x="0" y="754227"/>
                  </a:lnTo>
                  <a:lnTo>
                    <a:pt x="2374" y="756653"/>
                  </a:lnTo>
                  <a:lnTo>
                    <a:pt x="8280" y="756653"/>
                  </a:lnTo>
                  <a:lnTo>
                    <a:pt x="10642" y="754227"/>
                  </a:lnTo>
                  <a:lnTo>
                    <a:pt x="10642" y="751281"/>
                  </a:lnTo>
                  <a:lnTo>
                    <a:pt x="10642" y="748322"/>
                  </a:lnTo>
                  <a:close/>
                </a:path>
                <a:path w="65404" h="756919">
                  <a:moveTo>
                    <a:pt x="64935" y="3467"/>
                  </a:moveTo>
                  <a:lnTo>
                    <a:pt x="61506" y="0"/>
                  </a:lnTo>
                  <a:lnTo>
                    <a:pt x="53035" y="0"/>
                  </a:lnTo>
                  <a:lnTo>
                    <a:pt x="49606" y="3467"/>
                  </a:lnTo>
                  <a:lnTo>
                    <a:pt x="49606" y="12052"/>
                  </a:lnTo>
                  <a:lnTo>
                    <a:pt x="53035" y="15506"/>
                  </a:lnTo>
                  <a:lnTo>
                    <a:pt x="61506" y="15506"/>
                  </a:lnTo>
                  <a:lnTo>
                    <a:pt x="64935" y="12052"/>
                  </a:lnTo>
                  <a:lnTo>
                    <a:pt x="64935" y="7759"/>
                  </a:lnTo>
                  <a:lnTo>
                    <a:pt x="64935" y="3467"/>
                  </a:lnTo>
                  <a:close/>
                </a:path>
              </a:pathLst>
            </a:custGeom>
            <a:solidFill>
              <a:srgbClr val="FFFFFF">
                <a:alpha val="39999"/>
              </a:srgbClr>
            </a:solidFill>
          </p:spPr>
          <p:txBody>
            <a:bodyPr wrap="square" lIns="0" tIns="0" rIns="0" bIns="0" rtlCol="0"/>
            <a:lstStyle/>
            <a:p>
              <a:endParaRPr/>
            </a:p>
          </p:txBody>
        </p:sp>
        <p:sp>
          <p:nvSpPr>
            <p:cNvPr id="520" name="object 520"/>
            <p:cNvSpPr/>
            <p:nvPr/>
          </p:nvSpPr>
          <p:spPr>
            <a:xfrm>
              <a:off x="11224103" y="211592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21" name="object 521"/>
            <p:cNvSpPr/>
            <p:nvPr/>
          </p:nvSpPr>
          <p:spPr>
            <a:xfrm>
              <a:off x="9843942" y="1405428"/>
              <a:ext cx="21590" cy="21590"/>
            </a:xfrm>
            <a:custGeom>
              <a:avLst/>
              <a:gdLst/>
              <a:ahLst/>
              <a:cxnLst/>
              <a:rect l="l" t="t" r="r" b="b"/>
              <a:pathLst>
                <a:path w="21590" h="21590">
                  <a:moveTo>
                    <a:pt x="16564" y="0"/>
                  </a:moveTo>
                  <a:lnTo>
                    <a:pt x="4785" y="0"/>
                  </a:lnTo>
                  <a:lnTo>
                    <a:pt x="0" y="4806"/>
                  </a:lnTo>
                  <a:lnTo>
                    <a:pt x="0" y="16701"/>
                  </a:lnTo>
                  <a:lnTo>
                    <a:pt x="4785" y="21538"/>
                  </a:lnTo>
                  <a:lnTo>
                    <a:pt x="16564" y="21538"/>
                  </a:lnTo>
                  <a:lnTo>
                    <a:pt x="21360" y="16701"/>
                  </a:lnTo>
                  <a:lnTo>
                    <a:pt x="21360" y="10764"/>
                  </a:lnTo>
                  <a:lnTo>
                    <a:pt x="21360" y="4806"/>
                  </a:lnTo>
                  <a:lnTo>
                    <a:pt x="16564" y="0"/>
                  </a:lnTo>
                  <a:close/>
                </a:path>
              </a:pathLst>
            </a:custGeom>
            <a:solidFill>
              <a:srgbClr val="6F4478">
                <a:alpha val="39999"/>
              </a:srgbClr>
            </a:solidFill>
          </p:spPr>
          <p:txBody>
            <a:bodyPr wrap="square" lIns="0" tIns="0" rIns="0" bIns="0" rtlCol="0"/>
            <a:lstStyle/>
            <a:p>
              <a:endParaRPr/>
            </a:p>
          </p:txBody>
        </p:sp>
        <p:sp>
          <p:nvSpPr>
            <p:cNvPr id="522" name="object 522"/>
            <p:cNvSpPr/>
            <p:nvPr/>
          </p:nvSpPr>
          <p:spPr>
            <a:xfrm>
              <a:off x="10443767" y="2778019"/>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23" name="object 523"/>
            <p:cNvSpPr/>
            <p:nvPr/>
          </p:nvSpPr>
          <p:spPr>
            <a:xfrm>
              <a:off x="10669851" y="3332077"/>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524" name="object 524"/>
            <p:cNvSpPr/>
            <p:nvPr/>
          </p:nvSpPr>
          <p:spPr>
            <a:xfrm>
              <a:off x="10048113" y="2586881"/>
              <a:ext cx="327660" cy="270510"/>
            </a:xfrm>
            <a:custGeom>
              <a:avLst/>
              <a:gdLst/>
              <a:ahLst/>
              <a:cxnLst/>
              <a:rect l="l" t="t" r="r" b="b"/>
              <a:pathLst>
                <a:path w="327659" h="270510">
                  <a:moveTo>
                    <a:pt x="16891" y="257175"/>
                  </a:moveTo>
                  <a:lnTo>
                    <a:pt x="13093" y="253326"/>
                  </a:lnTo>
                  <a:lnTo>
                    <a:pt x="3721" y="253326"/>
                  </a:lnTo>
                  <a:lnTo>
                    <a:pt x="0" y="257175"/>
                  </a:lnTo>
                  <a:lnTo>
                    <a:pt x="0" y="266598"/>
                  </a:lnTo>
                  <a:lnTo>
                    <a:pt x="3721" y="270421"/>
                  </a:lnTo>
                  <a:lnTo>
                    <a:pt x="13093" y="270421"/>
                  </a:lnTo>
                  <a:lnTo>
                    <a:pt x="16891" y="266598"/>
                  </a:lnTo>
                  <a:lnTo>
                    <a:pt x="16891" y="261886"/>
                  </a:lnTo>
                  <a:lnTo>
                    <a:pt x="16891" y="257175"/>
                  </a:lnTo>
                  <a:close/>
                </a:path>
                <a:path w="327659" h="270510">
                  <a:moveTo>
                    <a:pt x="327367" y="2882"/>
                  </a:moveTo>
                  <a:lnTo>
                    <a:pt x="324510" y="0"/>
                  </a:lnTo>
                  <a:lnTo>
                    <a:pt x="317487" y="0"/>
                  </a:lnTo>
                  <a:lnTo>
                    <a:pt x="314655" y="2882"/>
                  </a:lnTo>
                  <a:lnTo>
                    <a:pt x="314655" y="9956"/>
                  </a:lnTo>
                  <a:lnTo>
                    <a:pt x="317487" y="12852"/>
                  </a:lnTo>
                  <a:lnTo>
                    <a:pt x="324510" y="12852"/>
                  </a:lnTo>
                  <a:lnTo>
                    <a:pt x="327367" y="9956"/>
                  </a:lnTo>
                  <a:lnTo>
                    <a:pt x="327367" y="6413"/>
                  </a:lnTo>
                  <a:lnTo>
                    <a:pt x="327367" y="2882"/>
                  </a:lnTo>
                  <a:close/>
                </a:path>
              </a:pathLst>
            </a:custGeom>
            <a:solidFill>
              <a:srgbClr val="6F4478">
                <a:alpha val="39999"/>
              </a:srgbClr>
            </a:solidFill>
          </p:spPr>
          <p:txBody>
            <a:bodyPr wrap="square" lIns="0" tIns="0" rIns="0" bIns="0" rtlCol="0"/>
            <a:lstStyle/>
            <a:p>
              <a:endParaRPr/>
            </a:p>
          </p:txBody>
        </p:sp>
        <p:sp>
          <p:nvSpPr>
            <p:cNvPr id="525" name="object 525"/>
            <p:cNvSpPr/>
            <p:nvPr/>
          </p:nvSpPr>
          <p:spPr>
            <a:xfrm>
              <a:off x="10000381" y="2233690"/>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526" name="object 526"/>
            <p:cNvSpPr/>
            <p:nvPr/>
          </p:nvSpPr>
          <p:spPr>
            <a:xfrm>
              <a:off x="9974326" y="858627"/>
              <a:ext cx="428625" cy="885825"/>
            </a:xfrm>
            <a:custGeom>
              <a:avLst/>
              <a:gdLst/>
              <a:ahLst/>
              <a:cxnLst/>
              <a:rect l="l" t="t" r="r" b="b"/>
              <a:pathLst>
                <a:path w="428625" h="885825">
                  <a:moveTo>
                    <a:pt x="21361" y="868476"/>
                  </a:moveTo>
                  <a:lnTo>
                    <a:pt x="16560" y="863676"/>
                  </a:lnTo>
                  <a:lnTo>
                    <a:pt x="4787" y="863676"/>
                  </a:lnTo>
                  <a:lnTo>
                    <a:pt x="0" y="868476"/>
                  </a:lnTo>
                  <a:lnTo>
                    <a:pt x="0" y="880376"/>
                  </a:lnTo>
                  <a:lnTo>
                    <a:pt x="4787" y="885215"/>
                  </a:lnTo>
                  <a:lnTo>
                    <a:pt x="16560" y="885215"/>
                  </a:lnTo>
                  <a:lnTo>
                    <a:pt x="21361" y="880376"/>
                  </a:lnTo>
                  <a:lnTo>
                    <a:pt x="21361" y="874433"/>
                  </a:lnTo>
                  <a:lnTo>
                    <a:pt x="21361" y="868476"/>
                  </a:lnTo>
                  <a:close/>
                </a:path>
                <a:path w="428625" h="885825">
                  <a:moveTo>
                    <a:pt x="317195" y="108813"/>
                  </a:moveTo>
                  <a:lnTo>
                    <a:pt x="314972" y="106578"/>
                  </a:lnTo>
                  <a:lnTo>
                    <a:pt x="309524" y="106578"/>
                  </a:lnTo>
                  <a:lnTo>
                    <a:pt x="307301" y="108813"/>
                  </a:lnTo>
                  <a:lnTo>
                    <a:pt x="307301" y="114300"/>
                  </a:lnTo>
                  <a:lnTo>
                    <a:pt x="309524" y="116560"/>
                  </a:lnTo>
                  <a:lnTo>
                    <a:pt x="314972" y="116560"/>
                  </a:lnTo>
                  <a:lnTo>
                    <a:pt x="317195" y="114300"/>
                  </a:lnTo>
                  <a:lnTo>
                    <a:pt x="317195" y="111569"/>
                  </a:lnTo>
                  <a:lnTo>
                    <a:pt x="317195" y="108813"/>
                  </a:lnTo>
                  <a:close/>
                </a:path>
                <a:path w="428625" h="885825">
                  <a:moveTo>
                    <a:pt x="428066" y="1854"/>
                  </a:moveTo>
                  <a:lnTo>
                    <a:pt x="426224" y="0"/>
                  </a:lnTo>
                  <a:lnTo>
                    <a:pt x="421716" y="0"/>
                  </a:lnTo>
                  <a:lnTo>
                    <a:pt x="419862" y="1854"/>
                  </a:lnTo>
                  <a:lnTo>
                    <a:pt x="419862" y="6413"/>
                  </a:lnTo>
                  <a:lnTo>
                    <a:pt x="421716" y="8255"/>
                  </a:lnTo>
                  <a:lnTo>
                    <a:pt x="426224" y="8255"/>
                  </a:lnTo>
                  <a:lnTo>
                    <a:pt x="428066" y="6413"/>
                  </a:lnTo>
                  <a:lnTo>
                    <a:pt x="428066" y="4127"/>
                  </a:lnTo>
                  <a:lnTo>
                    <a:pt x="428066" y="1854"/>
                  </a:lnTo>
                  <a:close/>
                </a:path>
              </a:pathLst>
            </a:custGeom>
            <a:solidFill>
              <a:srgbClr val="FFFFFF">
                <a:alpha val="39999"/>
              </a:srgbClr>
            </a:solidFill>
          </p:spPr>
          <p:txBody>
            <a:bodyPr wrap="square" lIns="0" tIns="0" rIns="0" bIns="0" rtlCol="0"/>
            <a:lstStyle/>
            <a:p>
              <a:endParaRPr/>
            </a:p>
          </p:txBody>
        </p:sp>
        <p:sp>
          <p:nvSpPr>
            <p:cNvPr id="527" name="object 527"/>
            <p:cNvSpPr/>
            <p:nvPr/>
          </p:nvSpPr>
          <p:spPr>
            <a:xfrm>
              <a:off x="10369122" y="311440"/>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28" name="object 528"/>
            <p:cNvSpPr/>
            <p:nvPr/>
          </p:nvSpPr>
          <p:spPr>
            <a:xfrm>
              <a:off x="9680397" y="2111291"/>
              <a:ext cx="848360" cy="441959"/>
            </a:xfrm>
            <a:custGeom>
              <a:avLst/>
              <a:gdLst/>
              <a:ahLst/>
              <a:cxnLst/>
              <a:rect l="l" t="t" r="r" b="b"/>
              <a:pathLst>
                <a:path w="848359" h="441960">
                  <a:moveTo>
                    <a:pt x="14351" y="430593"/>
                  </a:moveTo>
                  <a:lnTo>
                    <a:pt x="11150" y="427367"/>
                  </a:lnTo>
                  <a:lnTo>
                    <a:pt x="3187" y="427367"/>
                  </a:lnTo>
                  <a:lnTo>
                    <a:pt x="0" y="430593"/>
                  </a:lnTo>
                  <a:lnTo>
                    <a:pt x="0" y="438607"/>
                  </a:lnTo>
                  <a:lnTo>
                    <a:pt x="3187" y="441858"/>
                  </a:lnTo>
                  <a:lnTo>
                    <a:pt x="11150" y="441858"/>
                  </a:lnTo>
                  <a:lnTo>
                    <a:pt x="14351" y="438607"/>
                  </a:lnTo>
                  <a:lnTo>
                    <a:pt x="14351" y="434606"/>
                  </a:lnTo>
                  <a:lnTo>
                    <a:pt x="14351" y="430593"/>
                  </a:lnTo>
                  <a:close/>
                </a:path>
                <a:path w="848359" h="441960">
                  <a:moveTo>
                    <a:pt x="848245" y="3454"/>
                  </a:moveTo>
                  <a:lnTo>
                    <a:pt x="844816" y="0"/>
                  </a:lnTo>
                  <a:lnTo>
                    <a:pt x="836333" y="0"/>
                  </a:lnTo>
                  <a:lnTo>
                    <a:pt x="832916" y="3454"/>
                  </a:lnTo>
                  <a:lnTo>
                    <a:pt x="832916" y="12039"/>
                  </a:lnTo>
                  <a:lnTo>
                    <a:pt x="836333" y="15481"/>
                  </a:lnTo>
                  <a:lnTo>
                    <a:pt x="844816" y="15481"/>
                  </a:lnTo>
                  <a:lnTo>
                    <a:pt x="848245" y="12039"/>
                  </a:lnTo>
                  <a:lnTo>
                    <a:pt x="848245" y="7759"/>
                  </a:lnTo>
                  <a:lnTo>
                    <a:pt x="848245" y="3454"/>
                  </a:lnTo>
                  <a:close/>
                </a:path>
              </a:pathLst>
            </a:custGeom>
            <a:solidFill>
              <a:srgbClr val="FFFFFF">
                <a:alpha val="39999"/>
              </a:srgbClr>
            </a:solidFill>
          </p:spPr>
          <p:txBody>
            <a:bodyPr wrap="square" lIns="0" tIns="0" rIns="0" bIns="0" rtlCol="0"/>
            <a:lstStyle/>
            <a:p>
              <a:endParaRPr/>
            </a:p>
          </p:txBody>
        </p:sp>
        <p:sp>
          <p:nvSpPr>
            <p:cNvPr id="529" name="object 529"/>
            <p:cNvSpPr/>
            <p:nvPr/>
          </p:nvSpPr>
          <p:spPr>
            <a:xfrm>
              <a:off x="10450341" y="198991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30" name="object 530"/>
            <p:cNvSpPr/>
            <p:nvPr/>
          </p:nvSpPr>
          <p:spPr>
            <a:xfrm>
              <a:off x="10570205" y="410494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31" name="object 531"/>
            <p:cNvSpPr/>
            <p:nvPr/>
          </p:nvSpPr>
          <p:spPr>
            <a:xfrm>
              <a:off x="10170166" y="3740635"/>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32" name="object 532"/>
            <p:cNvSpPr/>
            <p:nvPr/>
          </p:nvSpPr>
          <p:spPr>
            <a:xfrm>
              <a:off x="10045836" y="328847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33" name="object 533"/>
            <p:cNvSpPr/>
            <p:nvPr/>
          </p:nvSpPr>
          <p:spPr>
            <a:xfrm>
              <a:off x="17340535" y="4274707"/>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534" name="object 534"/>
            <p:cNvSpPr/>
            <p:nvPr/>
          </p:nvSpPr>
          <p:spPr>
            <a:xfrm>
              <a:off x="17583997" y="6074480"/>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535" name="object 535"/>
            <p:cNvSpPr/>
            <p:nvPr/>
          </p:nvSpPr>
          <p:spPr>
            <a:xfrm>
              <a:off x="16586314" y="5647302"/>
              <a:ext cx="1367790" cy="939800"/>
            </a:xfrm>
            <a:custGeom>
              <a:avLst/>
              <a:gdLst/>
              <a:ahLst/>
              <a:cxnLst/>
              <a:rect l="l" t="t" r="r" b="b"/>
              <a:pathLst>
                <a:path w="1367790" h="939800">
                  <a:moveTo>
                    <a:pt x="16764" y="926477"/>
                  </a:moveTo>
                  <a:lnTo>
                    <a:pt x="13004" y="922705"/>
                  </a:lnTo>
                  <a:lnTo>
                    <a:pt x="3771" y="922705"/>
                  </a:lnTo>
                  <a:lnTo>
                    <a:pt x="0" y="926477"/>
                  </a:lnTo>
                  <a:lnTo>
                    <a:pt x="0" y="935812"/>
                  </a:lnTo>
                  <a:lnTo>
                    <a:pt x="3771" y="939609"/>
                  </a:lnTo>
                  <a:lnTo>
                    <a:pt x="13004" y="939609"/>
                  </a:lnTo>
                  <a:lnTo>
                    <a:pt x="16764" y="935812"/>
                  </a:lnTo>
                  <a:lnTo>
                    <a:pt x="16764" y="931151"/>
                  </a:lnTo>
                  <a:lnTo>
                    <a:pt x="16764" y="926477"/>
                  </a:lnTo>
                  <a:close/>
                </a:path>
                <a:path w="1367790" h="939800">
                  <a:moveTo>
                    <a:pt x="1367180" y="2959"/>
                  </a:moveTo>
                  <a:lnTo>
                    <a:pt x="1364234" y="0"/>
                  </a:lnTo>
                  <a:lnTo>
                    <a:pt x="1356995" y="0"/>
                  </a:lnTo>
                  <a:lnTo>
                    <a:pt x="1354035" y="2959"/>
                  </a:lnTo>
                  <a:lnTo>
                    <a:pt x="1354035" y="10261"/>
                  </a:lnTo>
                  <a:lnTo>
                    <a:pt x="1356995" y="13233"/>
                  </a:lnTo>
                  <a:lnTo>
                    <a:pt x="1364234" y="13233"/>
                  </a:lnTo>
                  <a:lnTo>
                    <a:pt x="1367180" y="10261"/>
                  </a:lnTo>
                  <a:lnTo>
                    <a:pt x="1367180" y="6616"/>
                  </a:lnTo>
                  <a:lnTo>
                    <a:pt x="1367180" y="2959"/>
                  </a:lnTo>
                  <a:close/>
                </a:path>
              </a:pathLst>
            </a:custGeom>
            <a:solidFill>
              <a:srgbClr val="FFFFFF">
                <a:alpha val="39999"/>
              </a:srgbClr>
            </a:solidFill>
          </p:spPr>
          <p:txBody>
            <a:bodyPr wrap="square" lIns="0" tIns="0" rIns="0" bIns="0" rtlCol="0"/>
            <a:lstStyle/>
            <a:p>
              <a:endParaRPr/>
            </a:p>
          </p:txBody>
        </p:sp>
        <p:sp>
          <p:nvSpPr>
            <p:cNvPr id="536" name="object 536"/>
            <p:cNvSpPr/>
            <p:nvPr/>
          </p:nvSpPr>
          <p:spPr>
            <a:xfrm>
              <a:off x="15922114" y="6208398"/>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537" name="object 537"/>
            <p:cNvSpPr/>
            <p:nvPr/>
          </p:nvSpPr>
          <p:spPr>
            <a:xfrm>
              <a:off x="19010580" y="5130817"/>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538" name="object 538"/>
            <p:cNvSpPr/>
            <p:nvPr/>
          </p:nvSpPr>
          <p:spPr>
            <a:xfrm>
              <a:off x="18469376" y="5196601"/>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39" name="object 539"/>
            <p:cNvSpPr/>
            <p:nvPr/>
          </p:nvSpPr>
          <p:spPr>
            <a:xfrm>
              <a:off x="16862375" y="5080247"/>
              <a:ext cx="680720" cy="966469"/>
            </a:xfrm>
            <a:custGeom>
              <a:avLst/>
              <a:gdLst/>
              <a:ahLst/>
              <a:cxnLst/>
              <a:rect l="l" t="t" r="r" b="b"/>
              <a:pathLst>
                <a:path w="680719" h="966470">
                  <a:moveTo>
                    <a:pt x="22148" y="4978"/>
                  </a:moveTo>
                  <a:lnTo>
                    <a:pt x="17208" y="0"/>
                  </a:lnTo>
                  <a:lnTo>
                    <a:pt x="4978" y="0"/>
                  </a:lnTo>
                  <a:lnTo>
                    <a:pt x="0" y="4978"/>
                  </a:lnTo>
                  <a:lnTo>
                    <a:pt x="0" y="17310"/>
                  </a:lnTo>
                  <a:lnTo>
                    <a:pt x="4978" y="22313"/>
                  </a:lnTo>
                  <a:lnTo>
                    <a:pt x="17208" y="22313"/>
                  </a:lnTo>
                  <a:lnTo>
                    <a:pt x="22148" y="17310"/>
                  </a:lnTo>
                  <a:lnTo>
                    <a:pt x="22148" y="11163"/>
                  </a:lnTo>
                  <a:lnTo>
                    <a:pt x="22148" y="4978"/>
                  </a:lnTo>
                  <a:close/>
                </a:path>
                <a:path w="680719" h="966470">
                  <a:moveTo>
                    <a:pt x="680491" y="951166"/>
                  </a:moveTo>
                  <a:lnTo>
                    <a:pt x="676249" y="946912"/>
                  </a:lnTo>
                  <a:lnTo>
                    <a:pt x="665810" y="946912"/>
                  </a:lnTo>
                  <a:lnTo>
                    <a:pt x="661581" y="951166"/>
                  </a:lnTo>
                  <a:lnTo>
                    <a:pt x="661581" y="961707"/>
                  </a:lnTo>
                  <a:lnTo>
                    <a:pt x="665810" y="965987"/>
                  </a:lnTo>
                  <a:lnTo>
                    <a:pt x="676249" y="965987"/>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540" name="object 540"/>
            <p:cNvSpPr/>
            <p:nvPr/>
          </p:nvSpPr>
          <p:spPr>
            <a:xfrm>
              <a:off x="18545343" y="5906656"/>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541" name="object 541"/>
            <p:cNvSpPr/>
            <p:nvPr/>
          </p:nvSpPr>
          <p:spPr>
            <a:xfrm>
              <a:off x="17569333" y="5729167"/>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42" name="object 542"/>
            <p:cNvSpPr/>
            <p:nvPr/>
          </p:nvSpPr>
          <p:spPr>
            <a:xfrm>
              <a:off x="15672164" y="6763073"/>
              <a:ext cx="20320" cy="20320"/>
            </a:xfrm>
            <a:custGeom>
              <a:avLst/>
              <a:gdLst/>
              <a:ahLst/>
              <a:cxnLst/>
              <a:rect l="l" t="t" r="r" b="b"/>
              <a:pathLst>
                <a:path w="20319"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543" name="object 543"/>
            <p:cNvSpPr/>
            <p:nvPr/>
          </p:nvSpPr>
          <p:spPr>
            <a:xfrm>
              <a:off x="17351209" y="6216137"/>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544" name="object 544"/>
            <p:cNvSpPr/>
            <p:nvPr/>
          </p:nvSpPr>
          <p:spPr>
            <a:xfrm>
              <a:off x="19370543" y="478753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545" name="object 545"/>
            <p:cNvSpPr/>
            <p:nvPr/>
          </p:nvSpPr>
          <p:spPr>
            <a:xfrm>
              <a:off x="18494565" y="4943557"/>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46" name="object 546"/>
            <p:cNvSpPr/>
            <p:nvPr/>
          </p:nvSpPr>
          <p:spPr>
            <a:xfrm>
              <a:off x="18458553" y="6652259"/>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47" name="object 547"/>
            <p:cNvSpPr/>
            <p:nvPr/>
          </p:nvSpPr>
          <p:spPr>
            <a:xfrm>
              <a:off x="18934315" y="4018013"/>
              <a:ext cx="27305" cy="27940"/>
            </a:xfrm>
            <a:custGeom>
              <a:avLst/>
              <a:gdLst/>
              <a:ahLst/>
              <a:cxnLst/>
              <a:rect l="l" t="t" r="r" b="b"/>
              <a:pathLst>
                <a:path w="27305"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29998"/>
              </a:srgbClr>
            </a:solidFill>
          </p:spPr>
          <p:txBody>
            <a:bodyPr wrap="square" lIns="0" tIns="0" rIns="0" bIns="0" rtlCol="0"/>
            <a:lstStyle/>
            <a:p>
              <a:endParaRPr/>
            </a:p>
          </p:txBody>
        </p:sp>
        <p:sp>
          <p:nvSpPr>
            <p:cNvPr id="548" name="object 548"/>
            <p:cNvSpPr/>
            <p:nvPr/>
          </p:nvSpPr>
          <p:spPr>
            <a:xfrm>
              <a:off x="18970624" y="3812851"/>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549" name="object 549"/>
            <p:cNvSpPr/>
            <p:nvPr/>
          </p:nvSpPr>
          <p:spPr>
            <a:xfrm>
              <a:off x="17544708" y="5709488"/>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550" name="object 550"/>
            <p:cNvSpPr/>
            <p:nvPr/>
          </p:nvSpPr>
          <p:spPr>
            <a:xfrm>
              <a:off x="15400607" y="5623828"/>
              <a:ext cx="12065" cy="12065"/>
            </a:xfrm>
            <a:custGeom>
              <a:avLst/>
              <a:gdLst/>
              <a:ahLst/>
              <a:cxnLst/>
              <a:rect l="l" t="t" r="r" b="b"/>
              <a:pathLst>
                <a:path w="12065" h="12064">
                  <a:moveTo>
                    <a:pt x="9277" y="0"/>
                  </a:moveTo>
                  <a:lnTo>
                    <a:pt x="2701" y="0"/>
                  </a:lnTo>
                  <a:lnTo>
                    <a:pt x="0" y="2701"/>
                  </a:lnTo>
                  <a:lnTo>
                    <a:pt x="0" y="9329"/>
                  </a:lnTo>
                  <a:lnTo>
                    <a:pt x="2701" y="12031"/>
                  </a:lnTo>
                  <a:lnTo>
                    <a:pt x="9277" y="1203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551" name="object 551"/>
            <p:cNvSpPr/>
            <p:nvPr/>
          </p:nvSpPr>
          <p:spPr>
            <a:xfrm>
              <a:off x="16425074" y="4518221"/>
              <a:ext cx="19050" cy="19050"/>
            </a:xfrm>
            <a:custGeom>
              <a:avLst/>
              <a:gdLst/>
              <a:ahLst/>
              <a:cxnLst/>
              <a:rect l="l" t="t" r="r" b="b"/>
              <a:pathLst>
                <a:path w="19050" h="19050">
                  <a:moveTo>
                    <a:pt x="14512" y="0"/>
                  </a:moveTo>
                  <a:lnTo>
                    <a:pt x="4177" y="0"/>
                  </a:lnTo>
                  <a:lnTo>
                    <a:pt x="0" y="4219"/>
                  </a:lnTo>
                  <a:lnTo>
                    <a:pt x="0" y="14638"/>
                  </a:lnTo>
                  <a:lnTo>
                    <a:pt x="417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552" name="object 552"/>
            <p:cNvSpPr/>
            <p:nvPr/>
          </p:nvSpPr>
          <p:spPr>
            <a:xfrm>
              <a:off x="17341063" y="5094496"/>
              <a:ext cx="1405890" cy="248920"/>
            </a:xfrm>
            <a:custGeom>
              <a:avLst/>
              <a:gdLst/>
              <a:ahLst/>
              <a:cxnLst/>
              <a:rect l="l" t="t" r="r" b="b"/>
              <a:pathLst>
                <a:path w="1405890" h="248920">
                  <a:moveTo>
                    <a:pt x="22987" y="230530"/>
                  </a:moveTo>
                  <a:lnTo>
                    <a:pt x="17843" y="225348"/>
                  </a:lnTo>
                  <a:lnTo>
                    <a:pt x="5156" y="225348"/>
                  </a:lnTo>
                  <a:lnTo>
                    <a:pt x="0" y="230530"/>
                  </a:lnTo>
                  <a:lnTo>
                    <a:pt x="0" y="243319"/>
                  </a:lnTo>
                  <a:lnTo>
                    <a:pt x="5156" y="248526"/>
                  </a:lnTo>
                  <a:lnTo>
                    <a:pt x="17843" y="248526"/>
                  </a:lnTo>
                  <a:lnTo>
                    <a:pt x="22987" y="243319"/>
                  </a:lnTo>
                  <a:lnTo>
                    <a:pt x="22987" y="236943"/>
                  </a:lnTo>
                  <a:lnTo>
                    <a:pt x="22987" y="230530"/>
                  </a:lnTo>
                  <a:close/>
                </a:path>
                <a:path w="1405890" h="248920">
                  <a:moveTo>
                    <a:pt x="168706" y="11353"/>
                  </a:moveTo>
                  <a:lnTo>
                    <a:pt x="165849" y="8483"/>
                  </a:lnTo>
                  <a:lnTo>
                    <a:pt x="158762" y="8483"/>
                  </a:lnTo>
                  <a:lnTo>
                    <a:pt x="155905" y="11353"/>
                  </a:lnTo>
                  <a:lnTo>
                    <a:pt x="155905" y="18453"/>
                  </a:lnTo>
                  <a:lnTo>
                    <a:pt x="158762" y="21386"/>
                  </a:lnTo>
                  <a:lnTo>
                    <a:pt x="165849" y="21386"/>
                  </a:lnTo>
                  <a:lnTo>
                    <a:pt x="168706" y="18453"/>
                  </a:lnTo>
                  <a:lnTo>
                    <a:pt x="168706" y="14909"/>
                  </a:lnTo>
                  <a:lnTo>
                    <a:pt x="168706" y="11353"/>
                  </a:lnTo>
                  <a:close/>
                </a:path>
                <a:path w="1405890" h="248920">
                  <a:moveTo>
                    <a:pt x="1405597" y="1841"/>
                  </a:moveTo>
                  <a:lnTo>
                    <a:pt x="1403769" y="0"/>
                  </a:lnTo>
                  <a:lnTo>
                    <a:pt x="1399247" y="0"/>
                  </a:lnTo>
                  <a:lnTo>
                    <a:pt x="1397393" y="1841"/>
                  </a:lnTo>
                  <a:lnTo>
                    <a:pt x="1397393" y="6400"/>
                  </a:lnTo>
                  <a:lnTo>
                    <a:pt x="1399247" y="8242"/>
                  </a:lnTo>
                  <a:lnTo>
                    <a:pt x="1403769" y="8242"/>
                  </a:lnTo>
                  <a:lnTo>
                    <a:pt x="1405597" y="6400"/>
                  </a:lnTo>
                  <a:lnTo>
                    <a:pt x="1405597" y="4114"/>
                  </a:lnTo>
                  <a:lnTo>
                    <a:pt x="1405597" y="1841"/>
                  </a:lnTo>
                  <a:close/>
                </a:path>
              </a:pathLst>
            </a:custGeom>
            <a:solidFill>
              <a:srgbClr val="FFFFFF">
                <a:alpha val="31198"/>
              </a:srgbClr>
            </a:solidFill>
          </p:spPr>
          <p:txBody>
            <a:bodyPr wrap="square" lIns="0" tIns="0" rIns="0" bIns="0" rtlCol="0"/>
            <a:lstStyle/>
            <a:p>
              <a:endParaRPr/>
            </a:p>
          </p:txBody>
        </p:sp>
        <p:sp>
          <p:nvSpPr>
            <p:cNvPr id="553" name="object 553"/>
            <p:cNvSpPr/>
            <p:nvPr/>
          </p:nvSpPr>
          <p:spPr>
            <a:xfrm>
              <a:off x="17470921" y="4392034"/>
              <a:ext cx="1610360" cy="221615"/>
            </a:xfrm>
            <a:custGeom>
              <a:avLst/>
              <a:gdLst/>
              <a:ahLst/>
              <a:cxnLst/>
              <a:rect l="l" t="t" r="r" b="b"/>
              <a:pathLst>
                <a:path w="1610359" h="221614">
                  <a:moveTo>
                    <a:pt x="21348" y="204355"/>
                  </a:moveTo>
                  <a:lnTo>
                    <a:pt x="16573" y="199542"/>
                  </a:lnTo>
                  <a:lnTo>
                    <a:pt x="4775" y="199542"/>
                  </a:lnTo>
                  <a:lnTo>
                    <a:pt x="0" y="204355"/>
                  </a:lnTo>
                  <a:lnTo>
                    <a:pt x="0" y="216242"/>
                  </a:lnTo>
                  <a:lnTo>
                    <a:pt x="4775" y="221081"/>
                  </a:lnTo>
                  <a:lnTo>
                    <a:pt x="16573" y="221081"/>
                  </a:lnTo>
                  <a:lnTo>
                    <a:pt x="21348" y="216242"/>
                  </a:lnTo>
                  <a:lnTo>
                    <a:pt x="21348" y="210312"/>
                  </a:lnTo>
                  <a:lnTo>
                    <a:pt x="21348" y="204355"/>
                  </a:lnTo>
                  <a:close/>
                </a:path>
                <a:path w="1610359" h="221614">
                  <a:moveTo>
                    <a:pt x="922921" y="70078"/>
                  </a:moveTo>
                  <a:lnTo>
                    <a:pt x="919975" y="67132"/>
                  </a:lnTo>
                  <a:lnTo>
                    <a:pt x="912723" y="67132"/>
                  </a:lnTo>
                  <a:lnTo>
                    <a:pt x="909777" y="70078"/>
                  </a:lnTo>
                  <a:lnTo>
                    <a:pt x="909777" y="77393"/>
                  </a:lnTo>
                  <a:lnTo>
                    <a:pt x="912723" y="80365"/>
                  </a:lnTo>
                  <a:lnTo>
                    <a:pt x="919975" y="80365"/>
                  </a:lnTo>
                  <a:lnTo>
                    <a:pt x="922921" y="77393"/>
                  </a:lnTo>
                  <a:lnTo>
                    <a:pt x="922921" y="73748"/>
                  </a:lnTo>
                  <a:lnTo>
                    <a:pt x="922921" y="70078"/>
                  </a:lnTo>
                  <a:close/>
                </a:path>
                <a:path w="1610359" h="221614">
                  <a:moveTo>
                    <a:pt x="1610334" y="2247"/>
                  </a:moveTo>
                  <a:lnTo>
                    <a:pt x="1608112" y="0"/>
                  </a:lnTo>
                  <a:lnTo>
                    <a:pt x="1602663" y="0"/>
                  </a:lnTo>
                  <a:lnTo>
                    <a:pt x="1600441" y="2247"/>
                  </a:lnTo>
                  <a:lnTo>
                    <a:pt x="1600441" y="7734"/>
                  </a:lnTo>
                  <a:lnTo>
                    <a:pt x="1602663" y="9982"/>
                  </a:lnTo>
                  <a:lnTo>
                    <a:pt x="1608112" y="9982"/>
                  </a:lnTo>
                  <a:lnTo>
                    <a:pt x="1610334" y="7734"/>
                  </a:lnTo>
                  <a:lnTo>
                    <a:pt x="1610334" y="5003"/>
                  </a:lnTo>
                  <a:lnTo>
                    <a:pt x="1610334" y="2247"/>
                  </a:lnTo>
                  <a:close/>
                </a:path>
              </a:pathLst>
            </a:custGeom>
            <a:solidFill>
              <a:srgbClr val="FFFFFF">
                <a:alpha val="39999"/>
              </a:srgbClr>
            </a:solidFill>
          </p:spPr>
          <p:txBody>
            <a:bodyPr wrap="square" lIns="0" tIns="0" rIns="0" bIns="0" rtlCol="0"/>
            <a:lstStyle/>
            <a:p>
              <a:endParaRPr/>
            </a:p>
          </p:txBody>
        </p:sp>
        <p:sp>
          <p:nvSpPr>
            <p:cNvPr id="554" name="object 554"/>
            <p:cNvSpPr/>
            <p:nvPr/>
          </p:nvSpPr>
          <p:spPr>
            <a:xfrm>
              <a:off x="18642579" y="433385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55" name="object 555"/>
            <p:cNvSpPr/>
            <p:nvPr/>
          </p:nvSpPr>
          <p:spPr>
            <a:xfrm>
              <a:off x="18244126" y="395746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556" name="object 556"/>
            <p:cNvSpPr/>
            <p:nvPr/>
          </p:nvSpPr>
          <p:spPr>
            <a:xfrm>
              <a:off x="17778223" y="3727913"/>
              <a:ext cx="1516380" cy="606425"/>
            </a:xfrm>
            <a:custGeom>
              <a:avLst/>
              <a:gdLst/>
              <a:ahLst/>
              <a:cxnLst/>
              <a:rect l="l" t="t" r="r" b="b"/>
              <a:pathLst>
                <a:path w="1516380" h="606425">
                  <a:moveTo>
                    <a:pt x="9893" y="108813"/>
                  </a:moveTo>
                  <a:lnTo>
                    <a:pt x="7670" y="106565"/>
                  </a:lnTo>
                  <a:lnTo>
                    <a:pt x="2222" y="106565"/>
                  </a:lnTo>
                  <a:lnTo>
                    <a:pt x="0" y="108813"/>
                  </a:lnTo>
                  <a:lnTo>
                    <a:pt x="0" y="114312"/>
                  </a:lnTo>
                  <a:lnTo>
                    <a:pt x="2222" y="116547"/>
                  </a:lnTo>
                  <a:lnTo>
                    <a:pt x="7670" y="116547"/>
                  </a:lnTo>
                  <a:lnTo>
                    <a:pt x="9893" y="114312"/>
                  </a:lnTo>
                  <a:lnTo>
                    <a:pt x="9893" y="111569"/>
                  </a:lnTo>
                  <a:lnTo>
                    <a:pt x="9893" y="108813"/>
                  </a:lnTo>
                  <a:close/>
                </a:path>
                <a:path w="1516380" h="606425">
                  <a:moveTo>
                    <a:pt x="120764" y="1841"/>
                  </a:moveTo>
                  <a:lnTo>
                    <a:pt x="118922" y="0"/>
                  </a:lnTo>
                  <a:lnTo>
                    <a:pt x="114414" y="0"/>
                  </a:lnTo>
                  <a:lnTo>
                    <a:pt x="112560" y="1841"/>
                  </a:lnTo>
                  <a:lnTo>
                    <a:pt x="112560" y="6413"/>
                  </a:lnTo>
                  <a:lnTo>
                    <a:pt x="114414" y="8255"/>
                  </a:lnTo>
                  <a:lnTo>
                    <a:pt x="118922" y="8255"/>
                  </a:lnTo>
                  <a:lnTo>
                    <a:pt x="120764" y="6413"/>
                  </a:lnTo>
                  <a:lnTo>
                    <a:pt x="120764" y="4127"/>
                  </a:lnTo>
                  <a:lnTo>
                    <a:pt x="120764" y="1841"/>
                  </a:lnTo>
                  <a:close/>
                </a:path>
                <a:path w="1516380" h="606425">
                  <a:moveTo>
                    <a:pt x="405980" y="588987"/>
                  </a:moveTo>
                  <a:lnTo>
                    <a:pt x="401154" y="584085"/>
                  </a:lnTo>
                  <a:lnTo>
                    <a:pt x="389191" y="584085"/>
                  </a:lnTo>
                  <a:lnTo>
                    <a:pt x="384340" y="588987"/>
                  </a:lnTo>
                  <a:lnTo>
                    <a:pt x="384340" y="601052"/>
                  </a:lnTo>
                  <a:lnTo>
                    <a:pt x="389191" y="605955"/>
                  </a:lnTo>
                  <a:lnTo>
                    <a:pt x="401154" y="605955"/>
                  </a:lnTo>
                  <a:lnTo>
                    <a:pt x="405980" y="601052"/>
                  </a:lnTo>
                  <a:lnTo>
                    <a:pt x="405980" y="595007"/>
                  </a:lnTo>
                  <a:lnTo>
                    <a:pt x="405980" y="588987"/>
                  </a:lnTo>
                  <a:close/>
                </a:path>
                <a:path w="1516380" h="606425">
                  <a:moveTo>
                    <a:pt x="1515897" y="254546"/>
                  </a:moveTo>
                  <a:lnTo>
                    <a:pt x="1513166" y="251790"/>
                  </a:lnTo>
                  <a:lnTo>
                    <a:pt x="1506423" y="251790"/>
                  </a:lnTo>
                  <a:lnTo>
                    <a:pt x="1503718" y="254546"/>
                  </a:lnTo>
                  <a:lnTo>
                    <a:pt x="1503718" y="261327"/>
                  </a:lnTo>
                  <a:lnTo>
                    <a:pt x="1506423" y="264096"/>
                  </a:lnTo>
                  <a:lnTo>
                    <a:pt x="1513166" y="264096"/>
                  </a:lnTo>
                  <a:lnTo>
                    <a:pt x="1515897" y="261327"/>
                  </a:lnTo>
                  <a:lnTo>
                    <a:pt x="1515897" y="257924"/>
                  </a:lnTo>
                  <a:lnTo>
                    <a:pt x="1515897" y="254546"/>
                  </a:lnTo>
                  <a:close/>
                </a:path>
              </a:pathLst>
            </a:custGeom>
            <a:solidFill>
              <a:srgbClr val="FFFFFF">
                <a:alpha val="39999"/>
              </a:srgbClr>
            </a:solidFill>
          </p:spPr>
          <p:txBody>
            <a:bodyPr wrap="square" lIns="0" tIns="0" rIns="0" bIns="0" rtlCol="0"/>
            <a:lstStyle/>
            <a:p>
              <a:endParaRPr/>
            </a:p>
          </p:txBody>
        </p:sp>
        <p:sp>
          <p:nvSpPr>
            <p:cNvPr id="557" name="object 557"/>
            <p:cNvSpPr/>
            <p:nvPr/>
          </p:nvSpPr>
          <p:spPr>
            <a:xfrm>
              <a:off x="17001199" y="3180721"/>
              <a:ext cx="892810" cy="1421765"/>
            </a:xfrm>
            <a:custGeom>
              <a:avLst/>
              <a:gdLst/>
              <a:ahLst/>
              <a:cxnLst/>
              <a:rect l="l" t="t" r="r" b="b"/>
              <a:pathLst>
                <a:path w="892809" h="1421764">
                  <a:moveTo>
                    <a:pt x="12192" y="1412074"/>
                  </a:moveTo>
                  <a:lnTo>
                    <a:pt x="9461" y="1409319"/>
                  </a:lnTo>
                  <a:lnTo>
                    <a:pt x="2717" y="1409319"/>
                  </a:lnTo>
                  <a:lnTo>
                    <a:pt x="0" y="1412074"/>
                  </a:lnTo>
                  <a:lnTo>
                    <a:pt x="0" y="1418869"/>
                  </a:lnTo>
                  <a:lnTo>
                    <a:pt x="2717" y="1421625"/>
                  </a:lnTo>
                  <a:lnTo>
                    <a:pt x="9461" y="1421625"/>
                  </a:lnTo>
                  <a:lnTo>
                    <a:pt x="12192" y="1418869"/>
                  </a:lnTo>
                  <a:lnTo>
                    <a:pt x="12192" y="1415465"/>
                  </a:lnTo>
                  <a:lnTo>
                    <a:pt x="12192" y="1412074"/>
                  </a:lnTo>
                  <a:close/>
                </a:path>
                <a:path w="892809" h="1421764">
                  <a:moveTo>
                    <a:pt x="892632" y="6350"/>
                  </a:moveTo>
                  <a:lnTo>
                    <a:pt x="886345" y="0"/>
                  </a:lnTo>
                  <a:lnTo>
                    <a:pt x="870826" y="0"/>
                  </a:lnTo>
                  <a:lnTo>
                    <a:pt x="864514" y="6350"/>
                  </a:lnTo>
                  <a:lnTo>
                    <a:pt x="864514" y="22009"/>
                  </a:lnTo>
                  <a:lnTo>
                    <a:pt x="870826" y="28384"/>
                  </a:lnTo>
                  <a:lnTo>
                    <a:pt x="886345" y="28384"/>
                  </a:lnTo>
                  <a:lnTo>
                    <a:pt x="892632" y="22009"/>
                  </a:lnTo>
                  <a:lnTo>
                    <a:pt x="892632" y="14185"/>
                  </a:lnTo>
                  <a:lnTo>
                    <a:pt x="892632" y="6350"/>
                  </a:lnTo>
                  <a:close/>
                </a:path>
              </a:pathLst>
            </a:custGeom>
            <a:solidFill>
              <a:srgbClr val="6F4478">
                <a:alpha val="39999"/>
              </a:srgbClr>
            </a:solidFill>
          </p:spPr>
          <p:txBody>
            <a:bodyPr wrap="square" lIns="0" tIns="0" rIns="0" bIns="0" rtlCol="0"/>
            <a:lstStyle/>
            <a:p>
              <a:endParaRPr/>
            </a:p>
          </p:txBody>
        </p:sp>
        <p:sp>
          <p:nvSpPr>
            <p:cNvPr id="558" name="object 558"/>
            <p:cNvSpPr/>
            <p:nvPr/>
          </p:nvSpPr>
          <p:spPr>
            <a:xfrm>
              <a:off x="15797480" y="4263611"/>
              <a:ext cx="706755" cy="1207135"/>
            </a:xfrm>
            <a:custGeom>
              <a:avLst/>
              <a:gdLst/>
              <a:ahLst/>
              <a:cxnLst/>
              <a:rect l="l" t="t" r="r" b="b"/>
              <a:pathLst>
                <a:path w="706755" h="1207135">
                  <a:moveTo>
                    <a:pt x="14122" y="321500"/>
                  </a:moveTo>
                  <a:lnTo>
                    <a:pt x="10960" y="318312"/>
                  </a:lnTo>
                  <a:lnTo>
                    <a:pt x="3162" y="318312"/>
                  </a:lnTo>
                  <a:lnTo>
                    <a:pt x="0" y="321500"/>
                  </a:lnTo>
                  <a:lnTo>
                    <a:pt x="0" y="329374"/>
                  </a:lnTo>
                  <a:lnTo>
                    <a:pt x="3162" y="332574"/>
                  </a:lnTo>
                  <a:lnTo>
                    <a:pt x="10960" y="332574"/>
                  </a:lnTo>
                  <a:lnTo>
                    <a:pt x="14122" y="329374"/>
                  </a:lnTo>
                  <a:lnTo>
                    <a:pt x="14122" y="325450"/>
                  </a:lnTo>
                  <a:lnTo>
                    <a:pt x="14122" y="321500"/>
                  </a:lnTo>
                  <a:close/>
                </a:path>
                <a:path w="706755" h="1207135">
                  <a:moveTo>
                    <a:pt x="271132" y="4902"/>
                  </a:moveTo>
                  <a:lnTo>
                    <a:pt x="266306" y="0"/>
                  </a:lnTo>
                  <a:lnTo>
                    <a:pt x="254342" y="0"/>
                  </a:lnTo>
                  <a:lnTo>
                    <a:pt x="249478" y="4902"/>
                  </a:lnTo>
                  <a:lnTo>
                    <a:pt x="249478" y="16967"/>
                  </a:lnTo>
                  <a:lnTo>
                    <a:pt x="254342" y="21869"/>
                  </a:lnTo>
                  <a:lnTo>
                    <a:pt x="266306" y="21869"/>
                  </a:lnTo>
                  <a:lnTo>
                    <a:pt x="271132" y="16967"/>
                  </a:lnTo>
                  <a:lnTo>
                    <a:pt x="271132" y="10922"/>
                  </a:lnTo>
                  <a:lnTo>
                    <a:pt x="271132" y="4902"/>
                  </a:lnTo>
                  <a:close/>
                </a:path>
                <a:path w="706755" h="1207135">
                  <a:moveTo>
                    <a:pt x="345744" y="677672"/>
                  </a:moveTo>
                  <a:lnTo>
                    <a:pt x="343916" y="675817"/>
                  </a:lnTo>
                  <a:lnTo>
                    <a:pt x="339394" y="675817"/>
                  </a:lnTo>
                  <a:lnTo>
                    <a:pt x="337540" y="677672"/>
                  </a:lnTo>
                  <a:lnTo>
                    <a:pt x="337540" y="682231"/>
                  </a:lnTo>
                  <a:lnTo>
                    <a:pt x="339394" y="684072"/>
                  </a:lnTo>
                  <a:lnTo>
                    <a:pt x="343916" y="684072"/>
                  </a:lnTo>
                  <a:lnTo>
                    <a:pt x="345744" y="682231"/>
                  </a:lnTo>
                  <a:lnTo>
                    <a:pt x="345744" y="679945"/>
                  </a:lnTo>
                  <a:lnTo>
                    <a:pt x="345744" y="677672"/>
                  </a:lnTo>
                  <a:close/>
                </a:path>
                <a:path w="706755" h="1207135">
                  <a:moveTo>
                    <a:pt x="706678" y="1198791"/>
                  </a:moveTo>
                  <a:lnTo>
                    <a:pt x="704456" y="1196543"/>
                  </a:lnTo>
                  <a:lnTo>
                    <a:pt x="699008" y="1196543"/>
                  </a:lnTo>
                  <a:lnTo>
                    <a:pt x="696798" y="1198791"/>
                  </a:lnTo>
                  <a:lnTo>
                    <a:pt x="696798" y="1204277"/>
                  </a:lnTo>
                  <a:lnTo>
                    <a:pt x="699008" y="1206512"/>
                  </a:lnTo>
                  <a:lnTo>
                    <a:pt x="704456" y="1206512"/>
                  </a:lnTo>
                  <a:lnTo>
                    <a:pt x="706678" y="1204277"/>
                  </a:lnTo>
                  <a:lnTo>
                    <a:pt x="706678" y="1201547"/>
                  </a:lnTo>
                  <a:lnTo>
                    <a:pt x="706678" y="1198791"/>
                  </a:lnTo>
                  <a:close/>
                </a:path>
              </a:pathLst>
            </a:custGeom>
            <a:solidFill>
              <a:srgbClr val="FFFFFF">
                <a:alpha val="39999"/>
              </a:srgbClr>
            </a:solidFill>
          </p:spPr>
          <p:txBody>
            <a:bodyPr wrap="square" lIns="0" tIns="0" rIns="0" bIns="0" rtlCol="0"/>
            <a:lstStyle/>
            <a:p>
              <a:endParaRPr/>
            </a:p>
          </p:txBody>
        </p:sp>
        <p:sp>
          <p:nvSpPr>
            <p:cNvPr id="559" name="object 559"/>
            <p:cNvSpPr/>
            <p:nvPr/>
          </p:nvSpPr>
          <p:spPr>
            <a:xfrm>
              <a:off x="17860343" y="6757653"/>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560" name="object 560"/>
            <p:cNvSpPr/>
            <p:nvPr/>
          </p:nvSpPr>
          <p:spPr>
            <a:xfrm>
              <a:off x="19261833" y="3684728"/>
              <a:ext cx="10795" cy="10795"/>
            </a:xfrm>
            <a:custGeom>
              <a:avLst/>
              <a:gdLst/>
              <a:ahLst/>
              <a:cxnLst/>
              <a:rect l="l" t="t" r="r" b="b"/>
              <a:pathLst>
                <a:path w="10794" h="10795">
                  <a:moveTo>
                    <a:pt x="8041" y="0"/>
                  </a:moveTo>
                  <a:lnTo>
                    <a:pt x="2303" y="0"/>
                  </a:lnTo>
                  <a:lnTo>
                    <a:pt x="0" y="2355"/>
                  </a:lnTo>
                  <a:lnTo>
                    <a:pt x="0" y="8114"/>
                  </a:lnTo>
                  <a:lnTo>
                    <a:pt x="2303" y="10460"/>
                  </a:lnTo>
                  <a:lnTo>
                    <a:pt x="8041" y="10460"/>
                  </a:lnTo>
                  <a:lnTo>
                    <a:pt x="10366" y="8114"/>
                  </a:lnTo>
                  <a:lnTo>
                    <a:pt x="10366" y="5235"/>
                  </a:lnTo>
                  <a:lnTo>
                    <a:pt x="10366" y="2355"/>
                  </a:lnTo>
                  <a:lnTo>
                    <a:pt x="8041" y="0"/>
                  </a:lnTo>
                  <a:close/>
                </a:path>
              </a:pathLst>
            </a:custGeom>
            <a:solidFill>
              <a:srgbClr val="FFFFFF">
                <a:alpha val="23999"/>
              </a:srgbClr>
            </a:solidFill>
          </p:spPr>
          <p:txBody>
            <a:bodyPr wrap="square" lIns="0" tIns="0" rIns="0" bIns="0" rtlCol="0"/>
            <a:lstStyle/>
            <a:p>
              <a:endParaRPr/>
            </a:p>
          </p:txBody>
        </p:sp>
        <p:sp>
          <p:nvSpPr>
            <p:cNvPr id="561" name="object 561"/>
            <p:cNvSpPr/>
            <p:nvPr/>
          </p:nvSpPr>
          <p:spPr>
            <a:xfrm>
              <a:off x="18288821" y="5476065"/>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62" name="object 562"/>
            <p:cNvSpPr/>
            <p:nvPr/>
          </p:nvSpPr>
          <p:spPr>
            <a:xfrm>
              <a:off x="19440092" y="3600000"/>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563" name="object 563"/>
            <p:cNvSpPr/>
            <p:nvPr/>
          </p:nvSpPr>
          <p:spPr>
            <a:xfrm>
              <a:off x="16997579" y="4105865"/>
              <a:ext cx="1247775" cy="2341245"/>
            </a:xfrm>
            <a:custGeom>
              <a:avLst/>
              <a:gdLst/>
              <a:ahLst/>
              <a:cxnLst/>
              <a:rect l="l" t="t" r="r" b="b"/>
              <a:pathLst>
                <a:path w="1247775" h="2341245">
                  <a:moveTo>
                    <a:pt x="7239" y="1625"/>
                  </a:moveTo>
                  <a:lnTo>
                    <a:pt x="5600" y="0"/>
                  </a:lnTo>
                  <a:lnTo>
                    <a:pt x="1612" y="0"/>
                  </a:lnTo>
                  <a:lnTo>
                    <a:pt x="0" y="1625"/>
                  </a:lnTo>
                  <a:lnTo>
                    <a:pt x="0" y="5689"/>
                  </a:lnTo>
                  <a:lnTo>
                    <a:pt x="1612" y="7340"/>
                  </a:lnTo>
                  <a:lnTo>
                    <a:pt x="5600" y="7340"/>
                  </a:lnTo>
                  <a:lnTo>
                    <a:pt x="7239" y="5689"/>
                  </a:lnTo>
                  <a:lnTo>
                    <a:pt x="7239" y="3632"/>
                  </a:lnTo>
                  <a:lnTo>
                    <a:pt x="7239" y="1625"/>
                  </a:lnTo>
                  <a:close/>
                </a:path>
                <a:path w="1247775" h="2341245">
                  <a:moveTo>
                    <a:pt x="1247622" y="2336508"/>
                  </a:moveTo>
                  <a:lnTo>
                    <a:pt x="1246301" y="2335149"/>
                  </a:lnTo>
                  <a:lnTo>
                    <a:pt x="1243025" y="2335149"/>
                  </a:lnTo>
                  <a:lnTo>
                    <a:pt x="1241704" y="2336508"/>
                  </a:lnTo>
                  <a:lnTo>
                    <a:pt x="1241704" y="2339784"/>
                  </a:lnTo>
                  <a:lnTo>
                    <a:pt x="1243025" y="2341130"/>
                  </a:lnTo>
                  <a:lnTo>
                    <a:pt x="1246301" y="2341130"/>
                  </a:lnTo>
                  <a:lnTo>
                    <a:pt x="1247622" y="2339784"/>
                  </a:lnTo>
                  <a:lnTo>
                    <a:pt x="1247622" y="2338120"/>
                  </a:lnTo>
                  <a:lnTo>
                    <a:pt x="1247622" y="2336508"/>
                  </a:lnTo>
                  <a:close/>
                </a:path>
              </a:pathLst>
            </a:custGeom>
            <a:solidFill>
              <a:srgbClr val="FFFFFF">
                <a:alpha val="29998"/>
              </a:srgbClr>
            </a:solidFill>
          </p:spPr>
          <p:txBody>
            <a:bodyPr wrap="square" lIns="0" tIns="0" rIns="0" bIns="0" rtlCol="0"/>
            <a:lstStyle/>
            <a:p>
              <a:endParaRPr/>
            </a:p>
          </p:txBody>
        </p:sp>
        <p:sp>
          <p:nvSpPr>
            <p:cNvPr id="564" name="object 564"/>
            <p:cNvSpPr/>
            <p:nvPr/>
          </p:nvSpPr>
          <p:spPr>
            <a:xfrm>
              <a:off x="19474197" y="5481445"/>
              <a:ext cx="20320" cy="20320"/>
            </a:xfrm>
            <a:custGeom>
              <a:avLst/>
              <a:gdLst/>
              <a:ahLst/>
              <a:cxnLst/>
              <a:rect l="l" t="t" r="r" b="b"/>
              <a:pathLst>
                <a:path w="20319" h="20320">
                  <a:moveTo>
                    <a:pt x="15653" y="0"/>
                  </a:moveTo>
                  <a:lnTo>
                    <a:pt x="4512" y="0"/>
                  </a:lnTo>
                  <a:lnTo>
                    <a:pt x="0" y="4523"/>
                  </a:lnTo>
                  <a:lnTo>
                    <a:pt x="0" y="15758"/>
                  </a:lnTo>
                  <a:lnTo>
                    <a:pt x="4512" y="20323"/>
                  </a:lnTo>
                  <a:lnTo>
                    <a:pt x="15653" y="20323"/>
                  </a:lnTo>
                  <a:lnTo>
                    <a:pt x="20166" y="15758"/>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565" name="object 565"/>
            <p:cNvSpPr/>
            <p:nvPr/>
          </p:nvSpPr>
          <p:spPr>
            <a:xfrm>
              <a:off x="16125538" y="3246419"/>
              <a:ext cx="27305" cy="27940"/>
            </a:xfrm>
            <a:custGeom>
              <a:avLst/>
              <a:gdLst/>
              <a:ahLst/>
              <a:cxnLst/>
              <a:rect l="l" t="t" r="r" b="b"/>
              <a:pathLst>
                <a:path w="27305"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10398"/>
              </a:srgbClr>
            </a:solidFill>
          </p:spPr>
          <p:txBody>
            <a:bodyPr wrap="square" lIns="0" tIns="0" rIns="0" bIns="0" rtlCol="0"/>
            <a:lstStyle/>
            <a:p>
              <a:endParaRPr/>
            </a:p>
          </p:txBody>
        </p:sp>
        <p:sp>
          <p:nvSpPr>
            <p:cNvPr id="566" name="object 566"/>
            <p:cNvSpPr/>
            <p:nvPr/>
          </p:nvSpPr>
          <p:spPr>
            <a:xfrm>
              <a:off x="16466494" y="4063643"/>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567" name="object 567"/>
            <p:cNvSpPr/>
            <p:nvPr/>
          </p:nvSpPr>
          <p:spPr>
            <a:xfrm>
              <a:off x="16257976" y="6270690"/>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568" name="object 568"/>
            <p:cNvSpPr/>
            <p:nvPr/>
          </p:nvSpPr>
          <p:spPr>
            <a:xfrm>
              <a:off x="16174708" y="5855544"/>
              <a:ext cx="334010" cy="316865"/>
            </a:xfrm>
            <a:custGeom>
              <a:avLst/>
              <a:gdLst/>
              <a:ahLst/>
              <a:cxnLst/>
              <a:rect l="l" t="t" r="r" b="b"/>
              <a:pathLst>
                <a:path w="334009" h="316864">
                  <a:moveTo>
                    <a:pt x="25095" y="296760"/>
                  </a:moveTo>
                  <a:lnTo>
                    <a:pt x="19481" y="291096"/>
                  </a:lnTo>
                  <a:lnTo>
                    <a:pt x="5613" y="291096"/>
                  </a:lnTo>
                  <a:lnTo>
                    <a:pt x="0" y="296760"/>
                  </a:lnTo>
                  <a:lnTo>
                    <a:pt x="0" y="310718"/>
                  </a:lnTo>
                  <a:lnTo>
                    <a:pt x="5613" y="316407"/>
                  </a:lnTo>
                  <a:lnTo>
                    <a:pt x="19481" y="316407"/>
                  </a:lnTo>
                  <a:lnTo>
                    <a:pt x="25095" y="310718"/>
                  </a:lnTo>
                  <a:lnTo>
                    <a:pt x="25095" y="303745"/>
                  </a:lnTo>
                  <a:lnTo>
                    <a:pt x="25095" y="296760"/>
                  </a:lnTo>
                  <a:close/>
                </a:path>
                <a:path w="334009" h="316864">
                  <a:moveTo>
                    <a:pt x="43332" y="80797"/>
                  </a:moveTo>
                  <a:lnTo>
                    <a:pt x="42138" y="79603"/>
                  </a:lnTo>
                  <a:lnTo>
                    <a:pt x="39204" y="79603"/>
                  </a:lnTo>
                  <a:lnTo>
                    <a:pt x="38023" y="80797"/>
                  </a:lnTo>
                  <a:lnTo>
                    <a:pt x="38023" y="83743"/>
                  </a:lnTo>
                  <a:lnTo>
                    <a:pt x="39204" y="84924"/>
                  </a:lnTo>
                  <a:lnTo>
                    <a:pt x="42138" y="84924"/>
                  </a:lnTo>
                  <a:lnTo>
                    <a:pt x="43332" y="83743"/>
                  </a:lnTo>
                  <a:lnTo>
                    <a:pt x="43332" y="82270"/>
                  </a:lnTo>
                  <a:lnTo>
                    <a:pt x="43332" y="80797"/>
                  </a:lnTo>
                  <a:close/>
                </a:path>
                <a:path w="334009" h="316864">
                  <a:moveTo>
                    <a:pt x="333984" y="3098"/>
                  </a:moveTo>
                  <a:lnTo>
                    <a:pt x="329742" y="0"/>
                  </a:lnTo>
                  <a:lnTo>
                    <a:pt x="319303" y="0"/>
                  </a:lnTo>
                  <a:lnTo>
                    <a:pt x="315023" y="3098"/>
                  </a:lnTo>
                  <a:lnTo>
                    <a:pt x="315023" y="10655"/>
                  </a:lnTo>
                  <a:lnTo>
                    <a:pt x="319303" y="13741"/>
                  </a:lnTo>
                  <a:lnTo>
                    <a:pt x="329742" y="13741"/>
                  </a:lnTo>
                  <a:lnTo>
                    <a:pt x="333984" y="10655"/>
                  </a:lnTo>
                  <a:lnTo>
                    <a:pt x="333984" y="6870"/>
                  </a:lnTo>
                  <a:lnTo>
                    <a:pt x="333984" y="3098"/>
                  </a:lnTo>
                  <a:close/>
                </a:path>
              </a:pathLst>
            </a:custGeom>
            <a:solidFill>
              <a:srgbClr val="FFFFFF">
                <a:alpha val="39999"/>
              </a:srgbClr>
            </a:solidFill>
          </p:spPr>
          <p:txBody>
            <a:bodyPr wrap="square" lIns="0" tIns="0" rIns="0" bIns="0" rtlCol="0"/>
            <a:lstStyle/>
            <a:p>
              <a:endParaRPr/>
            </a:p>
          </p:txBody>
        </p:sp>
        <p:sp>
          <p:nvSpPr>
            <p:cNvPr id="569" name="object 569"/>
            <p:cNvSpPr/>
            <p:nvPr/>
          </p:nvSpPr>
          <p:spPr>
            <a:xfrm>
              <a:off x="15744555" y="5986666"/>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570" name="object 570"/>
            <p:cNvSpPr/>
            <p:nvPr/>
          </p:nvSpPr>
          <p:spPr>
            <a:xfrm>
              <a:off x="17749513" y="3648174"/>
              <a:ext cx="13335" cy="13335"/>
            </a:xfrm>
            <a:custGeom>
              <a:avLst/>
              <a:gdLst/>
              <a:ahLst/>
              <a:cxnLst/>
              <a:rect l="l" t="t" r="r" b="b"/>
              <a:pathLst>
                <a:path w="13334" h="13335">
                  <a:moveTo>
                    <a:pt x="10114" y="0"/>
                  </a:moveTo>
                  <a:lnTo>
                    <a:pt x="2910" y="0"/>
                  </a:lnTo>
                  <a:lnTo>
                    <a:pt x="0" y="2942"/>
                  </a:lnTo>
                  <a:lnTo>
                    <a:pt x="0" y="10209"/>
                  </a:lnTo>
                  <a:lnTo>
                    <a:pt x="2910"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571" name="object 571"/>
            <p:cNvSpPr/>
            <p:nvPr/>
          </p:nvSpPr>
          <p:spPr>
            <a:xfrm>
              <a:off x="15749697" y="5094118"/>
              <a:ext cx="8890" cy="9525"/>
            </a:xfrm>
            <a:custGeom>
              <a:avLst/>
              <a:gdLst/>
              <a:ahLst/>
              <a:cxnLst/>
              <a:rect l="l" t="t" r="r" b="b"/>
              <a:pathLst>
                <a:path w="8890" h="9525">
                  <a:moveTo>
                    <a:pt x="6889" y="0"/>
                  </a:moveTo>
                  <a:lnTo>
                    <a:pt x="1989" y="0"/>
                  </a:lnTo>
                  <a:lnTo>
                    <a:pt x="0" y="2031"/>
                  </a:lnTo>
                  <a:lnTo>
                    <a:pt x="0" y="6973"/>
                  </a:lnTo>
                  <a:lnTo>
                    <a:pt x="1989" y="8973"/>
                  </a:lnTo>
                  <a:lnTo>
                    <a:pt x="6889" y="8973"/>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572" name="object 572"/>
            <p:cNvSpPr/>
            <p:nvPr/>
          </p:nvSpPr>
          <p:spPr>
            <a:xfrm>
              <a:off x="17176991" y="4980565"/>
              <a:ext cx="848360" cy="441959"/>
            </a:xfrm>
            <a:custGeom>
              <a:avLst/>
              <a:gdLst/>
              <a:ahLst/>
              <a:cxnLst/>
              <a:rect l="l" t="t" r="r" b="b"/>
              <a:pathLst>
                <a:path w="848359" h="441960">
                  <a:moveTo>
                    <a:pt x="14351" y="430606"/>
                  </a:moveTo>
                  <a:lnTo>
                    <a:pt x="11137" y="427367"/>
                  </a:lnTo>
                  <a:lnTo>
                    <a:pt x="3187" y="427367"/>
                  </a:lnTo>
                  <a:lnTo>
                    <a:pt x="0" y="430606"/>
                  </a:lnTo>
                  <a:lnTo>
                    <a:pt x="0" y="438619"/>
                  </a:lnTo>
                  <a:lnTo>
                    <a:pt x="3187" y="441858"/>
                  </a:lnTo>
                  <a:lnTo>
                    <a:pt x="11137" y="441858"/>
                  </a:lnTo>
                  <a:lnTo>
                    <a:pt x="14351" y="438619"/>
                  </a:lnTo>
                  <a:lnTo>
                    <a:pt x="14351" y="434606"/>
                  </a:lnTo>
                  <a:lnTo>
                    <a:pt x="14351" y="430606"/>
                  </a:lnTo>
                  <a:close/>
                </a:path>
                <a:path w="848359" h="441960">
                  <a:moveTo>
                    <a:pt x="848245" y="3454"/>
                  </a:moveTo>
                  <a:lnTo>
                    <a:pt x="844816" y="0"/>
                  </a:lnTo>
                  <a:lnTo>
                    <a:pt x="836333" y="0"/>
                  </a:lnTo>
                  <a:lnTo>
                    <a:pt x="832916" y="3454"/>
                  </a:lnTo>
                  <a:lnTo>
                    <a:pt x="832916" y="12052"/>
                  </a:lnTo>
                  <a:lnTo>
                    <a:pt x="836333" y="15506"/>
                  </a:lnTo>
                  <a:lnTo>
                    <a:pt x="844816" y="15506"/>
                  </a:lnTo>
                  <a:lnTo>
                    <a:pt x="848245" y="12052"/>
                  </a:lnTo>
                  <a:lnTo>
                    <a:pt x="848245" y="7759"/>
                  </a:lnTo>
                  <a:lnTo>
                    <a:pt x="848245" y="3454"/>
                  </a:lnTo>
                  <a:close/>
                </a:path>
              </a:pathLst>
            </a:custGeom>
            <a:solidFill>
              <a:srgbClr val="FFFFFF">
                <a:alpha val="39999"/>
              </a:srgbClr>
            </a:solidFill>
          </p:spPr>
          <p:txBody>
            <a:bodyPr wrap="square" lIns="0" tIns="0" rIns="0" bIns="0" rtlCol="0"/>
            <a:lstStyle/>
            <a:p>
              <a:endParaRPr/>
            </a:p>
          </p:txBody>
        </p:sp>
        <p:sp>
          <p:nvSpPr>
            <p:cNvPr id="573" name="object 573"/>
            <p:cNvSpPr/>
            <p:nvPr/>
          </p:nvSpPr>
          <p:spPr>
            <a:xfrm>
              <a:off x="15504700" y="6044806"/>
              <a:ext cx="17145" cy="17780"/>
            </a:xfrm>
            <a:custGeom>
              <a:avLst/>
              <a:gdLst/>
              <a:ahLst/>
              <a:cxnLst/>
              <a:rect l="l" t="t" r="r" b="b"/>
              <a:pathLst>
                <a:path w="17144" h="17779">
                  <a:moveTo>
                    <a:pt x="13224" y="0"/>
                  </a:moveTo>
                  <a:lnTo>
                    <a:pt x="3821" y="0"/>
                  </a:lnTo>
                  <a:lnTo>
                    <a:pt x="0" y="3874"/>
                  </a:lnTo>
                  <a:lnTo>
                    <a:pt x="0" y="13381"/>
                  </a:lnTo>
                  <a:lnTo>
                    <a:pt x="3821" y="17235"/>
                  </a:lnTo>
                  <a:lnTo>
                    <a:pt x="13224" y="17235"/>
                  </a:lnTo>
                  <a:lnTo>
                    <a:pt x="17088" y="13381"/>
                  </a:lnTo>
                  <a:lnTo>
                    <a:pt x="17088" y="8607"/>
                  </a:lnTo>
                  <a:lnTo>
                    <a:pt x="17088" y="3874"/>
                  </a:lnTo>
                  <a:lnTo>
                    <a:pt x="13224" y="0"/>
                  </a:lnTo>
                  <a:close/>
                </a:path>
              </a:pathLst>
            </a:custGeom>
            <a:solidFill>
              <a:srgbClr val="FFFFFF">
                <a:alpha val="31198"/>
              </a:srgbClr>
            </a:solidFill>
          </p:spPr>
          <p:txBody>
            <a:bodyPr wrap="square" lIns="0" tIns="0" rIns="0" bIns="0" rtlCol="0"/>
            <a:lstStyle/>
            <a:p>
              <a:endParaRPr/>
            </a:p>
          </p:txBody>
        </p:sp>
        <p:sp>
          <p:nvSpPr>
            <p:cNvPr id="574" name="object 574"/>
            <p:cNvSpPr/>
            <p:nvPr/>
          </p:nvSpPr>
          <p:spPr>
            <a:xfrm>
              <a:off x="15719857" y="4859203"/>
              <a:ext cx="2248535" cy="2138045"/>
            </a:xfrm>
            <a:custGeom>
              <a:avLst/>
              <a:gdLst/>
              <a:ahLst/>
              <a:cxnLst/>
              <a:rect l="l" t="t" r="r" b="b"/>
              <a:pathLst>
                <a:path w="2248534" h="2138045">
                  <a:moveTo>
                    <a:pt x="20269" y="2121725"/>
                  </a:moveTo>
                  <a:lnTo>
                    <a:pt x="15748" y="2117102"/>
                  </a:lnTo>
                  <a:lnTo>
                    <a:pt x="4559" y="2117102"/>
                  </a:lnTo>
                  <a:lnTo>
                    <a:pt x="0" y="2121725"/>
                  </a:lnTo>
                  <a:lnTo>
                    <a:pt x="0" y="2132990"/>
                  </a:lnTo>
                  <a:lnTo>
                    <a:pt x="4559" y="2137587"/>
                  </a:lnTo>
                  <a:lnTo>
                    <a:pt x="15748" y="2137587"/>
                  </a:lnTo>
                  <a:lnTo>
                    <a:pt x="20269" y="2132990"/>
                  </a:lnTo>
                  <a:lnTo>
                    <a:pt x="20269" y="2127351"/>
                  </a:lnTo>
                  <a:lnTo>
                    <a:pt x="20269" y="2121725"/>
                  </a:lnTo>
                  <a:close/>
                </a:path>
                <a:path w="2248534" h="2138045">
                  <a:moveTo>
                    <a:pt x="2248522" y="4876"/>
                  </a:moveTo>
                  <a:lnTo>
                    <a:pt x="2243747" y="0"/>
                  </a:lnTo>
                  <a:lnTo>
                    <a:pt x="2231860" y="0"/>
                  </a:lnTo>
                  <a:lnTo>
                    <a:pt x="2227072" y="4876"/>
                  </a:lnTo>
                  <a:lnTo>
                    <a:pt x="2227072" y="16814"/>
                  </a:lnTo>
                  <a:lnTo>
                    <a:pt x="2231860" y="21691"/>
                  </a:lnTo>
                  <a:lnTo>
                    <a:pt x="2243747" y="21691"/>
                  </a:lnTo>
                  <a:lnTo>
                    <a:pt x="2248522" y="16814"/>
                  </a:lnTo>
                  <a:lnTo>
                    <a:pt x="2248522" y="10833"/>
                  </a:lnTo>
                  <a:lnTo>
                    <a:pt x="2248522" y="4876"/>
                  </a:lnTo>
                  <a:close/>
                </a:path>
              </a:pathLst>
            </a:custGeom>
            <a:solidFill>
              <a:srgbClr val="384746">
                <a:alpha val="39999"/>
              </a:srgbClr>
            </a:solidFill>
          </p:spPr>
          <p:txBody>
            <a:bodyPr wrap="square" lIns="0" tIns="0" rIns="0" bIns="0" rtlCol="0"/>
            <a:lstStyle/>
            <a:p>
              <a:endParaRPr/>
            </a:p>
          </p:txBody>
        </p:sp>
        <p:sp>
          <p:nvSpPr>
            <p:cNvPr id="575" name="object 575"/>
            <p:cNvSpPr/>
            <p:nvPr/>
          </p:nvSpPr>
          <p:spPr>
            <a:xfrm>
              <a:off x="19980020" y="3992838"/>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576" name="object 576"/>
            <p:cNvSpPr/>
            <p:nvPr/>
          </p:nvSpPr>
          <p:spPr>
            <a:xfrm>
              <a:off x="19246704" y="6663189"/>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77" name="object 577"/>
            <p:cNvSpPr/>
            <p:nvPr/>
          </p:nvSpPr>
          <p:spPr>
            <a:xfrm>
              <a:off x="15206188" y="4187788"/>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578" name="object 578"/>
            <p:cNvSpPr/>
            <p:nvPr/>
          </p:nvSpPr>
          <p:spPr>
            <a:xfrm>
              <a:off x="19271893" y="6410147"/>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79" name="object 579"/>
            <p:cNvSpPr/>
            <p:nvPr/>
          </p:nvSpPr>
          <p:spPr>
            <a:xfrm>
              <a:off x="19716751" y="6931720"/>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80" name="object 580"/>
            <p:cNvSpPr/>
            <p:nvPr/>
          </p:nvSpPr>
          <p:spPr>
            <a:xfrm>
              <a:off x="19512497" y="5767012"/>
              <a:ext cx="23495" cy="802640"/>
            </a:xfrm>
            <a:custGeom>
              <a:avLst/>
              <a:gdLst/>
              <a:ahLst/>
              <a:cxnLst/>
              <a:rect l="l" t="t" r="r" b="b"/>
              <a:pathLst>
                <a:path w="23494" h="802640">
                  <a:moveTo>
                    <a:pt x="11493" y="795909"/>
                  </a:moveTo>
                  <a:lnTo>
                    <a:pt x="9652" y="794067"/>
                  </a:lnTo>
                  <a:lnTo>
                    <a:pt x="5143" y="794067"/>
                  </a:lnTo>
                  <a:lnTo>
                    <a:pt x="3289" y="795909"/>
                  </a:lnTo>
                  <a:lnTo>
                    <a:pt x="3289" y="800481"/>
                  </a:lnTo>
                  <a:lnTo>
                    <a:pt x="5143" y="802322"/>
                  </a:lnTo>
                  <a:lnTo>
                    <a:pt x="9652" y="802322"/>
                  </a:lnTo>
                  <a:lnTo>
                    <a:pt x="11493" y="800481"/>
                  </a:lnTo>
                  <a:lnTo>
                    <a:pt x="11493" y="798195"/>
                  </a:lnTo>
                  <a:lnTo>
                    <a:pt x="11493" y="795909"/>
                  </a:lnTo>
                  <a:close/>
                </a:path>
                <a:path w="23494" h="802640">
                  <a:moveTo>
                    <a:pt x="22974" y="5194"/>
                  </a:moveTo>
                  <a:lnTo>
                    <a:pt x="17843" y="0"/>
                  </a:lnTo>
                  <a:lnTo>
                    <a:pt x="5143" y="0"/>
                  </a:lnTo>
                  <a:lnTo>
                    <a:pt x="0" y="5194"/>
                  </a:lnTo>
                  <a:lnTo>
                    <a:pt x="0" y="17970"/>
                  </a:lnTo>
                  <a:lnTo>
                    <a:pt x="5143" y="23177"/>
                  </a:lnTo>
                  <a:lnTo>
                    <a:pt x="17843" y="23177"/>
                  </a:lnTo>
                  <a:lnTo>
                    <a:pt x="22974" y="17970"/>
                  </a:lnTo>
                  <a:lnTo>
                    <a:pt x="22974" y="11595"/>
                  </a:lnTo>
                  <a:lnTo>
                    <a:pt x="22974" y="5194"/>
                  </a:lnTo>
                  <a:close/>
                </a:path>
              </a:pathLst>
            </a:custGeom>
            <a:solidFill>
              <a:srgbClr val="FFFFFF">
                <a:alpha val="31198"/>
              </a:srgbClr>
            </a:solidFill>
          </p:spPr>
          <p:txBody>
            <a:bodyPr wrap="square" lIns="0" tIns="0" rIns="0" bIns="0" rtlCol="0"/>
            <a:lstStyle/>
            <a:p>
              <a:endParaRPr/>
            </a:p>
          </p:txBody>
        </p:sp>
        <p:sp>
          <p:nvSpPr>
            <p:cNvPr id="581" name="object 581"/>
            <p:cNvSpPr/>
            <p:nvPr/>
          </p:nvSpPr>
          <p:spPr>
            <a:xfrm>
              <a:off x="14907006" y="3792289"/>
              <a:ext cx="4264660" cy="2146935"/>
            </a:xfrm>
            <a:custGeom>
              <a:avLst/>
              <a:gdLst/>
              <a:ahLst/>
              <a:cxnLst/>
              <a:rect l="l" t="t" r="r" b="b"/>
              <a:pathLst>
                <a:path w="4264659" h="2146935">
                  <a:moveTo>
                    <a:pt x="9893" y="2235"/>
                  </a:moveTo>
                  <a:lnTo>
                    <a:pt x="7670" y="0"/>
                  </a:lnTo>
                  <a:lnTo>
                    <a:pt x="2222" y="0"/>
                  </a:lnTo>
                  <a:lnTo>
                    <a:pt x="0" y="2235"/>
                  </a:lnTo>
                  <a:lnTo>
                    <a:pt x="0" y="7721"/>
                  </a:lnTo>
                  <a:lnTo>
                    <a:pt x="2222" y="9969"/>
                  </a:lnTo>
                  <a:lnTo>
                    <a:pt x="7670" y="9969"/>
                  </a:lnTo>
                  <a:lnTo>
                    <a:pt x="9893" y="7721"/>
                  </a:lnTo>
                  <a:lnTo>
                    <a:pt x="9893" y="4991"/>
                  </a:lnTo>
                  <a:lnTo>
                    <a:pt x="9893" y="2235"/>
                  </a:lnTo>
                  <a:close/>
                </a:path>
                <a:path w="4264659" h="2146935">
                  <a:moveTo>
                    <a:pt x="4264164" y="2136419"/>
                  </a:moveTo>
                  <a:lnTo>
                    <a:pt x="4261205" y="2133460"/>
                  </a:lnTo>
                  <a:lnTo>
                    <a:pt x="4253979" y="2133460"/>
                  </a:lnTo>
                  <a:lnTo>
                    <a:pt x="4251020" y="2136419"/>
                  </a:lnTo>
                  <a:lnTo>
                    <a:pt x="4251020" y="2143722"/>
                  </a:lnTo>
                  <a:lnTo>
                    <a:pt x="4253979" y="2146706"/>
                  </a:lnTo>
                  <a:lnTo>
                    <a:pt x="4261205" y="2146706"/>
                  </a:lnTo>
                  <a:lnTo>
                    <a:pt x="4264164" y="2143722"/>
                  </a:lnTo>
                  <a:lnTo>
                    <a:pt x="4264164" y="2140077"/>
                  </a:lnTo>
                  <a:lnTo>
                    <a:pt x="4264164" y="2136419"/>
                  </a:lnTo>
                  <a:close/>
                </a:path>
              </a:pathLst>
            </a:custGeom>
            <a:solidFill>
              <a:srgbClr val="FFFFFF">
                <a:alpha val="39999"/>
              </a:srgbClr>
            </a:solidFill>
          </p:spPr>
          <p:txBody>
            <a:bodyPr wrap="square" lIns="0" tIns="0" rIns="0" bIns="0" rtlCol="0"/>
            <a:lstStyle/>
            <a:p>
              <a:endParaRPr/>
            </a:p>
          </p:txBody>
        </p:sp>
        <p:sp>
          <p:nvSpPr>
            <p:cNvPr id="582" name="object 582"/>
            <p:cNvSpPr/>
            <p:nvPr/>
          </p:nvSpPr>
          <p:spPr>
            <a:xfrm>
              <a:off x="19419906" y="580044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83" name="object 583"/>
            <p:cNvSpPr/>
            <p:nvPr/>
          </p:nvSpPr>
          <p:spPr>
            <a:xfrm>
              <a:off x="14923907" y="2287170"/>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584" name="object 584"/>
            <p:cNvSpPr/>
            <p:nvPr/>
          </p:nvSpPr>
          <p:spPr>
            <a:xfrm>
              <a:off x="15135899" y="2583338"/>
              <a:ext cx="3941445" cy="4370705"/>
            </a:xfrm>
            <a:custGeom>
              <a:avLst/>
              <a:gdLst/>
              <a:ahLst/>
              <a:cxnLst/>
              <a:rect l="l" t="t" r="r" b="b"/>
              <a:pathLst>
                <a:path w="3941444" h="4370705">
                  <a:moveTo>
                    <a:pt x="12192" y="2768"/>
                  </a:moveTo>
                  <a:lnTo>
                    <a:pt x="9461" y="0"/>
                  </a:lnTo>
                  <a:lnTo>
                    <a:pt x="2717" y="0"/>
                  </a:lnTo>
                  <a:lnTo>
                    <a:pt x="0" y="2768"/>
                  </a:lnTo>
                  <a:lnTo>
                    <a:pt x="0" y="9550"/>
                  </a:lnTo>
                  <a:lnTo>
                    <a:pt x="2717" y="12319"/>
                  </a:lnTo>
                  <a:lnTo>
                    <a:pt x="9461" y="12319"/>
                  </a:lnTo>
                  <a:lnTo>
                    <a:pt x="12192" y="9550"/>
                  </a:lnTo>
                  <a:lnTo>
                    <a:pt x="12192" y="6146"/>
                  </a:lnTo>
                  <a:lnTo>
                    <a:pt x="12192" y="2768"/>
                  </a:lnTo>
                  <a:close/>
                </a:path>
                <a:path w="3941444" h="4370705">
                  <a:moveTo>
                    <a:pt x="3825633" y="3200158"/>
                  </a:moveTo>
                  <a:lnTo>
                    <a:pt x="3820807" y="3195256"/>
                  </a:lnTo>
                  <a:lnTo>
                    <a:pt x="3808831" y="3195256"/>
                  </a:lnTo>
                  <a:lnTo>
                    <a:pt x="3803980" y="3200158"/>
                  </a:lnTo>
                  <a:lnTo>
                    <a:pt x="3803980" y="3212223"/>
                  </a:lnTo>
                  <a:lnTo>
                    <a:pt x="3808831" y="3217113"/>
                  </a:lnTo>
                  <a:lnTo>
                    <a:pt x="3820807" y="3217113"/>
                  </a:lnTo>
                  <a:lnTo>
                    <a:pt x="3825633" y="3212223"/>
                  </a:lnTo>
                  <a:lnTo>
                    <a:pt x="3825633" y="3206178"/>
                  </a:lnTo>
                  <a:lnTo>
                    <a:pt x="3825633" y="3200158"/>
                  </a:lnTo>
                  <a:close/>
                </a:path>
                <a:path w="3941444" h="4370705">
                  <a:moveTo>
                    <a:pt x="3940886" y="4361751"/>
                  </a:moveTo>
                  <a:lnTo>
                    <a:pt x="3938524" y="4359326"/>
                  </a:lnTo>
                  <a:lnTo>
                    <a:pt x="3932618" y="4359326"/>
                  </a:lnTo>
                  <a:lnTo>
                    <a:pt x="3930243" y="4361751"/>
                  </a:lnTo>
                  <a:lnTo>
                    <a:pt x="3930243" y="4367657"/>
                  </a:lnTo>
                  <a:lnTo>
                    <a:pt x="3932618" y="4370082"/>
                  </a:lnTo>
                  <a:lnTo>
                    <a:pt x="3938524" y="4370082"/>
                  </a:lnTo>
                  <a:lnTo>
                    <a:pt x="3940886" y="4367657"/>
                  </a:lnTo>
                  <a:lnTo>
                    <a:pt x="3940886" y="4364698"/>
                  </a:lnTo>
                  <a:lnTo>
                    <a:pt x="3940886" y="4361751"/>
                  </a:lnTo>
                  <a:close/>
                </a:path>
              </a:pathLst>
            </a:custGeom>
            <a:solidFill>
              <a:srgbClr val="FFFFFF">
                <a:alpha val="39999"/>
              </a:srgbClr>
            </a:solidFill>
          </p:spPr>
          <p:txBody>
            <a:bodyPr wrap="square" lIns="0" tIns="0" rIns="0" bIns="0" rtlCol="0"/>
            <a:lstStyle/>
            <a:p>
              <a:endParaRPr/>
            </a:p>
          </p:txBody>
        </p:sp>
        <p:sp>
          <p:nvSpPr>
            <p:cNvPr id="585" name="object 585"/>
            <p:cNvSpPr/>
            <p:nvPr/>
          </p:nvSpPr>
          <p:spPr>
            <a:xfrm>
              <a:off x="15309842" y="4881695"/>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586" name="object 586"/>
            <p:cNvSpPr/>
            <p:nvPr/>
          </p:nvSpPr>
          <p:spPr>
            <a:xfrm>
              <a:off x="14884007" y="2329503"/>
              <a:ext cx="4947285" cy="2811145"/>
            </a:xfrm>
            <a:custGeom>
              <a:avLst/>
              <a:gdLst/>
              <a:ahLst/>
              <a:cxnLst/>
              <a:rect l="l" t="t" r="r" b="b"/>
              <a:pathLst>
                <a:path w="4947284" h="2811145">
                  <a:moveTo>
                    <a:pt x="13144" y="2959"/>
                  </a:moveTo>
                  <a:lnTo>
                    <a:pt x="10185" y="0"/>
                  </a:lnTo>
                  <a:lnTo>
                    <a:pt x="2946" y="0"/>
                  </a:lnTo>
                  <a:lnTo>
                    <a:pt x="0" y="2959"/>
                  </a:lnTo>
                  <a:lnTo>
                    <a:pt x="0" y="10261"/>
                  </a:lnTo>
                  <a:lnTo>
                    <a:pt x="2946" y="13233"/>
                  </a:lnTo>
                  <a:lnTo>
                    <a:pt x="10185" y="13233"/>
                  </a:lnTo>
                  <a:lnTo>
                    <a:pt x="13144" y="10261"/>
                  </a:lnTo>
                  <a:lnTo>
                    <a:pt x="13144" y="6616"/>
                  </a:lnTo>
                  <a:lnTo>
                    <a:pt x="13144" y="2959"/>
                  </a:lnTo>
                  <a:close/>
                </a:path>
                <a:path w="4947284" h="2811145">
                  <a:moveTo>
                    <a:pt x="4946815" y="2799804"/>
                  </a:moveTo>
                  <a:lnTo>
                    <a:pt x="4943614" y="2796578"/>
                  </a:lnTo>
                  <a:lnTo>
                    <a:pt x="4935652" y="2796578"/>
                  </a:lnTo>
                  <a:lnTo>
                    <a:pt x="4932489" y="2799804"/>
                  </a:lnTo>
                  <a:lnTo>
                    <a:pt x="4932489" y="2807817"/>
                  </a:lnTo>
                  <a:lnTo>
                    <a:pt x="4935652" y="2811068"/>
                  </a:lnTo>
                  <a:lnTo>
                    <a:pt x="4943614" y="2811068"/>
                  </a:lnTo>
                  <a:lnTo>
                    <a:pt x="4946815" y="2807817"/>
                  </a:lnTo>
                  <a:lnTo>
                    <a:pt x="4946815" y="2803804"/>
                  </a:lnTo>
                  <a:lnTo>
                    <a:pt x="4946815" y="2799804"/>
                  </a:lnTo>
                  <a:close/>
                </a:path>
              </a:pathLst>
            </a:custGeom>
            <a:solidFill>
              <a:srgbClr val="FFFFFF">
                <a:alpha val="39999"/>
              </a:srgbClr>
            </a:solidFill>
          </p:spPr>
          <p:txBody>
            <a:bodyPr wrap="square" lIns="0" tIns="0" rIns="0" bIns="0" rtlCol="0"/>
            <a:lstStyle/>
            <a:p>
              <a:endParaRPr/>
            </a:p>
          </p:txBody>
        </p:sp>
        <p:sp>
          <p:nvSpPr>
            <p:cNvPr id="587" name="object 587"/>
            <p:cNvSpPr/>
            <p:nvPr/>
          </p:nvSpPr>
          <p:spPr>
            <a:xfrm>
              <a:off x="15421204" y="1176597"/>
              <a:ext cx="99695" cy="1444625"/>
            </a:xfrm>
            <a:custGeom>
              <a:avLst/>
              <a:gdLst/>
              <a:ahLst/>
              <a:cxnLst/>
              <a:rect l="l" t="t" r="r" b="b"/>
              <a:pathLst>
                <a:path w="99694" h="1444625">
                  <a:moveTo>
                    <a:pt x="24015" y="5422"/>
                  </a:moveTo>
                  <a:lnTo>
                    <a:pt x="18643" y="0"/>
                  </a:lnTo>
                  <a:lnTo>
                    <a:pt x="5397" y="0"/>
                  </a:lnTo>
                  <a:lnTo>
                    <a:pt x="0" y="5422"/>
                  </a:lnTo>
                  <a:lnTo>
                    <a:pt x="0" y="18808"/>
                  </a:lnTo>
                  <a:lnTo>
                    <a:pt x="5397" y="24231"/>
                  </a:lnTo>
                  <a:lnTo>
                    <a:pt x="18643" y="24231"/>
                  </a:lnTo>
                  <a:lnTo>
                    <a:pt x="24015" y="18808"/>
                  </a:lnTo>
                  <a:lnTo>
                    <a:pt x="24015" y="12103"/>
                  </a:lnTo>
                  <a:lnTo>
                    <a:pt x="24015" y="5422"/>
                  </a:lnTo>
                  <a:close/>
                </a:path>
                <a:path w="99694" h="1444625">
                  <a:moveTo>
                    <a:pt x="99453" y="1419428"/>
                  </a:moveTo>
                  <a:lnTo>
                    <a:pt x="92354" y="1412265"/>
                  </a:lnTo>
                  <a:lnTo>
                    <a:pt x="74841" y="1412265"/>
                  </a:lnTo>
                  <a:lnTo>
                    <a:pt x="67779" y="1419428"/>
                  </a:lnTo>
                  <a:lnTo>
                    <a:pt x="67779" y="1437055"/>
                  </a:lnTo>
                  <a:lnTo>
                    <a:pt x="74841" y="1444231"/>
                  </a:lnTo>
                  <a:lnTo>
                    <a:pt x="92354" y="1444231"/>
                  </a:lnTo>
                  <a:lnTo>
                    <a:pt x="99453" y="1437055"/>
                  </a:lnTo>
                  <a:lnTo>
                    <a:pt x="99453" y="1428242"/>
                  </a:lnTo>
                  <a:lnTo>
                    <a:pt x="99453" y="1419428"/>
                  </a:lnTo>
                  <a:close/>
                </a:path>
              </a:pathLst>
            </a:custGeom>
            <a:solidFill>
              <a:srgbClr val="384746">
                <a:alpha val="39999"/>
              </a:srgbClr>
            </a:solidFill>
          </p:spPr>
          <p:txBody>
            <a:bodyPr wrap="square" lIns="0" tIns="0" rIns="0" bIns="0" rtlCol="0"/>
            <a:lstStyle/>
            <a:p>
              <a:endParaRPr/>
            </a:p>
          </p:txBody>
        </p:sp>
        <p:sp>
          <p:nvSpPr>
            <p:cNvPr id="588" name="object 588"/>
            <p:cNvSpPr/>
            <p:nvPr/>
          </p:nvSpPr>
          <p:spPr>
            <a:xfrm>
              <a:off x="15446399" y="923546"/>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89" name="object 589"/>
            <p:cNvSpPr/>
            <p:nvPr/>
          </p:nvSpPr>
          <p:spPr>
            <a:xfrm>
              <a:off x="14950709" y="464436"/>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590" name="object 590"/>
            <p:cNvSpPr/>
            <p:nvPr/>
          </p:nvSpPr>
          <p:spPr>
            <a:xfrm>
              <a:off x="19085917" y="2348401"/>
              <a:ext cx="843915" cy="1044575"/>
            </a:xfrm>
            <a:custGeom>
              <a:avLst/>
              <a:gdLst/>
              <a:ahLst/>
              <a:cxnLst/>
              <a:rect l="l" t="t" r="r" b="b"/>
              <a:pathLst>
                <a:path w="843915" h="1044575">
                  <a:moveTo>
                    <a:pt x="13144" y="1033741"/>
                  </a:moveTo>
                  <a:lnTo>
                    <a:pt x="10198" y="1030795"/>
                  </a:lnTo>
                  <a:lnTo>
                    <a:pt x="2946" y="1030795"/>
                  </a:lnTo>
                  <a:lnTo>
                    <a:pt x="0" y="1033741"/>
                  </a:lnTo>
                  <a:lnTo>
                    <a:pt x="0" y="1041057"/>
                  </a:lnTo>
                  <a:lnTo>
                    <a:pt x="2946" y="1044028"/>
                  </a:lnTo>
                  <a:lnTo>
                    <a:pt x="10198" y="1044028"/>
                  </a:lnTo>
                  <a:lnTo>
                    <a:pt x="13144" y="1041057"/>
                  </a:lnTo>
                  <a:lnTo>
                    <a:pt x="13144" y="1037412"/>
                  </a:lnTo>
                  <a:lnTo>
                    <a:pt x="13144" y="1033741"/>
                  </a:lnTo>
                  <a:close/>
                </a:path>
                <a:path w="843915" h="1044575">
                  <a:moveTo>
                    <a:pt x="843572" y="3771"/>
                  </a:moveTo>
                  <a:lnTo>
                    <a:pt x="839812" y="0"/>
                  </a:lnTo>
                  <a:lnTo>
                    <a:pt x="830580" y="0"/>
                  </a:lnTo>
                  <a:lnTo>
                    <a:pt x="826808" y="3771"/>
                  </a:lnTo>
                  <a:lnTo>
                    <a:pt x="826808" y="13106"/>
                  </a:lnTo>
                  <a:lnTo>
                    <a:pt x="830580" y="16903"/>
                  </a:lnTo>
                  <a:lnTo>
                    <a:pt x="839812" y="16903"/>
                  </a:lnTo>
                  <a:lnTo>
                    <a:pt x="843572" y="13106"/>
                  </a:lnTo>
                  <a:lnTo>
                    <a:pt x="843572" y="8432"/>
                  </a:lnTo>
                  <a:lnTo>
                    <a:pt x="843572" y="3771"/>
                  </a:lnTo>
                  <a:close/>
                </a:path>
              </a:pathLst>
            </a:custGeom>
            <a:solidFill>
              <a:srgbClr val="FFFFFF">
                <a:alpha val="39999"/>
              </a:srgbClr>
            </a:solidFill>
          </p:spPr>
          <p:txBody>
            <a:bodyPr wrap="square" lIns="0" tIns="0" rIns="0" bIns="0" rtlCol="0"/>
            <a:lstStyle/>
            <a:p>
              <a:endParaRPr/>
            </a:p>
          </p:txBody>
        </p:sp>
        <p:sp>
          <p:nvSpPr>
            <p:cNvPr id="591" name="object 591"/>
            <p:cNvSpPr/>
            <p:nvPr/>
          </p:nvSpPr>
          <p:spPr>
            <a:xfrm>
              <a:off x="19248533" y="1986790"/>
              <a:ext cx="15875" cy="15875"/>
            </a:xfrm>
            <a:custGeom>
              <a:avLst/>
              <a:gdLst/>
              <a:ahLst/>
              <a:cxnLst/>
              <a:rect l="l" t="t" r="r" b="b"/>
              <a:pathLst>
                <a:path w="15875" h="15875">
                  <a:moveTo>
                    <a:pt x="11873" y="0"/>
                  </a:moveTo>
                  <a:lnTo>
                    <a:pt x="3413" y="0"/>
                  </a:lnTo>
                  <a:lnTo>
                    <a:pt x="0" y="3486"/>
                  </a:lnTo>
                  <a:lnTo>
                    <a:pt x="0" y="11999"/>
                  </a:lnTo>
                  <a:lnTo>
                    <a:pt x="341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592" name="object 592"/>
            <p:cNvSpPr/>
            <p:nvPr/>
          </p:nvSpPr>
          <p:spPr>
            <a:xfrm>
              <a:off x="16316128" y="233675"/>
              <a:ext cx="18415" cy="19050"/>
            </a:xfrm>
            <a:custGeom>
              <a:avLst/>
              <a:gdLst/>
              <a:ahLst/>
              <a:cxnLst/>
              <a:rect l="l" t="t" r="r" b="b"/>
              <a:pathLst>
                <a:path w="18415"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593" name="object 593"/>
            <p:cNvSpPr/>
            <p:nvPr/>
          </p:nvSpPr>
          <p:spPr>
            <a:xfrm>
              <a:off x="19614940" y="2928492"/>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94" name="object 594"/>
            <p:cNvSpPr/>
            <p:nvPr/>
          </p:nvSpPr>
          <p:spPr>
            <a:xfrm>
              <a:off x="14890670" y="417107"/>
              <a:ext cx="19050" cy="19685"/>
            </a:xfrm>
            <a:custGeom>
              <a:avLst/>
              <a:gdLst/>
              <a:ahLst/>
              <a:cxnLst/>
              <a:rect l="l" t="t" r="r" b="b"/>
              <a:pathLst>
                <a:path w="19050" h="19684">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595" name="object 595"/>
            <p:cNvSpPr/>
            <p:nvPr/>
          </p:nvSpPr>
          <p:spPr>
            <a:xfrm>
              <a:off x="19690898" y="3638546"/>
              <a:ext cx="31750" cy="32384"/>
            </a:xfrm>
            <a:custGeom>
              <a:avLst/>
              <a:gdLst/>
              <a:ahLst/>
              <a:cxnLst/>
              <a:rect l="l" t="t" r="r" b="b"/>
              <a:pathLst>
                <a:path w="31750" h="32385">
                  <a:moveTo>
                    <a:pt x="24585" y="0"/>
                  </a:moveTo>
                  <a:lnTo>
                    <a:pt x="7067" y="0"/>
                  </a:lnTo>
                  <a:lnTo>
                    <a:pt x="0" y="7162"/>
                  </a:lnTo>
                  <a:lnTo>
                    <a:pt x="0" y="24784"/>
                  </a:lnTo>
                  <a:lnTo>
                    <a:pt x="7067" y="31967"/>
                  </a:lnTo>
                  <a:lnTo>
                    <a:pt x="24585" y="31967"/>
                  </a:lnTo>
                  <a:lnTo>
                    <a:pt x="31684" y="24784"/>
                  </a:lnTo>
                  <a:lnTo>
                    <a:pt x="31684" y="15968"/>
                  </a:lnTo>
                  <a:lnTo>
                    <a:pt x="31684" y="7162"/>
                  </a:lnTo>
                  <a:lnTo>
                    <a:pt x="24585" y="0"/>
                  </a:lnTo>
                  <a:close/>
                </a:path>
              </a:pathLst>
            </a:custGeom>
            <a:solidFill>
              <a:srgbClr val="384746">
                <a:alpha val="39999"/>
              </a:srgbClr>
            </a:solidFill>
          </p:spPr>
          <p:txBody>
            <a:bodyPr wrap="square" lIns="0" tIns="0" rIns="0" bIns="0" rtlCol="0"/>
            <a:lstStyle/>
            <a:p>
              <a:endParaRPr/>
            </a:p>
          </p:txBody>
        </p:sp>
        <p:sp>
          <p:nvSpPr>
            <p:cNvPr id="596" name="object 596"/>
            <p:cNvSpPr/>
            <p:nvPr/>
          </p:nvSpPr>
          <p:spPr>
            <a:xfrm>
              <a:off x="14936044" y="119122"/>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97" name="object 597"/>
            <p:cNvSpPr/>
            <p:nvPr/>
          </p:nvSpPr>
          <p:spPr>
            <a:xfrm>
              <a:off x="15365482" y="1935205"/>
              <a:ext cx="27305" cy="27940"/>
            </a:xfrm>
            <a:custGeom>
              <a:avLst/>
              <a:gdLst/>
              <a:ahLst/>
              <a:cxnLst/>
              <a:rect l="l" t="t" r="r" b="b"/>
              <a:pathLst>
                <a:path w="27305"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598" name="object 598"/>
            <p:cNvSpPr/>
            <p:nvPr/>
          </p:nvSpPr>
          <p:spPr>
            <a:xfrm>
              <a:off x="16192619" y="755460"/>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99" name="object 599"/>
            <p:cNvSpPr/>
            <p:nvPr/>
          </p:nvSpPr>
          <p:spPr>
            <a:xfrm>
              <a:off x="15796959" y="564330"/>
              <a:ext cx="327660" cy="270510"/>
            </a:xfrm>
            <a:custGeom>
              <a:avLst/>
              <a:gdLst/>
              <a:ahLst/>
              <a:cxnLst/>
              <a:rect l="l" t="t" r="r" b="b"/>
              <a:pathLst>
                <a:path w="327659" h="270509">
                  <a:moveTo>
                    <a:pt x="16903" y="257175"/>
                  </a:moveTo>
                  <a:lnTo>
                    <a:pt x="13093" y="253326"/>
                  </a:lnTo>
                  <a:lnTo>
                    <a:pt x="3733" y="253326"/>
                  </a:lnTo>
                  <a:lnTo>
                    <a:pt x="0" y="257175"/>
                  </a:lnTo>
                  <a:lnTo>
                    <a:pt x="0" y="266598"/>
                  </a:lnTo>
                  <a:lnTo>
                    <a:pt x="3733" y="270421"/>
                  </a:lnTo>
                  <a:lnTo>
                    <a:pt x="13093" y="270421"/>
                  </a:lnTo>
                  <a:lnTo>
                    <a:pt x="16903" y="266598"/>
                  </a:lnTo>
                  <a:lnTo>
                    <a:pt x="16903" y="261886"/>
                  </a:lnTo>
                  <a:lnTo>
                    <a:pt x="16903" y="257175"/>
                  </a:lnTo>
                  <a:close/>
                </a:path>
                <a:path w="327659" h="270509">
                  <a:moveTo>
                    <a:pt x="327367" y="2870"/>
                  </a:moveTo>
                  <a:lnTo>
                    <a:pt x="324510" y="0"/>
                  </a:lnTo>
                  <a:lnTo>
                    <a:pt x="317500" y="0"/>
                  </a:lnTo>
                  <a:lnTo>
                    <a:pt x="314655" y="2870"/>
                  </a:lnTo>
                  <a:lnTo>
                    <a:pt x="314655" y="9956"/>
                  </a:lnTo>
                  <a:lnTo>
                    <a:pt x="317500" y="12839"/>
                  </a:lnTo>
                  <a:lnTo>
                    <a:pt x="324510" y="12839"/>
                  </a:lnTo>
                  <a:lnTo>
                    <a:pt x="327367" y="9956"/>
                  </a:lnTo>
                  <a:lnTo>
                    <a:pt x="327367" y="6400"/>
                  </a:lnTo>
                  <a:lnTo>
                    <a:pt x="327367" y="2870"/>
                  </a:lnTo>
                  <a:close/>
                </a:path>
              </a:pathLst>
            </a:custGeom>
            <a:solidFill>
              <a:srgbClr val="6F4478">
                <a:alpha val="39999"/>
              </a:srgbClr>
            </a:solidFill>
          </p:spPr>
          <p:txBody>
            <a:bodyPr wrap="square" lIns="0" tIns="0" rIns="0" bIns="0" rtlCol="0"/>
            <a:lstStyle/>
            <a:p>
              <a:endParaRPr/>
            </a:p>
          </p:txBody>
        </p:sp>
        <p:sp>
          <p:nvSpPr>
            <p:cNvPr id="600" name="object 600"/>
            <p:cNvSpPr/>
            <p:nvPr/>
          </p:nvSpPr>
          <p:spPr>
            <a:xfrm>
              <a:off x="15278965" y="362679"/>
              <a:ext cx="1210945" cy="2415540"/>
            </a:xfrm>
            <a:custGeom>
              <a:avLst/>
              <a:gdLst/>
              <a:ahLst/>
              <a:cxnLst/>
              <a:rect l="l" t="t" r="r" b="b"/>
              <a:pathLst>
                <a:path w="1210944" h="2415540">
                  <a:moveTo>
                    <a:pt x="9893" y="2407704"/>
                  </a:moveTo>
                  <a:lnTo>
                    <a:pt x="7670" y="2405469"/>
                  </a:lnTo>
                  <a:lnTo>
                    <a:pt x="2235" y="2405469"/>
                  </a:lnTo>
                  <a:lnTo>
                    <a:pt x="0" y="2407704"/>
                  </a:lnTo>
                  <a:lnTo>
                    <a:pt x="0" y="2413203"/>
                  </a:lnTo>
                  <a:lnTo>
                    <a:pt x="2235" y="2415438"/>
                  </a:lnTo>
                  <a:lnTo>
                    <a:pt x="7670" y="2415438"/>
                  </a:lnTo>
                  <a:lnTo>
                    <a:pt x="9893" y="2413203"/>
                  </a:lnTo>
                  <a:lnTo>
                    <a:pt x="9893" y="2410460"/>
                  </a:lnTo>
                  <a:lnTo>
                    <a:pt x="9893" y="2407704"/>
                  </a:lnTo>
                  <a:close/>
                </a:path>
                <a:path w="1210944" h="2415540">
                  <a:moveTo>
                    <a:pt x="120764" y="2300732"/>
                  </a:moveTo>
                  <a:lnTo>
                    <a:pt x="118922" y="2298890"/>
                  </a:lnTo>
                  <a:lnTo>
                    <a:pt x="114414" y="2298890"/>
                  </a:lnTo>
                  <a:lnTo>
                    <a:pt x="112560" y="2300732"/>
                  </a:lnTo>
                  <a:lnTo>
                    <a:pt x="112560" y="2305304"/>
                  </a:lnTo>
                  <a:lnTo>
                    <a:pt x="114414" y="2307145"/>
                  </a:lnTo>
                  <a:lnTo>
                    <a:pt x="118922" y="2307145"/>
                  </a:lnTo>
                  <a:lnTo>
                    <a:pt x="120764" y="2305304"/>
                  </a:lnTo>
                  <a:lnTo>
                    <a:pt x="120764" y="2303018"/>
                  </a:lnTo>
                  <a:lnTo>
                    <a:pt x="120764" y="2300732"/>
                  </a:lnTo>
                  <a:close/>
                </a:path>
                <a:path w="1210944" h="2415540">
                  <a:moveTo>
                    <a:pt x="130822" y="1369187"/>
                  </a:moveTo>
                  <a:lnTo>
                    <a:pt x="129057" y="1367370"/>
                  </a:lnTo>
                  <a:lnTo>
                    <a:pt x="124625" y="1367370"/>
                  </a:lnTo>
                  <a:lnTo>
                    <a:pt x="122834" y="1369187"/>
                  </a:lnTo>
                  <a:lnTo>
                    <a:pt x="122834" y="1373657"/>
                  </a:lnTo>
                  <a:lnTo>
                    <a:pt x="124625" y="1375448"/>
                  </a:lnTo>
                  <a:lnTo>
                    <a:pt x="129057" y="1375448"/>
                  </a:lnTo>
                  <a:lnTo>
                    <a:pt x="130822" y="1373657"/>
                  </a:lnTo>
                  <a:lnTo>
                    <a:pt x="130822" y="1371422"/>
                  </a:lnTo>
                  <a:lnTo>
                    <a:pt x="130822" y="1369187"/>
                  </a:lnTo>
                  <a:close/>
                </a:path>
                <a:path w="1210944" h="2415540">
                  <a:moveTo>
                    <a:pt x="172707" y="3454"/>
                  </a:moveTo>
                  <a:lnTo>
                    <a:pt x="169291" y="0"/>
                  </a:lnTo>
                  <a:lnTo>
                    <a:pt x="160807" y="0"/>
                  </a:lnTo>
                  <a:lnTo>
                    <a:pt x="157378" y="3454"/>
                  </a:lnTo>
                  <a:lnTo>
                    <a:pt x="157378" y="12039"/>
                  </a:lnTo>
                  <a:lnTo>
                    <a:pt x="160807" y="15494"/>
                  </a:lnTo>
                  <a:lnTo>
                    <a:pt x="169291" y="15494"/>
                  </a:lnTo>
                  <a:lnTo>
                    <a:pt x="172707" y="12039"/>
                  </a:lnTo>
                  <a:lnTo>
                    <a:pt x="172707" y="7759"/>
                  </a:lnTo>
                  <a:lnTo>
                    <a:pt x="172707" y="3454"/>
                  </a:lnTo>
                  <a:close/>
                </a:path>
                <a:path w="1210944" h="2415540">
                  <a:moveTo>
                    <a:pt x="1210411" y="210312"/>
                  </a:moveTo>
                  <a:lnTo>
                    <a:pt x="1208189" y="208064"/>
                  </a:lnTo>
                  <a:lnTo>
                    <a:pt x="1202740" y="208064"/>
                  </a:lnTo>
                  <a:lnTo>
                    <a:pt x="1200518" y="210312"/>
                  </a:lnTo>
                  <a:lnTo>
                    <a:pt x="1200518" y="215798"/>
                  </a:lnTo>
                  <a:lnTo>
                    <a:pt x="1202740" y="218033"/>
                  </a:lnTo>
                  <a:lnTo>
                    <a:pt x="1208189" y="218033"/>
                  </a:lnTo>
                  <a:lnTo>
                    <a:pt x="1210411" y="215798"/>
                  </a:lnTo>
                  <a:lnTo>
                    <a:pt x="1210411" y="213067"/>
                  </a:lnTo>
                  <a:lnTo>
                    <a:pt x="1210411" y="210312"/>
                  </a:lnTo>
                  <a:close/>
                </a:path>
              </a:pathLst>
            </a:custGeom>
            <a:solidFill>
              <a:srgbClr val="FFFFFF">
                <a:alpha val="39999"/>
              </a:srgbClr>
            </a:solidFill>
          </p:spPr>
          <p:txBody>
            <a:bodyPr wrap="square" lIns="0" tIns="0" rIns="0" bIns="0" rtlCol="0"/>
            <a:lstStyle/>
            <a:p>
              <a:endParaRPr/>
            </a:p>
          </p:txBody>
        </p:sp>
        <p:sp>
          <p:nvSpPr>
            <p:cNvPr id="601" name="object 601"/>
            <p:cNvSpPr/>
            <p:nvPr/>
          </p:nvSpPr>
          <p:spPr>
            <a:xfrm>
              <a:off x="14911420" y="99443"/>
              <a:ext cx="17145" cy="17145"/>
            </a:xfrm>
            <a:custGeom>
              <a:avLst/>
              <a:gdLst/>
              <a:ahLst/>
              <a:cxnLst/>
              <a:rect l="l" t="t" r="r" b="b"/>
              <a:pathLst>
                <a:path w="17144" h="17144">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602" name="object 602"/>
            <p:cNvSpPr/>
            <p:nvPr/>
          </p:nvSpPr>
          <p:spPr>
            <a:xfrm>
              <a:off x="19884029" y="2826376"/>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03" name="object 603"/>
            <p:cNvSpPr/>
            <p:nvPr/>
          </p:nvSpPr>
          <p:spPr>
            <a:xfrm>
              <a:off x="19820695" y="1238546"/>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04" name="object 604"/>
            <p:cNvSpPr/>
            <p:nvPr/>
          </p:nvSpPr>
          <p:spPr>
            <a:xfrm>
              <a:off x="15227055" y="1147609"/>
              <a:ext cx="10795" cy="11430"/>
            </a:xfrm>
            <a:custGeom>
              <a:avLst/>
              <a:gdLst/>
              <a:ahLst/>
              <a:cxnLst/>
              <a:rect l="l" t="t" r="r" b="b"/>
              <a:pathLst>
                <a:path w="10794"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605" name="object 605"/>
            <p:cNvSpPr/>
            <p:nvPr/>
          </p:nvSpPr>
          <p:spPr>
            <a:xfrm>
              <a:off x="19434385" y="3207956"/>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06" name="object 606"/>
            <p:cNvSpPr/>
            <p:nvPr/>
          </p:nvSpPr>
          <p:spPr>
            <a:xfrm>
              <a:off x="15045455" y="1791141"/>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607" name="object 607"/>
            <p:cNvSpPr/>
            <p:nvPr/>
          </p:nvSpPr>
          <p:spPr>
            <a:xfrm>
              <a:off x="19384849" y="2049087"/>
              <a:ext cx="205740" cy="2130425"/>
            </a:xfrm>
            <a:custGeom>
              <a:avLst/>
              <a:gdLst/>
              <a:ahLst/>
              <a:cxnLst/>
              <a:rect l="l" t="t" r="r" b="b"/>
              <a:pathLst>
                <a:path w="205740" h="2130425">
                  <a:moveTo>
                    <a:pt x="5918" y="2125180"/>
                  </a:moveTo>
                  <a:lnTo>
                    <a:pt x="4597" y="2123821"/>
                  </a:lnTo>
                  <a:lnTo>
                    <a:pt x="1320" y="2123821"/>
                  </a:lnTo>
                  <a:lnTo>
                    <a:pt x="0" y="2125180"/>
                  </a:lnTo>
                  <a:lnTo>
                    <a:pt x="0" y="2128456"/>
                  </a:lnTo>
                  <a:lnTo>
                    <a:pt x="1320" y="2129802"/>
                  </a:lnTo>
                  <a:lnTo>
                    <a:pt x="4597" y="2129802"/>
                  </a:lnTo>
                  <a:lnTo>
                    <a:pt x="5918" y="2128456"/>
                  </a:lnTo>
                  <a:lnTo>
                    <a:pt x="5918" y="2126792"/>
                  </a:lnTo>
                  <a:lnTo>
                    <a:pt x="5918" y="2125180"/>
                  </a:lnTo>
                  <a:close/>
                </a:path>
                <a:path w="205740" h="2130425">
                  <a:moveTo>
                    <a:pt x="205422" y="1346"/>
                  </a:moveTo>
                  <a:lnTo>
                    <a:pt x="204139" y="0"/>
                  </a:lnTo>
                  <a:lnTo>
                    <a:pt x="200825" y="0"/>
                  </a:lnTo>
                  <a:lnTo>
                    <a:pt x="199542" y="1346"/>
                  </a:lnTo>
                  <a:lnTo>
                    <a:pt x="199542" y="4648"/>
                  </a:lnTo>
                  <a:lnTo>
                    <a:pt x="200825" y="5956"/>
                  </a:lnTo>
                  <a:lnTo>
                    <a:pt x="204139" y="5956"/>
                  </a:lnTo>
                  <a:lnTo>
                    <a:pt x="205422" y="4648"/>
                  </a:lnTo>
                  <a:lnTo>
                    <a:pt x="205422" y="2997"/>
                  </a:lnTo>
                  <a:lnTo>
                    <a:pt x="205422" y="1346"/>
                  </a:lnTo>
                  <a:close/>
                </a:path>
              </a:pathLst>
            </a:custGeom>
            <a:solidFill>
              <a:srgbClr val="FFFFFF">
                <a:alpha val="29998"/>
              </a:srgbClr>
            </a:solidFill>
          </p:spPr>
          <p:txBody>
            <a:bodyPr wrap="square" lIns="0" tIns="0" rIns="0" bIns="0" rtlCol="0"/>
            <a:lstStyle/>
            <a:p>
              <a:endParaRPr/>
            </a:p>
          </p:txBody>
        </p:sp>
        <p:sp>
          <p:nvSpPr>
            <p:cNvPr id="608" name="object 608"/>
            <p:cNvSpPr/>
            <p:nvPr/>
          </p:nvSpPr>
          <p:spPr>
            <a:xfrm>
              <a:off x="19501130" y="1633937"/>
              <a:ext cx="334010" cy="316865"/>
            </a:xfrm>
            <a:custGeom>
              <a:avLst/>
              <a:gdLst/>
              <a:ahLst/>
              <a:cxnLst/>
              <a:rect l="l" t="t" r="r" b="b"/>
              <a:pathLst>
                <a:path w="334009" h="316864">
                  <a:moveTo>
                    <a:pt x="25082" y="296760"/>
                  </a:moveTo>
                  <a:lnTo>
                    <a:pt x="19469" y="291096"/>
                  </a:lnTo>
                  <a:lnTo>
                    <a:pt x="5613" y="291096"/>
                  </a:lnTo>
                  <a:lnTo>
                    <a:pt x="0" y="296760"/>
                  </a:lnTo>
                  <a:lnTo>
                    <a:pt x="0" y="310730"/>
                  </a:lnTo>
                  <a:lnTo>
                    <a:pt x="5613" y="316395"/>
                  </a:lnTo>
                  <a:lnTo>
                    <a:pt x="19469" y="316395"/>
                  </a:lnTo>
                  <a:lnTo>
                    <a:pt x="25082" y="310730"/>
                  </a:lnTo>
                  <a:lnTo>
                    <a:pt x="25082" y="303745"/>
                  </a:lnTo>
                  <a:lnTo>
                    <a:pt x="25082" y="296760"/>
                  </a:lnTo>
                  <a:close/>
                </a:path>
                <a:path w="334009" h="316864">
                  <a:moveTo>
                    <a:pt x="43319" y="80797"/>
                  </a:moveTo>
                  <a:lnTo>
                    <a:pt x="42125" y="79603"/>
                  </a:lnTo>
                  <a:lnTo>
                    <a:pt x="39192" y="79603"/>
                  </a:lnTo>
                  <a:lnTo>
                    <a:pt x="38023" y="80797"/>
                  </a:lnTo>
                  <a:lnTo>
                    <a:pt x="38023" y="83743"/>
                  </a:lnTo>
                  <a:lnTo>
                    <a:pt x="39192" y="84924"/>
                  </a:lnTo>
                  <a:lnTo>
                    <a:pt x="42125" y="84924"/>
                  </a:lnTo>
                  <a:lnTo>
                    <a:pt x="43319" y="83743"/>
                  </a:lnTo>
                  <a:lnTo>
                    <a:pt x="43319" y="82270"/>
                  </a:lnTo>
                  <a:lnTo>
                    <a:pt x="43319" y="80797"/>
                  </a:lnTo>
                  <a:close/>
                </a:path>
                <a:path w="334009" h="316864">
                  <a:moveTo>
                    <a:pt x="333971" y="3086"/>
                  </a:moveTo>
                  <a:lnTo>
                    <a:pt x="329730" y="0"/>
                  </a:lnTo>
                  <a:lnTo>
                    <a:pt x="319290" y="0"/>
                  </a:lnTo>
                  <a:lnTo>
                    <a:pt x="315023" y="3086"/>
                  </a:lnTo>
                  <a:lnTo>
                    <a:pt x="315023" y="10655"/>
                  </a:lnTo>
                  <a:lnTo>
                    <a:pt x="319290" y="13741"/>
                  </a:lnTo>
                  <a:lnTo>
                    <a:pt x="329730" y="13741"/>
                  </a:lnTo>
                  <a:lnTo>
                    <a:pt x="333971" y="10655"/>
                  </a:lnTo>
                  <a:lnTo>
                    <a:pt x="333971" y="6870"/>
                  </a:lnTo>
                  <a:lnTo>
                    <a:pt x="333971" y="3086"/>
                  </a:lnTo>
                  <a:close/>
                </a:path>
              </a:pathLst>
            </a:custGeom>
            <a:solidFill>
              <a:srgbClr val="FFFFFF">
                <a:alpha val="39999"/>
              </a:srgbClr>
            </a:solidFill>
          </p:spPr>
          <p:txBody>
            <a:bodyPr wrap="square" lIns="0" tIns="0" rIns="0" bIns="0" rtlCol="0"/>
            <a:lstStyle/>
            <a:p>
              <a:endParaRPr/>
            </a:p>
          </p:txBody>
        </p:sp>
        <p:sp>
          <p:nvSpPr>
            <p:cNvPr id="609" name="object 609"/>
            <p:cNvSpPr/>
            <p:nvPr/>
          </p:nvSpPr>
          <p:spPr>
            <a:xfrm>
              <a:off x="19070972" y="1765059"/>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610" name="object 610"/>
            <p:cNvSpPr/>
            <p:nvPr/>
          </p:nvSpPr>
          <p:spPr>
            <a:xfrm>
              <a:off x="19076114" y="872522"/>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611" name="object 611"/>
            <p:cNvSpPr/>
            <p:nvPr/>
          </p:nvSpPr>
          <p:spPr>
            <a:xfrm>
              <a:off x="19046276" y="2754696"/>
              <a:ext cx="20320" cy="20955"/>
            </a:xfrm>
            <a:custGeom>
              <a:avLst/>
              <a:gdLst/>
              <a:ahLst/>
              <a:cxnLst/>
              <a:rect l="l" t="t" r="r" b="b"/>
              <a:pathLst>
                <a:path w="20319" h="20955">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612" name="object 612"/>
            <p:cNvSpPr/>
            <p:nvPr/>
          </p:nvSpPr>
          <p:spPr>
            <a:xfrm>
              <a:off x="18947223" y="383772"/>
              <a:ext cx="19050" cy="19050"/>
            </a:xfrm>
            <a:custGeom>
              <a:avLst/>
              <a:gdLst/>
              <a:ahLst/>
              <a:cxnLst/>
              <a:rect l="l" t="t" r="r" b="b"/>
              <a:pathLst>
                <a:path w="19050" h="19050">
                  <a:moveTo>
                    <a:pt x="14366" y="0"/>
                  </a:moveTo>
                  <a:lnTo>
                    <a:pt x="4146" y="0"/>
                  </a:lnTo>
                  <a:lnTo>
                    <a:pt x="0" y="4167"/>
                  </a:lnTo>
                  <a:lnTo>
                    <a:pt x="0" y="14470"/>
                  </a:lnTo>
                  <a:lnTo>
                    <a:pt x="414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613" name="object 613"/>
            <p:cNvSpPr/>
            <p:nvPr/>
          </p:nvSpPr>
          <p:spPr>
            <a:xfrm>
              <a:off x="17387994" y="1127454"/>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14" name="object 614"/>
            <p:cNvSpPr/>
            <p:nvPr/>
          </p:nvSpPr>
          <p:spPr>
            <a:xfrm>
              <a:off x="19307184" y="40491"/>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615" name="object 615"/>
            <p:cNvSpPr/>
            <p:nvPr/>
          </p:nvSpPr>
          <p:spPr>
            <a:xfrm>
              <a:off x="18335321" y="1026455"/>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16" name="object 616"/>
            <p:cNvSpPr/>
            <p:nvPr/>
          </p:nvSpPr>
          <p:spPr>
            <a:xfrm>
              <a:off x="17858040" y="1395996"/>
              <a:ext cx="22225" cy="22225"/>
            </a:xfrm>
            <a:custGeom>
              <a:avLst/>
              <a:gdLst/>
              <a:ahLst/>
              <a:cxnLst/>
              <a:rect l="l" t="t" r="r" b="b"/>
              <a:pathLst>
                <a:path w="22225" h="22225">
                  <a:moveTo>
                    <a:pt x="16826" y="0"/>
                  </a:moveTo>
                  <a:lnTo>
                    <a:pt x="4858" y="0"/>
                  </a:lnTo>
                  <a:lnTo>
                    <a:pt x="0" y="4889"/>
                  </a:lnTo>
                  <a:lnTo>
                    <a:pt x="0" y="16952"/>
                  </a:lnTo>
                  <a:lnTo>
                    <a:pt x="485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617" name="object 617"/>
            <p:cNvSpPr/>
            <p:nvPr/>
          </p:nvSpPr>
          <p:spPr>
            <a:xfrm>
              <a:off x="17657089" y="1025340"/>
              <a:ext cx="1113155" cy="2233295"/>
            </a:xfrm>
            <a:custGeom>
              <a:avLst/>
              <a:gdLst/>
              <a:ahLst/>
              <a:cxnLst/>
              <a:rect l="l" t="t" r="r" b="b"/>
              <a:pathLst>
                <a:path w="1113155" h="2233295">
                  <a:moveTo>
                    <a:pt x="8191" y="1841"/>
                  </a:moveTo>
                  <a:lnTo>
                    <a:pt x="6362" y="0"/>
                  </a:lnTo>
                  <a:lnTo>
                    <a:pt x="1841" y="0"/>
                  </a:lnTo>
                  <a:lnTo>
                    <a:pt x="0" y="1841"/>
                  </a:lnTo>
                  <a:lnTo>
                    <a:pt x="0" y="6413"/>
                  </a:lnTo>
                  <a:lnTo>
                    <a:pt x="1841" y="8255"/>
                  </a:lnTo>
                  <a:lnTo>
                    <a:pt x="6362" y="8255"/>
                  </a:lnTo>
                  <a:lnTo>
                    <a:pt x="8191" y="6413"/>
                  </a:lnTo>
                  <a:lnTo>
                    <a:pt x="8191" y="4127"/>
                  </a:lnTo>
                  <a:lnTo>
                    <a:pt x="8191" y="1841"/>
                  </a:lnTo>
                  <a:close/>
                </a:path>
                <a:path w="1113155" h="2233295">
                  <a:moveTo>
                    <a:pt x="1112545" y="2214689"/>
                  </a:moveTo>
                  <a:lnTo>
                    <a:pt x="1107414" y="2209495"/>
                  </a:lnTo>
                  <a:lnTo>
                    <a:pt x="1094714" y="2209495"/>
                  </a:lnTo>
                  <a:lnTo>
                    <a:pt x="1089571" y="2214689"/>
                  </a:lnTo>
                  <a:lnTo>
                    <a:pt x="1089571" y="2227465"/>
                  </a:lnTo>
                  <a:lnTo>
                    <a:pt x="1094714" y="2232672"/>
                  </a:lnTo>
                  <a:lnTo>
                    <a:pt x="1107414" y="2232672"/>
                  </a:lnTo>
                  <a:lnTo>
                    <a:pt x="1112545" y="2227465"/>
                  </a:lnTo>
                  <a:lnTo>
                    <a:pt x="1112545" y="2221090"/>
                  </a:lnTo>
                  <a:lnTo>
                    <a:pt x="1112545" y="2214689"/>
                  </a:lnTo>
                  <a:close/>
                </a:path>
              </a:pathLst>
            </a:custGeom>
            <a:solidFill>
              <a:srgbClr val="FFFFFF">
                <a:alpha val="31198"/>
              </a:srgbClr>
            </a:solidFill>
          </p:spPr>
          <p:txBody>
            <a:bodyPr wrap="square" lIns="0" tIns="0" rIns="0" bIns="0" rtlCol="0"/>
            <a:lstStyle/>
            <a:p>
              <a:endParaRPr/>
            </a:p>
          </p:txBody>
        </p:sp>
        <p:sp>
          <p:nvSpPr>
            <p:cNvPr id="618" name="object 618"/>
            <p:cNvSpPr/>
            <p:nvPr/>
          </p:nvSpPr>
          <p:spPr>
            <a:xfrm>
              <a:off x="17299325" y="39001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19" name="object 619"/>
            <p:cNvSpPr/>
            <p:nvPr/>
          </p:nvSpPr>
          <p:spPr>
            <a:xfrm>
              <a:off x="17561205" y="26470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620" name="object 620"/>
            <p:cNvSpPr/>
            <p:nvPr/>
          </p:nvSpPr>
          <p:spPr>
            <a:xfrm>
              <a:off x="17207433" y="1406924"/>
              <a:ext cx="2896870" cy="2125980"/>
            </a:xfrm>
            <a:custGeom>
              <a:avLst/>
              <a:gdLst/>
              <a:ahLst/>
              <a:cxnLst/>
              <a:rect l="l" t="t" r="r" b="b"/>
              <a:pathLst>
                <a:path w="2896869" h="2125979">
                  <a:moveTo>
                    <a:pt x="10629" y="2425"/>
                  </a:moveTo>
                  <a:lnTo>
                    <a:pt x="8280" y="0"/>
                  </a:lnTo>
                  <a:lnTo>
                    <a:pt x="2387" y="0"/>
                  </a:lnTo>
                  <a:lnTo>
                    <a:pt x="0" y="2425"/>
                  </a:lnTo>
                  <a:lnTo>
                    <a:pt x="0" y="8331"/>
                  </a:lnTo>
                  <a:lnTo>
                    <a:pt x="2387" y="10769"/>
                  </a:lnTo>
                  <a:lnTo>
                    <a:pt x="8280" y="10769"/>
                  </a:lnTo>
                  <a:lnTo>
                    <a:pt x="10629" y="8331"/>
                  </a:lnTo>
                  <a:lnTo>
                    <a:pt x="10629" y="5384"/>
                  </a:lnTo>
                  <a:lnTo>
                    <a:pt x="10629" y="2425"/>
                  </a:lnTo>
                  <a:close/>
                </a:path>
                <a:path w="2896869" h="2125979">
                  <a:moveTo>
                    <a:pt x="2896654" y="2105418"/>
                  </a:moveTo>
                  <a:lnTo>
                    <a:pt x="2894838" y="2103564"/>
                  </a:lnTo>
                  <a:lnTo>
                    <a:pt x="2882862" y="2103564"/>
                  </a:lnTo>
                  <a:lnTo>
                    <a:pt x="2878010" y="2108454"/>
                  </a:lnTo>
                  <a:lnTo>
                    <a:pt x="2878010" y="2120519"/>
                  </a:lnTo>
                  <a:lnTo>
                    <a:pt x="2882862" y="2125421"/>
                  </a:lnTo>
                  <a:lnTo>
                    <a:pt x="2894838" y="2125421"/>
                  </a:lnTo>
                  <a:lnTo>
                    <a:pt x="2896654" y="2123567"/>
                  </a:lnTo>
                  <a:lnTo>
                    <a:pt x="2896654" y="2105418"/>
                  </a:lnTo>
                  <a:close/>
                </a:path>
              </a:pathLst>
            </a:custGeom>
            <a:solidFill>
              <a:srgbClr val="FFFFFF">
                <a:alpha val="39999"/>
              </a:srgbClr>
            </a:solidFill>
          </p:spPr>
          <p:txBody>
            <a:bodyPr wrap="square" lIns="0" tIns="0" rIns="0" bIns="0" rtlCol="0"/>
            <a:lstStyle/>
            <a:p>
              <a:endParaRPr/>
            </a:p>
          </p:txBody>
        </p:sp>
        <p:sp>
          <p:nvSpPr>
            <p:cNvPr id="621" name="object 621"/>
            <p:cNvSpPr/>
            <p:nvPr/>
          </p:nvSpPr>
          <p:spPr>
            <a:xfrm>
              <a:off x="19410836" y="734398"/>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622" name="object 622"/>
            <p:cNvSpPr/>
            <p:nvPr/>
          </p:nvSpPr>
          <p:spPr>
            <a:xfrm>
              <a:off x="17117124" y="228999"/>
              <a:ext cx="1041400" cy="2476500"/>
            </a:xfrm>
            <a:custGeom>
              <a:avLst/>
              <a:gdLst/>
              <a:ahLst/>
              <a:cxnLst/>
              <a:rect l="l" t="t" r="r" b="b"/>
              <a:pathLst>
                <a:path w="1041400" h="2476500">
                  <a:moveTo>
                    <a:pt x="14249" y="3175"/>
                  </a:moveTo>
                  <a:lnTo>
                    <a:pt x="11061" y="0"/>
                  </a:lnTo>
                  <a:lnTo>
                    <a:pt x="3149" y="0"/>
                  </a:lnTo>
                  <a:lnTo>
                    <a:pt x="0" y="3175"/>
                  </a:lnTo>
                  <a:lnTo>
                    <a:pt x="0" y="11112"/>
                  </a:lnTo>
                  <a:lnTo>
                    <a:pt x="3149" y="14325"/>
                  </a:lnTo>
                  <a:lnTo>
                    <a:pt x="11061" y="14325"/>
                  </a:lnTo>
                  <a:lnTo>
                    <a:pt x="14249" y="11112"/>
                  </a:lnTo>
                  <a:lnTo>
                    <a:pt x="14249" y="7150"/>
                  </a:lnTo>
                  <a:lnTo>
                    <a:pt x="14249" y="3175"/>
                  </a:lnTo>
                  <a:close/>
                </a:path>
                <a:path w="1041400" h="2476500">
                  <a:moveTo>
                    <a:pt x="1041184" y="2465832"/>
                  </a:moveTo>
                  <a:lnTo>
                    <a:pt x="1038237" y="2462885"/>
                  </a:lnTo>
                  <a:lnTo>
                    <a:pt x="1030998" y="2462885"/>
                  </a:lnTo>
                  <a:lnTo>
                    <a:pt x="1028039" y="2465832"/>
                  </a:lnTo>
                  <a:lnTo>
                    <a:pt x="1028039" y="2473134"/>
                  </a:lnTo>
                  <a:lnTo>
                    <a:pt x="1030998" y="2476119"/>
                  </a:lnTo>
                  <a:lnTo>
                    <a:pt x="1038237" y="2476119"/>
                  </a:lnTo>
                  <a:lnTo>
                    <a:pt x="1041184" y="2473134"/>
                  </a:lnTo>
                  <a:lnTo>
                    <a:pt x="1041184" y="2469502"/>
                  </a:lnTo>
                  <a:lnTo>
                    <a:pt x="1041184" y="2465832"/>
                  </a:lnTo>
                  <a:close/>
                </a:path>
              </a:pathLst>
            </a:custGeom>
            <a:solidFill>
              <a:srgbClr val="FFFFFF">
                <a:alpha val="39999"/>
              </a:srgbClr>
            </a:solidFill>
          </p:spPr>
          <p:txBody>
            <a:bodyPr wrap="square" lIns="0" tIns="0" rIns="0" bIns="0" rtlCol="0"/>
            <a:lstStyle/>
            <a:p>
              <a:endParaRPr/>
            </a:p>
          </p:txBody>
        </p:sp>
        <p:sp>
          <p:nvSpPr>
            <p:cNvPr id="623" name="object 623"/>
            <p:cNvSpPr/>
            <p:nvPr/>
          </p:nvSpPr>
          <p:spPr>
            <a:xfrm>
              <a:off x="18064177" y="2500731"/>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24" name="object 624"/>
            <p:cNvSpPr/>
            <p:nvPr/>
          </p:nvSpPr>
          <p:spPr>
            <a:xfrm>
              <a:off x="18731208" y="2902671"/>
              <a:ext cx="12700" cy="12700"/>
            </a:xfrm>
            <a:custGeom>
              <a:avLst/>
              <a:gdLst/>
              <a:ahLst/>
              <a:cxnLst/>
              <a:rect l="l" t="t" r="r" b="b"/>
              <a:pathLst>
                <a:path w="12700" h="12700">
                  <a:moveTo>
                    <a:pt x="9465" y="0"/>
                  </a:moveTo>
                  <a:lnTo>
                    <a:pt x="2722" y="0"/>
                  </a:lnTo>
                  <a:lnTo>
                    <a:pt x="0" y="2753"/>
                  </a:lnTo>
                  <a:lnTo>
                    <a:pt x="0" y="9538"/>
                  </a:lnTo>
                  <a:lnTo>
                    <a:pt x="2722" y="12303"/>
                  </a:lnTo>
                  <a:lnTo>
                    <a:pt x="9465" y="12303"/>
                  </a:lnTo>
                  <a:lnTo>
                    <a:pt x="12198" y="9538"/>
                  </a:lnTo>
                  <a:lnTo>
                    <a:pt x="12198" y="6135"/>
                  </a:lnTo>
                  <a:lnTo>
                    <a:pt x="12198" y="2753"/>
                  </a:lnTo>
                  <a:lnTo>
                    <a:pt x="9465" y="0"/>
                  </a:lnTo>
                  <a:close/>
                </a:path>
              </a:pathLst>
            </a:custGeom>
            <a:solidFill>
              <a:srgbClr val="FFFFFF">
                <a:alpha val="31198"/>
              </a:srgbClr>
            </a:solidFill>
          </p:spPr>
          <p:txBody>
            <a:bodyPr wrap="square" lIns="0" tIns="0" rIns="0" bIns="0" rtlCol="0"/>
            <a:lstStyle/>
            <a:p>
              <a:endParaRPr/>
            </a:p>
          </p:txBody>
        </p:sp>
        <p:sp>
          <p:nvSpPr>
            <p:cNvPr id="625" name="object 625"/>
            <p:cNvSpPr/>
            <p:nvPr/>
          </p:nvSpPr>
          <p:spPr>
            <a:xfrm>
              <a:off x="17749522" y="2754063"/>
              <a:ext cx="17145" cy="17145"/>
            </a:xfrm>
            <a:custGeom>
              <a:avLst/>
              <a:gdLst/>
              <a:ahLst/>
              <a:cxnLst/>
              <a:rect l="l" t="t" r="r" b="b"/>
              <a:pathLst>
                <a:path w="17144"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626" name="object 626"/>
            <p:cNvSpPr/>
            <p:nvPr/>
          </p:nvSpPr>
          <p:spPr>
            <a:xfrm>
              <a:off x="17381805" y="1709451"/>
              <a:ext cx="1060450" cy="807720"/>
            </a:xfrm>
            <a:custGeom>
              <a:avLst/>
              <a:gdLst/>
              <a:ahLst/>
              <a:cxnLst/>
              <a:rect l="l" t="t" r="r" b="b"/>
              <a:pathLst>
                <a:path w="1060450" h="807719">
                  <a:moveTo>
                    <a:pt x="14351" y="746290"/>
                  </a:moveTo>
                  <a:lnTo>
                    <a:pt x="11137" y="743064"/>
                  </a:lnTo>
                  <a:lnTo>
                    <a:pt x="3187" y="743064"/>
                  </a:lnTo>
                  <a:lnTo>
                    <a:pt x="0" y="746290"/>
                  </a:lnTo>
                  <a:lnTo>
                    <a:pt x="0" y="754303"/>
                  </a:lnTo>
                  <a:lnTo>
                    <a:pt x="3187" y="757555"/>
                  </a:lnTo>
                  <a:lnTo>
                    <a:pt x="11137" y="757555"/>
                  </a:lnTo>
                  <a:lnTo>
                    <a:pt x="14351" y="754303"/>
                  </a:lnTo>
                  <a:lnTo>
                    <a:pt x="14351" y="750290"/>
                  </a:lnTo>
                  <a:lnTo>
                    <a:pt x="14351" y="746290"/>
                  </a:lnTo>
                  <a:close/>
                </a:path>
                <a:path w="1060450" h="807719">
                  <a:moveTo>
                    <a:pt x="680808" y="2946"/>
                  </a:moveTo>
                  <a:lnTo>
                    <a:pt x="677849" y="0"/>
                  </a:lnTo>
                  <a:lnTo>
                    <a:pt x="670610" y="0"/>
                  </a:lnTo>
                  <a:lnTo>
                    <a:pt x="667664" y="2946"/>
                  </a:lnTo>
                  <a:lnTo>
                    <a:pt x="667664" y="10261"/>
                  </a:lnTo>
                  <a:lnTo>
                    <a:pt x="670610" y="13233"/>
                  </a:lnTo>
                  <a:lnTo>
                    <a:pt x="677849" y="13233"/>
                  </a:lnTo>
                  <a:lnTo>
                    <a:pt x="680808" y="10261"/>
                  </a:lnTo>
                  <a:lnTo>
                    <a:pt x="680808" y="6616"/>
                  </a:lnTo>
                  <a:lnTo>
                    <a:pt x="680808" y="2946"/>
                  </a:lnTo>
                  <a:close/>
                </a:path>
                <a:path w="1060450" h="807719">
                  <a:moveTo>
                    <a:pt x="1060119" y="799947"/>
                  </a:moveTo>
                  <a:lnTo>
                    <a:pt x="1057897" y="797712"/>
                  </a:lnTo>
                  <a:lnTo>
                    <a:pt x="1052461" y="797712"/>
                  </a:lnTo>
                  <a:lnTo>
                    <a:pt x="1050239" y="799947"/>
                  </a:lnTo>
                  <a:lnTo>
                    <a:pt x="1050239" y="805434"/>
                  </a:lnTo>
                  <a:lnTo>
                    <a:pt x="1052461" y="807694"/>
                  </a:lnTo>
                  <a:lnTo>
                    <a:pt x="1057897" y="807694"/>
                  </a:lnTo>
                  <a:lnTo>
                    <a:pt x="1060119" y="805434"/>
                  </a:lnTo>
                  <a:lnTo>
                    <a:pt x="1060119" y="802703"/>
                  </a:lnTo>
                  <a:lnTo>
                    <a:pt x="1060119" y="799947"/>
                  </a:lnTo>
                  <a:close/>
                </a:path>
              </a:pathLst>
            </a:custGeom>
            <a:solidFill>
              <a:srgbClr val="FFFFFF">
                <a:alpha val="39999"/>
              </a:srgbClr>
            </a:solidFill>
          </p:spPr>
          <p:txBody>
            <a:bodyPr wrap="square" lIns="0" tIns="0" rIns="0" bIns="0" rtlCol="0"/>
            <a:lstStyle/>
            <a:p>
              <a:endParaRPr/>
            </a:p>
          </p:txBody>
        </p:sp>
        <p:sp>
          <p:nvSpPr>
            <p:cNvPr id="627" name="object 627"/>
            <p:cNvSpPr/>
            <p:nvPr/>
          </p:nvSpPr>
          <p:spPr>
            <a:xfrm>
              <a:off x="18654447" y="580853"/>
              <a:ext cx="966469" cy="1420495"/>
            </a:xfrm>
            <a:custGeom>
              <a:avLst/>
              <a:gdLst/>
              <a:ahLst/>
              <a:cxnLst/>
              <a:rect l="l" t="t" r="r" b="b"/>
              <a:pathLst>
                <a:path w="966469" h="1420495">
                  <a:moveTo>
                    <a:pt x="31673" y="1395120"/>
                  </a:moveTo>
                  <a:lnTo>
                    <a:pt x="24587" y="1387957"/>
                  </a:lnTo>
                  <a:lnTo>
                    <a:pt x="7061" y="1387957"/>
                  </a:lnTo>
                  <a:lnTo>
                    <a:pt x="0" y="1395120"/>
                  </a:lnTo>
                  <a:lnTo>
                    <a:pt x="0" y="1412735"/>
                  </a:lnTo>
                  <a:lnTo>
                    <a:pt x="7061" y="1419923"/>
                  </a:lnTo>
                  <a:lnTo>
                    <a:pt x="24587" y="1419923"/>
                  </a:lnTo>
                  <a:lnTo>
                    <a:pt x="31673" y="1412735"/>
                  </a:lnTo>
                  <a:lnTo>
                    <a:pt x="31673" y="1403921"/>
                  </a:lnTo>
                  <a:lnTo>
                    <a:pt x="31673" y="1395120"/>
                  </a:lnTo>
                  <a:close/>
                </a:path>
                <a:path w="966469" h="1420495">
                  <a:moveTo>
                    <a:pt x="966063" y="5422"/>
                  </a:moveTo>
                  <a:lnTo>
                    <a:pt x="960704" y="0"/>
                  </a:lnTo>
                  <a:lnTo>
                    <a:pt x="947458" y="0"/>
                  </a:lnTo>
                  <a:lnTo>
                    <a:pt x="942060" y="5422"/>
                  </a:lnTo>
                  <a:lnTo>
                    <a:pt x="942060" y="18808"/>
                  </a:lnTo>
                  <a:lnTo>
                    <a:pt x="947458" y="24231"/>
                  </a:lnTo>
                  <a:lnTo>
                    <a:pt x="960704" y="24231"/>
                  </a:lnTo>
                  <a:lnTo>
                    <a:pt x="966063" y="18808"/>
                  </a:lnTo>
                  <a:lnTo>
                    <a:pt x="966063" y="12103"/>
                  </a:lnTo>
                  <a:lnTo>
                    <a:pt x="966063" y="5422"/>
                  </a:lnTo>
                  <a:close/>
                </a:path>
              </a:pathLst>
            </a:custGeom>
            <a:solidFill>
              <a:srgbClr val="384746">
                <a:alpha val="39999"/>
              </a:srgbClr>
            </a:solidFill>
          </p:spPr>
          <p:txBody>
            <a:bodyPr wrap="square" lIns="0" tIns="0" rIns="0" bIns="0" rtlCol="0"/>
            <a:lstStyle/>
            <a:p>
              <a:endParaRPr/>
            </a:p>
          </p:txBody>
        </p:sp>
        <p:sp>
          <p:nvSpPr>
            <p:cNvPr id="628" name="object 628"/>
            <p:cNvSpPr/>
            <p:nvPr/>
          </p:nvSpPr>
          <p:spPr>
            <a:xfrm>
              <a:off x="19621701" y="327802"/>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29" name="object 629"/>
            <p:cNvSpPr/>
            <p:nvPr/>
          </p:nvSpPr>
          <p:spPr>
            <a:xfrm>
              <a:off x="18847576" y="1156629"/>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30" name="object 630"/>
            <p:cNvSpPr/>
            <p:nvPr/>
          </p:nvSpPr>
          <p:spPr>
            <a:xfrm>
              <a:off x="18397918" y="792320"/>
              <a:ext cx="65405" cy="756920"/>
            </a:xfrm>
            <a:custGeom>
              <a:avLst/>
              <a:gdLst/>
              <a:ahLst/>
              <a:cxnLst/>
              <a:rect l="l" t="t" r="r" b="b"/>
              <a:pathLst>
                <a:path w="65405" h="756919">
                  <a:moveTo>
                    <a:pt x="10642" y="748322"/>
                  </a:moveTo>
                  <a:lnTo>
                    <a:pt x="8293" y="745896"/>
                  </a:lnTo>
                  <a:lnTo>
                    <a:pt x="2387" y="745896"/>
                  </a:lnTo>
                  <a:lnTo>
                    <a:pt x="0" y="748322"/>
                  </a:lnTo>
                  <a:lnTo>
                    <a:pt x="0" y="754227"/>
                  </a:lnTo>
                  <a:lnTo>
                    <a:pt x="2387" y="756653"/>
                  </a:lnTo>
                  <a:lnTo>
                    <a:pt x="8293" y="756653"/>
                  </a:lnTo>
                  <a:lnTo>
                    <a:pt x="10642" y="754227"/>
                  </a:lnTo>
                  <a:lnTo>
                    <a:pt x="10642" y="751281"/>
                  </a:lnTo>
                  <a:lnTo>
                    <a:pt x="10642" y="748322"/>
                  </a:lnTo>
                  <a:close/>
                </a:path>
                <a:path w="65405" h="756919">
                  <a:moveTo>
                    <a:pt x="64935" y="3467"/>
                  </a:moveTo>
                  <a:lnTo>
                    <a:pt x="61518" y="0"/>
                  </a:lnTo>
                  <a:lnTo>
                    <a:pt x="53035" y="0"/>
                  </a:lnTo>
                  <a:lnTo>
                    <a:pt x="49606" y="3467"/>
                  </a:lnTo>
                  <a:lnTo>
                    <a:pt x="49606" y="12052"/>
                  </a:lnTo>
                  <a:lnTo>
                    <a:pt x="53035" y="15506"/>
                  </a:lnTo>
                  <a:lnTo>
                    <a:pt x="61518" y="15506"/>
                  </a:lnTo>
                  <a:lnTo>
                    <a:pt x="64935" y="12052"/>
                  </a:lnTo>
                  <a:lnTo>
                    <a:pt x="64935" y="7759"/>
                  </a:lnTo>
                  <a:lnTo>
                    <a:pt x="64935" y="3467"/>
                  </a:lnTo>
                  <a:close/>
                </a:path>
              </a:pathLst>
            </a:custGeom>
            <a:solidFill>
              <a:srgbClr val="FFFFFF">
                <a:alpha val="39999"/>
              </a:srgbClr>
            </a:solidFill>
          </p:spPr>
          <p:txBody>
            <a:bodyPr wrap="square" lIns="0" tIns="0" rIns="0" bIns="0" rtlCol="0"/>
            <a:lstStyle/>
            <a:p>
              <a:endParaRPr/>
            </a:p>
          </p:txBody>
        </p:sp>
        <p:sp>
          <p:nvSpPr>
            <p:cNvPr id="631" name="object 631"/>
            <p:cNvSpPr/>
            <p:nvPr/>
          </p:nvSpPr>
          <p:spPr>
            <a:xfrm>
              <a:off x="17665281" y="211592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32" name="object 632"/>
            <p:cNvSpPr/>
            <p:nvPr/>
          </p:nvSpPr>
          <p:spPr>
            <a:xfrm>
              <a:off x="15675641" y="220011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633" name="object 633"/>
            <p:cNvSpPr/>
            <p:nvPr/>
          </p:nvSpPr>
          <p:spPr>
            <a:xfrm>
              <a:off x="15587039" y="1392268"/>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634" name="object 634"/>
            <p:cNvSpPr/>
            <p:nvPr/>
          </p:nvSpPr>
          <p:spPr>
            <a:xfrm>
              <a:off x="16285120" y="1405428"/>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635" name="object 635"/>
            <p:cNvSpPr/>
            <p:nvPr/>
          </p:nvSpPr>
          <p:spPr>
            <a:xfrm>
              <a:off x="16884946" y="2778019"/>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36" name="object 636"/>
            <p:cNvSpPr/>
            <p:nvPr/>
          </p:nvSpPr>
          <p:spPr>
            <a:xfrm>
              <a:off x="17111028" y="3332077"/>
              <a:ext cx="19050" cy="19050"/>
            </a:xfrm>
            <a:custGeom>
              <a:avLst/>
              <a:gdLst/>
              <a:ahLst/>
              <a:cxnLst/>
              <a:rect l="l" t="t" r="r" b="b"/>
              <a:pathLst>
                <a:path w="19050" h="19050">
                  <a:moveTo>
                    <a:pt x="14366" y="0"/>
                  </a:moveTo>
                  <a:lnTo>
                    <a:pt x="4156" y="0"/>
                  </a:lnTo>
                  <a:lnTo>
                    <a:pt x="0" y="4177"/>
                  </a:lnTo>
                  <a:lnTo>
                    <a:pt x="0" y="14481"/>
                  </a:lnTo>
                  <a:lnTo>
                    <a:pt x="415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637" name="object 637"/>
            <p:cNvSpPr/>
            <p:nvPr/>
          </p:nvSpPr>
          <p:spPr>
            <a:xfrm>
              <a:off x="15551802" y="4075767"/>
              <a:ext cx="24130" cy="24765"/>
            </a:xfrm>
            <a:custGeom>
              <a:avLst/>
              <a:gdLst/>
              <a:ahLst/>
              <a:cxnLst/>
              <a:rect l="l" t="t" r="r" b="b"/>
              <a:pathLst>
                <a:path w="24130" h="24764">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638" name="object 638"/>
            <p:cNvSpPr/>
            <p:nvPr/>
          </p:nvSpPr>
          <p:spPr>
            <a:xfrm>
              <a:off x="15576982" y="2586881"/>
              <a:ext cx="1240155" cy="1250315"/>
            </a:xfrm>
            <a:custGeom>
              <a:avLst/>
              <a:gdLst/>
              <a:ahLst/>
              <a:cxnLst/>
              <a:rect l="l" t="t" r="r" b="b"/>
              <a:pathLst>
                <a:path w="1240155" h="1250314">
                  <a:moveTo>
                    <a:pt x="14135" y="1239037"/>
                  </a:moveTo>
                  <a:lnTo>
                    <a:pt x="10972" y="1235849"/>
                  </a:lnTo>
                  <a:lnTo>
                    <a:pt x="3162" y="1235849"/>
                  </a:lnTo>
                  <a:lnTo>
                    <a:pt x="0" y="1239037"/>
                  </a:lnTo>
                  <a:lnTo>
                    <a:pt x="0" y="1246911"/>
                  </a:lnTo>
                  <a:lnTo>
                    <a:pt x="3162" y="1250111"/>
                  </a:lnTo>
                  <a:lnTo>
                    <a:pt x="10972" y="1250111"/>
                  </a:lnTo>
                  <a:lnTo>
                    <a:pt x="14135" y="1246911"/>
                  </a:lnTo>
                  <a:lnTo>
                    <a:pt x="14135" y="1242987"/>
                  </a:lnTo>
                  <a:lnTo>
                    <a:pt x="14135" y="1239037"/>
                  </a:lnTo>
                  <a:close/>
                </a:path>
                <a:path w="1240155" h="1250314">
                  <a:moveTo>
                    <a:pt x="929208" y="257175"/>
                  </a:moveTo>
                  <a:lnTo>
                    <a:pt x="925410" y="253326"/>
                  </a:lnTo>
                  <a:lnTo>
                    <a:pt x="916038" y="253326"/>
                  </a:lnTo>
                  <a:lnTo>
                    <a:pt x="912304" y="257175"/>
                  </a:lnTo>
                  <a:lnTo>
                    <a:pt x="912304" y="266598"/>
                  </a:lnTo>
                  <a:lnTo>
                    <a:pt x="916038" y="270421"/>
                  </a:lnTo>
                  <a:lnTo>
                    <a:pt x="925410" y="270421"/>
                  </a:lnTo>
                  <a:lnTo>
                    <a:pt x="929208" y="266598"/>
                  </a:lnTo>
                  <a:lnTo>
                    <a:pt x="929208" y="261886"/>
                  </a:lnTo>
                  <a:lnTo>
                    <a:pt x="929208" y="257175"/>
                  </a:lnTo>
                  <a:close/>
                </a:path>
                <a:path w="1240155" h="1250314">
                  <a:moveTo>
                    <a:pt x="1239672" y="2882"/>
                  </a:moveTo>
                  <a:lnTo>
                    <a:pt x="1236814" y="0"/>
                  </a:lnTo>
                  <a:lnTo>
                    <a:pt x="1229817" y="0"/>
                  </a:lnTo>
                  <a:lnTo>
                    <a:pt x="1226959" y="2882"/>
                  </a:lnTo>
                  <a:lnTo>
                    <a:pt x="1226959" y="9956"/>
                  </a:lnTo>
                  <a:lnTo>
                    <a:pt x="1229817" y="12852"/>
                  </a:lnTo>
                  <a:lnTo>
                    <a:pt x="1236814" y="12852"/>
                  </a:lnTo>
                  <a:lnTo>
                    <a:pt x="1239672" y="9956"/>
                  </a:lnTo>
                  <a:lnTo>
                    <a:pt x="1239672" y="6413"/>
                  </a:lnTo>
                  <a:lnTo>
                    <a:pt x="1239672" y="2882"/>
                  </a:lnTo>
                  <a:close/>
                </a:path>
              </a:pathLst>
            </a:custGeom>
            <a:solidFill>
              <a:srgbClr val="6F4478">
                <a:alpha val="39999"/>
              </a:srgbClr>
            </a:solidFill>
          </p:spPr>
          <p:txBody>
            <a:bodyPr wrap="square" lIns="0" tIns="0" rIns="0" bIns="0" rtlCol="0"/>
            <a:lstStyle/>
            <a:p>
              <a:endParaRPr/>
            </a:p>
          </p:txBody>
        </p:sp>
        <p:sp>
          <p:nvSpPr>
            <p:cNvPr id="639" name="object 639"/>
            <p:cNvSpPr/>
            <p:nvPr/>
          </p:nvSpPr>
          <p:spPr>
            <a:xfrm>
              <a:off x="15817583" y="2233694"/>
              <a:ext cx="636905" cy="1748789"/>
            </a:xfrm>
            <a:custGeom>
              <a:avLst/>
              <a:gdLst/>
              <a:ahLst/>
              <a:cxnLst/>
              <a:rect l="l" t="t" r="r" b="b"/>
              <a:pathLst>
                <a:path w="636905" h="1748789">
                  <a:moveTo>
                    <a:pt x="11506" y="1741805"/>
                  </a:moveTo>
                  <a:lnTo>
                    <a:pt x="9664" y="1739963"/>
                  </a:lnTo>
                  <a:lnTo>
                    <a:pt x="5156" y="1739963"/>
                  </a:lnTo>
                  <a:lnTo>
                    <a:pt x="3302" y="1741805"/>
                  </a:lnTo>
                  <a:lnTo>
                    <a:pt x="3302" y="1746364"/>
                  </a:lnTo>
                  <a:lnTo>
                    <a:pt x="5156" y="1748218"/>
                  </a:lnTo>
                  <a:lnTo>
                    <a:pt x="9664" y="1748218"/>
                  </a:lnTo>
                  <a:lnTo>
                    <a:pt x="11506" y="1746364"/>
                  </a:lnTo>
                  <a:lnTo>
                    <a:pt x="11506" y="1744091"/>
                  </a:lnTo>
                  <a:lnTo>
                    <a:pt x="11506" y="1741805"/>
                  </a:lnTo>
                  <a:close/>
                </a:path>
                <a:path w="636905" h="1748789">
                  <a:moveTo>
                    <a:pt x="22987" y="951077"/>
                  </a:moveTo>
                  <a:lnTo>
                    <a:pt x="17843" y="945896"/>
                  </a:lnTo>
                  <a:lnTo>
                    <a:pt x="5156" y="945896"/>
                  </a:lnTo>
                  <a:lnTo>
                    <a:pt x="0" y="951077"/>
                  </a:lnTo>
                  <a:lnTo>
                    <a:pt x="0" y="963866"/>
                  </a:lnTo>
                  <a:lnTo>
                    <a:pt x="5156" y="969073"/>
                  </a:lnTo>
                  <a:lnTo>
                    <a:pt x="17843" y="969073"/>
                  </a:lnTo>
                  <a:lnTo>
                    <a:pt x="22987" y="963866"/>
                  </a:lnTo>
                  <a:lnTo>
                    <a:pt x="22987" y="957491"/>
                  </a:lnTo>
                  <a:lnTo>
                    <a:pt x="22987" y="951077"/>
                  </a:lnTo>
                  <a:close/>
                </a:path>
                <a:path w="636905" h="1748789">
                  <a:moveTo>
                    <a:pt x="636778" y="2882"/>
                  </a:moveTo>
                  <a:lnTo>
                    <a:pt x="633920" y="0"/>
                  </a:lnTo>
                  <a:lnTo>
                    <a:pt x="626821" y="0"/>
                  </a:lnTo>
                  <a:lnTo>
                    <a:pt x="623963" y="2882"/>
                  </a:lnTo>
                  <a:lnTo>
                    <a:pt x="623963" y="9982"/>
                  </a:lnTo>
                  <a:lnTo>
                    <a:pt x="626821" y="12915"/>
                  </a:lnTo>
                  <a:lnTo>
                    <a:pt x="633920" y="12915"/>
                  </a:lnTo>
                  <a:lnTo>
                    <a:pt x="636778" y="9982"/>
                  </a:lnTo>
                  <a:lnTo>
                    <a:pt x="636778" y="6426"/>
                  </a:lnTo>
                  <a:lnTo>
                    <a:pt x="636778" y="2882"/>
                  </a:lnTo>
                  <a:close/>
                </a:path>
              </a:pathLst>
            </a:custGeom>
            <a:solidFill>
              <a:srgbClr val="FFFFFF">
                <a:alpha val="31198"/>
              </a:srgbClr>
            </a:solidFill>
          </p:spPr>
          <p:txBody>
            <a:bodyPr wrap="square" lIns="0" tIns="0" rIns="0" bIns="0" rtlCol="0"/>
            <a:lstStyle/>
            <a:p>
              <a:endParaRPr/>
            </a:p>
          </p:txBody>
        </p:sp>
        <p:sp>
          <p:nvSpPr>
            <p:cNvPr id="640" name="object 640"/>
            <p:cNvSpPr/>
            <p:nvPr/>
          </p:nvSpPr>
          <p:spPr>
            <a:xfrm>
              <a:off x="16404825" y="1733055"/>
              <a:ext cx="21590" cy="21590"/>
            </a:xfrm>
            <a:custGeom>
              <a:avLst/>
              <a:gdLst/>
              <a:ahLst/>
              <a:cxnLst/>
              <a:rect l="l" t="t" r="r" b="b"/>
              <a:pathLst>
                <a:path w="21590" h="21589">
                  <a:moveTo>
                    <a:pt x="16564" y="0"/>
                  </a:moveTo>
                  <a:lnTo>
                    <a:pt x="4785" y="0"/>
                  </a:lnTo>
                  <a:lnTo>
                    <a:pt x="0" y="4816"/>
                  </a:lnTo>
                  <a:lnTo>
                    <a:pt x="0" y="16711"/>
                  </a:lnTo>
                  <a:lnTo>
                    <a:pt x="4785" y="21538"/>
                  </a:lnTo>
                  <a:lnTo>
                    <a:pt x="16564" y="21538"/>
                  </a:lnTo>
                  <a:lnTo>
                    <a:pt x="21360" y="16711"/>
                  </a:lnTo>
                  <a:lnTo>
                    <a:pt x="21360" y="10774"/>
                  </a:lnTo>
                  <a:lnTo>
                    <a:pt x="21360" y="4816"/>
                  </a:lnTo>
                  <a:lnTo>
                    <a:pt x="16564" y="0"/>
                  </a:lnTo>
                  <a:close/>
                </a:path>
              </a:pathLst>
            </a:custGeom>
            <a:solidFill>
              <a:srgbClr val="FFFFFF">
                <a:alpha val="39999"/>
              </a:srgbClr>
            </a:solidFill>
          </p:spPr>
          <p:txBody>
            <a:bodyPr wrap="square" lIns="0" tIns="0" rIns="0" bIns="0" rtlCol="0"/>
            <a:lstStyle/>
            <a:p>
              <a:endParaRPr/>
            </a:p>
          </p:txBody>
        </p:sp>
        <p:sp>
          <p:nvSpPr>
            <p:cNvPr id="641" name="object 641"/>
            <p:cNvSpPr/>
            <p:nvPr/>
          </p:nvSpPr>
          <p:spPr>
            <a:xfrm>
              <a:off x="15463133" y="3338327"/>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642" name="object 642"/>
            <p:cNvSpPr/>
            <p:nvPr/>
          </p:nvSpPr>
          <p:spPr>
            <a:xfrm>
              <a:off x="16722814" y="858627"/>
              <a:ext cx="121285" cy="116839"/>
            </a:xfrm>
            <a:custGeom>
              <a:avLst/>
              <a:gdLst/>
              <a:ahLst/>
              <a:cxnLst/>
              <a:rect l="l" t="t" r="r" b="b"/>
              <a:pathLst>
                <a:path w="121284" h="116840">
                  <a:moveTo>
                    <a:pt x="9880" y="108813"/>
                  </a:moveTo>
                  <a:lnTo>
                    <a:pt x="7658" y="106578"/>
                  </a:lnTo>
                  <a:lnTo>
                    <a:pt x="2222" y="106578"/>
                  </a:lnTo>
                  <a:lnTo>
                    <a:pt x="0" y="108813"/>
                  </a:lnTo>
                  <a:lnTo>
                    <a:pt x="0" y="114300"/>
                  </a:lnTo>
                  <a:lnTo>
                    <a:pt x="2222" y="116560"/>
                  </a:lnTo>
                  <a:lnTo>
                    <a:pt x="7658" y="116560"/>
                  </a:lnTo>
                  <a:lnTo>
                    <a:pt x="9880" y="114300"/>
                  </a:lnTo>
                  <a:lnTo>
                    <a:pt x="9880" y="111569"/>
                  </a:lnTo>
                  <a:lnTo>
                    <a:pt x="9880" y="108813"/>
                  </a:lnTo>
                  <a:close/>
                </a:path>
                <a:path w="121284" h="116840">
                  <a:moveTo>
                    <a:pt x="120751" y="1854"/>
                  </a:moveTo>
                  <a:lnTo>
                    <a:pt x="118922" y="0"/>
                  </a:lnTo>
                  <a:lnTo>
                    <a:pt x="114401" y="0"/>
                  </a:lnTo>
                  <a:lnTo>
                    <a:pt x="112547" y="1854"/>
                  </a:lnTo>
                  <a:lnTo>
                    <a:pt x="112547" y="6413"/>
                  </a:lnTo>
                  <a:lnTo>
                    <a:pt x="114401" y="8255"/>
                  </a:lnTo>
                  <a:lnTo>
                    <a:pt x="118922" y="8255"/>
                  </a:lnTo>
                  <a:lnTo>
                    <a:pt x="120751" y="6413"/>
                  </a:lnTo>
                  <a:lnTo>
                    <a:pt x="120751" y="4127"/>
                  </a:lnTo>
                  <a:lnTo>
                    <a:pt x="120751" y="1854"/>
                  </a:lnTo>
                  <a:close/>
                </a:path>
              </a:pathLst>
            </a:custGeom>
            <a:solidFill>
              <a:srgbClr val="FFFFFF">
                <a:alpha val="39999"/>
              </a:srgbClr>
            </a:solidFill>
          </p:spPr>
          <p:txBody>
            <a:bodyPr wrap="square" lIns="0" tIns="0" rIns="0" bIns="0" rtlCol="0"/>
            <a:lstStyle/>
            <a:p>
              <a:endParaRPr/>
            </a:p>
          </p:txBody>
        </p:sp>
        <p:sp>
          <p:nvSpPr>
            <p:cNvPr id="643" name="object 643"/>
            <p:cNvSpPr/>
            <p:nvPr/>
          </p:nvSpPr>
          <p:spPr>
            <a:xfrm>
              <a:off x="16810302" y="311440"/>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44" name="object 644"/>
            <p:cNvSpPr/>
            <p:nvPr/>
          </p:nvSpPr>
          <p:spPr>
            <a:xfrm>
              <a:off x="16121583" y="2111291"/>
              <a:ext cx="848360" cy="441959"/>
            </a:xfrm>
            <a:custGeom>
              <a:avLst/>
              <a:gdLst/>
              <a:ahLst/>
              <a:cxnLst/>
              <a:rect l="l" t="t" r="r" b="b"/>
              <a:pathLst>
                <a:path w="848359" h="441960">
                  <a:moveTo>
                    <a:pt x="14338" y="430593"/>
                  </a:moveTo>
                  <a:lnTo>
                    <a:pt x="11137" y="427367"/>
                  </a:lnTo>
                  <a:lnTo>
                    <a:pt x="3175" y="427367"/>
                  </a:lnTo>
                  <a:lnTo>
                    <a:pt x="0" y="430593"/>
                  </a:lnTo>
                  <a:lnTo>
                    <a:pt x="0" y="438607"/>
                  </a:lnTo>
                  <a:lnTo>
                    <a:pt x="3175" y="441858"/>
                  </a:lnTo>
                  <a:lnTo>
                    <a:pt x="11137" y="441858"/>
                  </a:lnTo>
                  <a:lnTo>
                    <a:pt x="14338" y="438607"/>
                  </a:lnTo>
                  <a:lnTo>
                    <a:pt x="14338" y="434606"/>
                  </a:lnTo>
                  <a:lnTo>
                    <a:pt x="14338" y="430593"/>
                  </a:lnTo>
                  <a:close/>
                </a:path>
                <a:path w="848359" h="441960">
                  <a:moveTo>
                    <a:pt x="848233" y="3454"/>
                  </a:moveTo>
                  <a:lnTo>
                    <a:pt x="844816" y="0"/>
                  </a:lnTo>
                  <a:lnTo>
                    <a:pt x="836333" y="0"/>
                  </a:lnTo>
                  <a:lnTo>
                    <a:pt x="832904" y="3454"/>
                  </a:lnTo>
                  <a:lnTo>
                    <a:pt x="832904" y="12039"/>
                  </a:lnTo>
                  <a:lnTo>
                    <a:pt x="836333" y="15481"/>
                  </a:lnTo>
                  <a:lnTo>
                    <a:pt x="844816" y="15481"/>
                  </a:lnTo>
                  <a:lnTo>
                    <a:pt x="848233" y="12039"/>
                  </a:lnTo>
                  <a:lnTo>
                    <a:pt x="848233" y="7759"/>
                  </a:lnTo>
                  <a:lnTo>
                    <a:pt x="848233" y="3454"/>
                  </a:lnTo>
                  <a:close/>
                </a:path>
              </a:pathLst>
            </a:custGeom>
            <a:solidFill>
              <a:srgbClr val="FFFFFF">
                <a:alpha val="39999"/>
              </a:srgbClr>
            </a:solidFill>
          </p:spPr>
          <p:txBody>
            <a:bodyPr wrap="square" lIns="0" tIns="0" rIns="0" bIns="0" rtlCol="0"/>
            <a:lstStyle/>
            <a:p>
              <a:endParaRPr/>
            </a:p>
          </p:txBody>
        </p:sp>
        <p:sp>
          <p:nvSpPr>
            <p:cNvPr id="645" name="object 645"/>
            <p:cNvSpPr/>
            <p:nvPr/>
          </p:nvSpPr>
          <p:spPr>
            <a:xfrm>
              <a:off x="16891520" y="198991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46" name="object 646"/>
            <p:cNvSpPr/>
            <p:nvPr/>
          </p:nvSpPr>
          <p:spPr>
            <a:xfrm>
              <a:off x="17011384" y="4104945"/>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47" name="object 647"/>
            <p:cNvSpPr/>
            <p:nvPr/>
          </p:nvSpPr>
          <p:spPr>
            <a:xfrm>
              <a:off x="16611344" y="3740635"/>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48" name="object 648"/>
            <p:cNvSpPr/>
            <p:nvPr/>
          </p:nvSpPr>
          <p:spPr>
            <a:xfrm>
              <a:off x="16487015" y="328847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49" name="object 649"/>
            <p:cNvSpPr/>
            <p:nvPr/>
          </p:nvSpPr>
          <p:spPr>
            <a:xfrm>
              <a:off x="10899356" y="8495760"/>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650" name="object 650"/>
            <p:cNvSpPr/>
            <p:nvPr/>
          </p:nvSpPr>
          <p:spPr>
            <a:xfrm>
              <a:off x="11142819" y="10295537"/>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651" name="object 651"/>
            <p:cNvSpPr/>
            <p:nvPr/>
          </p:nvSpPr>
          <p:spPr>
            <a:xfrm>
              <a:off x="10145128" y="9868363"/>
              <a:ext cx="1367790" cy="939800"/>
            </a:xfrm>
            <a:custGeom>
              <a:avLst/>
              <a:gdLst/>
              <a:ahLst/>
              <a:cxnLst/>
              <a:rect l="l" t="t" r="r" b="b"/>
              <a:pathLst>
                <a:path w="1367790" h="939800">
                  <a:moveTo>
                    <a:pt x="16764" y="926465"/>
                  </a:moveTo>
                  <a:lnTo>
                    <a:pt x="13017" y="922693"/>
                  </a:lnTo>
                  <a:lnTo>
                    <a:pt x="3771" y="922693"/>
                  </a:lnTo>
                  <a:lnTo>
                    <a:pt x="0" y="926465"/>
                  </a:lnTo>
                  <a:lnTo>
                    <a:pt x="0" y="935812"/>
                  </a:lnTo>
                  <a:lnTo>
                    <a:pt x="3771" y="939596"/>
                  </a:lnTo>
                  <a:lnTo>
                    <a:pt x="13017" y="939596"/>
                  </a:lnTo>
                  <a:lnTo>
                    <a:pt x="16764" y="935812"/>
                  </a:lnTo>
                  <a:lnTo>
                    <a:pt x="16764" y="931138"/>
                  </a:lnTo>
                  <a:lnTo>
                    <a:pt x="16764" y="926465"/>
                  </a:lnTo>
                  <a:close/>
                </a:path>
                <a:path w="1367790" h="939800">
                  <a:moveTo>
                    <a:pt x="1367193" y="2946"/>
                  </a:moveTo>
                  <a:lnTo>
                    <a:pt x="1364234" y="0"/>
                  </a:lnTo>
                  <a:lnTo>
                    <a:pt x="1357007" y="0"/>
                  </a:lnTo>
                  <a:lnTo>
                    <a:pt x="1354048" y="2946"/>
                  </a:lnTo>
                  <a:lnTo>
                    <a:pt x="1354048" y="10261"/>
                  </a:lnTo>
                  <a:lnTo>
                    <a:pt x="1357007" y="13233"/>
                  </a:lnTo>
                  <a:lnTo>
                    <a:pt x="1364234" y="13233"/>
                  </a:lnTo>
                  <a:lnTo>
                    <a:pt x="1367193" y="10261"/>
                  </a:lnTo>
                  <a:lnTo>
                    <a:pt x="1367193" y="6616"/>
                  </a:lnTo>
                  <a:lnTo>
                    <a:pt x="1367193" y="2946"/>
                  </a:lnTo>
                  <a:close/>
                </a:path>
              </a:pathLst>
            </a:custGeom>
            <a:solidFill>
              <a:srgbClr val="FFFFFF">
                <a:alpha val="39999"/>
              </a:srgbClr>
            </a:solidFill>
          </p:spPr>
          <p:txBody>
            <a:bodyPr wrap="square" lIns="0" tIns="0" rIns="0" bIns="0" rtlCol="0"/>
            <a:lstStyle/>
            <a:p>
              <a:endParaRPr/>
            </a:p>
          </p:txBody>
        </p:sp>
        <p:sp>
          <p:nvSpPr>
            <p:cNvPr id="652" name="object 652"/>
            <p:cNvSpPr/>
            <p:nvPr/>
          </p:nvSpPr>
          <p:spPr>
            <a:xfrm>
              <a:off x="12028199" y="9417654"/>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53" name="object 653"/>
            <p:cNvSpPr/>
            <p:nvPr/>
          </p:nvSpPr>
          <p:spPr>
            <a:xfrm>
              <a:off x="10421201" y="9301295"/>
              <a:ext cx="680720" cy="966469"/>
            </a:xfrm>
            <a:custGeom>
              <a:avLst/>
              <a:gdLst/>
              <a:ahLst/>
              <a:cxnLst/>
              <a:rect l="l" t="t" r="r" b="b"/>
              <a:pathLst>
                <a:path w="680720" h="966470">
                  <a:moveTo>
                    <a:pt x="22136" y="4991"/>
                  </a:moveTo>
                  <a:lnTo>
                    <a:pt x="17195" y="0"/>
                  </a:lnTo>
                  <a:lnTo>
                    <a:pt x="4978" y="0"/>
                  </a:lnTo>
                  <a:lnTo>
                    <a:pt x="0" y="4991"/>
                  </a:lnTo>
                  <a:lnTo>
                    <a:pt x="0" y="17322"/>
                  </a:lnTo>
                  <a:lnTo>
                    <a:pt x="4978" y="22326"/>
                  </a:lnTo>
                  <a:lnTo>
                    <a:pt x="17195" y="22326"/>
                  </a:lnTo>
                  <a:lnTo>
                    <a:pt x="22136" y="17322"/>
                  </a:lnTo>
                  <a:lnTo>
                    <a:pt x="22136" y="11176"/>
                  </a:lnTo>
                  <a:lnTo>
                    <a:pt x="22136" y="4991"/>
                  </a:lnTo>
                  <a:close/>
                </a:path>
                <a:path w="680720" h="966470">
                  <a:moveTo>
                    <a:pt x="680491" y="951166"/>
                  </a:moveTo>
                  <a:lnTo>
                    <a:pt x="676249" y="946912"/>
                  </a:lnTo>
                  <a:lnTo>
                    <a:pt x="665810" y="946912"/>
                  </a:lnTo>
                  <a:lnTo>
                    <a:pt x="661568" y="951166"/>
                  </a:lnTo>
                  <a:lnTo>
                    <a:pt x="661568" y="961707"/>
                  </a:lnTo>
                  <a:lnTo>
                    <a:pt x="665810" y="966000"/>
                  </a:lnTo>
                  <a:lnTo>
                    <a:pt x="676249" y="966000"/>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654" name="object 654"/>
            <p:cNvSpPr/>
            <p:nvPr/>
          </p:nvSpPr>
          <p:spPr>
            <a:xfrm>
              <a:off x="12104167" y="10127710"/>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55" name="object 655"/>
            <p:cNvSpPr/>
            <p:nvPr/>
          </p:nvSpPr>
          <p:spPr>
            <a:xfrm>
              <a:off x="11128154" y="9950221"/>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56" name="object 656"/>
            <p:cNvSpPr/>
            <p:nvPr/>
          </p:nvSpPr>
          <p:spPr>
            <a:xfrm>
              <a:off x="10910030" y="10437191"/>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657" name="object 657"/>
            <p:cNvSpPr/>
            <p:nvPr/>
          </p:nvSpPr>
          <p:spPr>
            <a:xfrm>
              <a:off x="12929363" y="9008590"/>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658" name="object 658"/>
            <p:cNvSpPr/>
            <p:nvPr/>
          </p:nvSpPr>
          <p:spPr>
            <a:xfrm>
              <a:off x="12053389" y="9164613"/>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59" name="object 659"/>
            <p:cNvSpPr/>
            <p:nvPr/>
          </p:nvSpPr>
          <p:spPr>
            <a:xfrm>
              <a:off x="12017376" y="10873312"/>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60" name="object 660"/>
            <p:cNvSpPr/>
            <p:nvPr/>
          </p:nvSpPr>
          <p:spPr>
            <a:xfrm>
              <a:off x="12493136" y="8239068"/>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661" name="object 661"/>
            <p:cNvSpPr/>
            <p:nvPr/>
          </p:nvSpPr>
          <p:spPr>
            <a:xfrm>
              <a:off x="12529449" y="8033905"/>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662" name="object 662"/>
            <p:cNvSpPr/>
            <p:nvPr/>
          </p:nvSpPr>
          <p:spPr>
            <a:xfrm>
              <a:off x="11103529" y="9930543"/>
              <a:ext cx="17145" cy="17145"/>
            </a:xfrm>
            <a:custGeom>
              <a:avLst/>
              <a:gdLst/>
              <a:ahLst/>
              <a:cxnLst/>
              <a:rect l="l" t="t" r="r" b="b"/>
              <a:pathLst>
                <a:path w="17145" h="17145">
                  <a:moveTo>
                    <a:pt x="13109" y="0"/>
                  </a:moveTo>
                  <a:lnTo>
                    <a:pt x="3727" y="0"/>
                  </a:lnTo>
                  <a:lnTo>
                    <a:pt x="0" y="3842"/>
                  </a:lnTo>
                  <a:lnTo>
                    <a:pt x="0" y="13256"/>
                  </a:lnTo>
                  <a:lnTo>
                    <a:pt x="3727" y="17088"/>
                  </a:lnTo>
                  <a:lnTo>
                    <a:pt x="13109" y="17088"/>
                  </a:lnTo>
                  <a:lnTo>
                    <a:pt x="16900" y="1325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663" name="object 663"/>
            <p:cNvSpPr/>
            <p:nvPr/>
          </p:nvSpPr>
          <p:spPr>
            <a:xfrm>
              <a:off x="9983896" y="8739276"/>
              <a:ext cx="19050" cy="19050"/>
            </a:xfrm>
            <a:custGeom>
              <a:avLst/>
              <a:gdLst/>
              <a:ahLst/>
              <a:cxnLst/>
              <a:rect l="l" t="t" r="r" b="b"/>
              <a:pathLst>
                <a:path w="19050" h="19050">
                  <a:moveTo>
                    <a:pt x="14512" y="0"/>
                  </a:moveTo>
                  <a:lnTo>
                    <a:pt x="4167" y="0"/>
                  </a:lnTo>
                  <a:lnTo>
                    <a:pt x="0" y="4219"/>
                  </a:lnTo>
                  <a:lnTo>
                    <a:pt x="0" y="14648"/>
                  </a:lnTo>
                  <a:lnTo>
                    <a:pt x="4167" y="18868"/>
                  </a:lnTo>
                  <a:lnTo>
                    <a:pt x="14512" y="18868"/>
                  </a:lnTo>
                  <a:lnTo>
                    <a:pt x="18711" y="1464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664" name="object 664"/>
            <p:cNvSpPr/>
            <p:nvPr/>
          </p:nvSpPr>
          <p:spPr>
            <a:xfrm>
              <a:off x="10899889" y="9315545"/>
              <a:ext cx="1405890" cy="248920"/>
            </a:xfrm>
            <a:custGeom>
              <a:avLst/>
              <a:gdLst/>
              <a:ahLst/>
              <a:cxnLst/>
              <a:rect l="l" t="t" r="r" b="b"/>
              <a:pathLst>
                <a:path w="1405890" h="248920">
                  <a:moveTo>
                    <a:pt x="22974" y="230543"/>
                  </a:moveTo>
                  <a:lnTo>
                    <a:pt x="17843" y="225348"/>
                  </a:lnTo>
                  <a:lnTo>
                    <a:pt x="5143" y="225348"/>
                  </a:lnTo>
                  <a:lnTo>
                    <a:pt x="0" y="230543"/>
                  </a:lnTo>
                  <a:lnTo>
                    <a:pt x="0" y="243332"/>
                  </a:lnTo>
                  <a:lnTo>
                    <a:pt x="5143" y="248526"/>
                  </a:lnTo>
                  <a:lnTo>
                    <a:pt x="17843" y="248526"/>
                  </a:lnTo>
                  <a:lnTo>
                    <a:pt x="22974" y="243332"/>
                  </a:lnTo>
                  <a:lnTo>
                    <a:pt x="22974" y="236956"/>
                  </a:lnTo>
                  <a:lnTo>
                    <a:pt x="22974" y="230543"/>
                  </a:lnTo>
                  <a:close/>
                </a:path>
                <a:path w="1405890" h="248920">
                  <a:moveTo>
                    <a:pt x="168706" y="11366"/>
                  </a:moveTo>
                  <a:lnTo>
                    <a:pt x="165849" y="8483"/>
                  </a:lnTo>
                  <a:lnTo>
                    <a:pt x="158762" y="8483"/>
                  </a:lnTo>
                  <a:lnTo>
                    <a:pt x="155905" y="11366"/>
                  </a:lnTo>
                  <a:lnTo>
                    <a:pt x="155905" y="18465"/>
                  </a:lnTo>
                  <a:lnTo>
                    <a:pt x="158762" y="21399"/>
                  </a:lnTo>
                  <a:lnTo>
                    <a:pt x="165849" y="21399"/>
                  </a:lnTo>
                  <a:lnTo>
                    <a:pt x="168706" y="18465"/>
                  </a:lnTo>
                  <a:lnTo>
                    <a:pt x="168706" y="14909"/>
                  </a:lnTo>
                  <a:lnTo>
                    <a:pt x="168706" y="11366"/>
                  </a:lnTo>
                  <a:close/>
                </a:path>
                <a:path w="1405890" h="248920">
                  <a:moveTo>
                    <a:pt x="1405585" y="1841"/>
                  </a:moveTo>
                  <a:lnTo>
                    <a:pt x="1403756" y="0"/>
                  </a:lnTo>
                  <a:lnTo>
                    <a:pt x="1399247" y="0"/>
                  </a:lnTo>
                  <a:lnTo>
                    <a:pt x="1397393" y="1841"/>
                  </a:lnTo>
                  <a:lnTo>
                    <a:pt x="1397393" y="6413"/>
                  </a:lnTo>
                  <a:lnTo>
                    <a:pt x="1399247" y="8255"/>
                  </a:lnTo>
                  <a:lnTo>
                    <a:pt x="1403756" y="8255"/>
                  </a:lnTo>
                  <a:lnTo>
                    <a:pt x="1405585" y="6413"/>
                  </a:lnTo>
                  <a:lnTo>
                    <a:pt x="1405585" y="4127"/>
                  </a:lnTo>
                  <a:lnTo>
                    <a:pt x="1405585" y="1841"/>
                  </a:lnTo>
                  <a:close/>
                </a:path>
              </a:pathLst>
            </a:custGeom>
            <a:solidFill>
              <a:srgbClr val="FFFFFF">
                <a:alpha val="31198"/>
              </a:srgbClr>
            </a:solidFill>
          </p:spPr>
          <p:txBody>
            <a:bodyPr wrap="square" lIns="0" tIns="0" rIns="0" bIns="0" rtlCol="0"/>
            <a:lstStyle/>
            <a:p>
              <a:endParaRPr/>
            </a:p>
          </p:txBody>
        </p:sp>
        <p:sp>
          <p:nvSpPr>
            <p:cNvPr id="665" name="object 665"/>
            <p:cNvSpPr/>
            <p:nvPr/>
          </p:nvSpPr>
          <p:spPr>
            <a:xfrm>
              <a:off x="11029734" y="8613095"/>
              <a:ext cx="1610360" cy="221615"/>
            </a:xfrm>
            <a:custGeom>
              <a:avLst/>
              <a:gdLst/>
              <a:ahLst/>
              <a:cxnLst/>
              <a:rect l="l" t="t" r="r" b="b"/>
              <a:pathLst>
                <a:path w="1610359" h="221615">
                  <a:moveTo>
                    <a:pt x="21361" y="204343"/>
                  </a:moveTo>
                  <a:lnTo>
                    <a:pt x="16573" y="199529"/>
                  </a:lnTo>
                  <a:lnTo>
                    <a:pt x="4787" y="199529"/>
                  </a:lnTo>
                  <a:lnTo>
                    <a:pt x="0" y="204343"/>
                  </a:lnTo>
                  <a:lnTo>
                    <a:pt x="0" y="216242"/>
                  </a:lnTo>
                  <a:lnTo>
                    <a:pt x="4787" y="221068"/>
                  </a:lnTo>
                  <a:lnTo>
                    <a:pt x="16573" y="221068"/>
                  </a:lnTo>
                  <a:lnTo>
                    <a:pt x="21361" y="216242"/>
                  </a:lnTo>
                  <a:lnTo>
                    <a:pt x="21361" y="210312"/>
                  </a:lnTo>
                  <a:lnTo>
                    <a:pt x="21361" y="204343"/>
                  </a:lnTo>
                  <a:close/>
                </a:path>
                <a:path w="1610359" h="221615">
                  <a:moveTo>
                    <a:pt x="922934" y="70078"/>
                  </a:moveTo>
                  <a:lnTo>
                    <a:pt x="919975" y="67119"/>
                  </a:lnTo>
                  <a:lnTo>
                    <a:pt x="912736" y="67119"/>
                  </a:lnTo>
                  <a:lnTo>
                    <a:pt x="909789" y="70078"/>
                  </a:lnTo>
                  <a:lnTo>
                    <a:pt x="909789" y="77381"/>
                  </a:lnTo>
                  <a:lnTo>
                    <a:pt x="912736" y="80352"/>
                  </a:lnTo>
                  <a:lnTo>
                    <a:pt x="919975" y="80352"/>
                  </a:lnTo>
                  <a:lnTo>
                    <a:pt x="922934" y="77381"/>
                  </a:lnTo>
                  <a:lnTo>
                    <a:pt x="922934" y="73736"/>
                  </a:lnTo>
                  <a:lnTo>
                    <a:pt x="922934" y="70078"/>
                  </a:lnTo>
                  <a:close/>
                </a:path>
                <a:path w="1610359" h="221615">
                  <a:moveTo>
                    <a:pt x="1610334" y="2235"/>
                  </a:moveTo>
                  <a:lnTo>
                    <a:pt x="1608112" y="0"/>
                  </a:lnTo>
                  <a:lnTo>
                    <a:pt x="1602676" y="0"/>
                  </a:lnTo>
                  <a:lnTo>
                    <a:pt x="1600454" y="2235"/>
                  </a:lnTo>
                  <a:lnTo>
                    <a:pt x="1600454" y="7721"/>
                  </a:lnTo>
                  <a:lnTo>
                    <a:pt x="1602676" y="9969"/>
                  </a:lnTo>
                  <a:lnTo>
                    <a:pt x="1608112" y="9969"/>
                  </a:lnTo>
                  <a:lnTo>
                    <a:pt x="1610334" y="7721"/>
                  </a:lnTo>
                  <a:lnTo>
                    <a:pt x="1610334" y="4991"/>
                  </a:lnTo>
                  <a:lnTo>
                    <a:pt x="1610334" y="2235"/>
                  </a:lnTo>
                  <a:close/>
                </a:path>
              </a:pathLst>
            </a:custGeom>
            <a:solidFill>
              <a:srgbClr val="FFFFFF">
                <a:alpha val="39999"/>
              </a:srgbClr>
            </a:solidFill>
          </p:spPr>
          <p:txBody>
            <a:bodyPr wrap="square" lIns="0" tIns="0" rIns="0" bIns="0" rtlCol="0"/>
            <a:lstStyle/>
            <a:p>
              <a:endParaRPr/>
            </a:p>
          </p:txBody>
        </p:sp>
        <p:sp>
          <p:nvSpPr>
            <p:cNvPr id="666" name="object 666"/>
            <p:cNvSpPr/>
            <p:nvPr/>
          </p:nvSpPr>
          <p:spPr>
            <a:xfrm>
              <a:off x="12201409" y="8554906"/>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667" name="object 667"/>
            <p:cNvSpPr/>
            <p:nvPr/>
          </p:nvSpPr>
          <p:spPr>
            <a:xfrm>
              <a:off x="11802949" y="817852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668" name="object 668"/>
            <p:cNvSpPr/>
            <p:nvPr/>
          </p:nvSpPr>
          <p:spPr>
            <a:xfrm>
              <a:off x="11337049" y="8055527"/>
              <a:ext cx="1516380" cy="499745"/>
            </a:xfrm>
            <a:custGeom>
              <a:avLst/>
              <a:gdLst/>
              <a:ahLst/>
              <a:cxnLst/>
              <a:rect l="l" t="t" r="r" b="b"/>
              <a:pathLst>
                <a:path w="1516379" h="499745">
                  <a:moveTo>
                    <a:pt x="9880" y="2247"/>
                  </a:moveTo>
                  <a:lnTo>
                    <a:pt x="7670" y="0"/>
                  </a:lnTo>
                  <a:lnTo>
                    <a:pt x="2222" y="0"/>
                  </a:lnTo>
                  <a:lnTo>
                    <a:pt x="0" y="2247"/>
                  </a:lnTo>
                  <a:lnTo>
                    <a:pt x="0" y="7734"/>
                  </a:lnTo>
                  <a:lnTo>
                    <a:pt x="2222" y="9982"/>
                  </a:lnTo>
                  <a:lnTo>
                    <a:pt x="7670" y="9982"/>
                  </a:lnTo>
                  <a:lnTo>
                    <a:pt x="9880" y="7734"/>
                  </a:lnTo>
                  <a:lnTo>
                    <a:pt x="9880" y="5003"/>
                  </a:lnTo>
                  <a:lnTo>
                    <a:pt x="9880" y="2247"/>
                  </a:lnTo>
                  <a:close/>
                </a:path>
                <a:path w="1516379" h="499745">
                  <a:moveTo>
                    <a:pt x="405968" y="482434"/>
                  </a:moveTo>
                  <a:lnTo>
                    <a:pt x="401154" y="477532"/>
                  </a:lnTo>
                  <a:lnTo>
                    <a:pt x="389191" y="477532"/>
                  </a:lnTo>
                  <a:lnTo>
                    <a:pt x="384327" y="482434"/>
                  </a:lnTo>
                  <a:lnTo>
                    <a:pt x="384327" y="494487"/>
                  </a:lnTo>
                  <a:lnTo>
                    <a:pt x="389191" y="499389"/>
                  </a:lnTo>
                  <a:lnTo>
                    <a:pt x="401154" y="499389"/>
                  </a:lnTo>
                  <a:lnTo>
                    <a:pt x="405968" y="494487"/>
                  </a:lnTo>
                  <a:lnTo>
                    <a:pt x="405968" y="488454"/>
                  </a:lnTo>
                  <a:lnTo>
                    <a:pt x="405968" y="482434"/>
                  </a:lnTo>
                  <a:close/>
                </a:path>
                <a:path w="1516379" h="499745">
                  <a:moveTo>
                    <a:pt x="1515897" y="147980"/>
                  </a:moveTo>
                  <a:lnTo>
                    <a:pt x="1513166" y="145224"/>
                  </a:lnTo>
                  <a:lnTo>
                    <a:pt x="1506423" y="145224"/>
                  </a:lnTo>
                  <a:lnTo>
                    <a:pt x="1503705" y="147980"/>
                  </a:lnTo>
                  <a:lnTo>
                    <a:pt x="1503705" y="154774"/>
                  </a:lnTo>
                  <a:lnTo>
                    <a:pt x="1506423" y="157530"/>
                  </a:lnTo>
                  <a:lnTo>
                    <a:pt x="1513166" y="157530"/>
                  </a:lnTo>
                  <a:lnTo>
                    <a:pt x="1515897" y="154774"/>
                  </a:lnTo>
                  <a:lnTo>
                    <a:pt x="1515897" y="151371"/>
                  </a:lnTo>
                  <a:lnTo>
                    <a:pt x="1515897" y="147980"/>
                  </a:lnTo>
                  <a:close/>
                </a:path>
              </a:pathLst>
            </a:custGeom>
            <a:solidFill>
              <a:srgbClr val="FFFFFF">
                <a:alpha val="39999"/>
              </a:srgbClr>
            </a:solidFill>
          </p:spPr>
          <p:txBody>
            <a:bodyPr wrap="square" lIns="0" tIns="0" rIns="0" bIns="0" rtlCol="0"/>
            <a:lstStyle/>
            <a:p>
              <a:endParaRPr/>
            </a:p>
          </p:txBody>
        </p:sp>
        <p:sp>
          <p:nvSpPr>
            <p:cNvPr id="669" name="object 669"/>
            <p:cNvSpPr/>
            <p:nvPr/>
          </p:nvSpPr>
          <p:spPr>
            <a:xfrm>
              <a:off x="10560025" y="7329391"/>
              <a:ext cx="1321435" cy="1494155"/>
            </a:xfrm>
            <a:custGeom>
              <a:avLst/>
              <a:gdLst/>
              <a:ahLst/>
              <a:cxnLst/>
              <a:rect l="l" t="t" r="r" b="b"/>
              <a:pathLst>
                <a:path w="1321434" h="1494154">
                  <a:moveTo>
                    <a:pt x="12179" y="1484464"/>
                  </a:moveTo>
                  <a:lnTo>
                    <a:pt x="9448" y="1481696"/>
                  </a:lnTo>
                  <a:lnTo>
                    <a:pt x="2705" y="1481696"/>
                  </a:lnTo>
                  <a:lnTo>
                    <a:pt x="0" y="1484464"/>
                  </a:lnTo>
                  <a:lnTo>
                    <a:pt x="0" y="1491246"/>
                  </a:lnTo>
                  <a:lnTo>
                    <a:pt x="2705" y="1494015"/>
                  </a:lnTo>
                  <a:lnTo>
                    <a:pt x="9448" y="1494015"/>
                  </a:lnTo>
                  <a:lnTo>
                    <a:pt x="12179" y="1491246"/>
                  </a:lnTo>
                  <a:lnTo>
                    <a:pt x="12179" y="1487843"/>
                  </a:lnTo>
                  <a:lnTo>
                    <a:pt x="12179" y="1484464"/>
                  </a:lnTo>
                  <a:close/>
                </a:path>
                <a:path w="1321434" h="1494154">
                  <a:moveTo>
                    <a:pt x="1321066" y="6350"/>
                  </a:moveTo>
                  <a:lnTo>
                    <a:pt x="1314780" y="0"/>
                  </a:lnTo>
                  <a:lnTo>
                    <a:pt x="1299260" y="0"/>
                  </a:lnTo>
                  <a:lnTo>
                    <a:pt x="1292948" y="6350"/>
                  </a:lnTo>
                  <a:lnTo>
                    <a:pt x="1292948" y="22009"/>
                  </a:lnTo>
                  <a:lnTo>
                    <a:pt x="1299260" y="28371"/>
                  </a:lnTo>
                  <a:lnTo>
                    <a:pt x="1314780" y="28371"/>
                  </a:lnTo>
                  <a:lnTo>
                    <a:pt x="1321066" y="22009"/>
                  </a:lnTo>
                  <a:lnTo>
                    <a:pt x="1321066" y="14185"/>
                  </a:lnTo>
                  <a:lnTo>
                    <a:pt x="1321066" y="6350"/>
                  </a:lnTo>
                  <a:close/>
                </a:path>
              </a:pathLst>
            </a:custGeom>
            <a:solidFill>
              <a:srgbClr val="6F4478">
                <a:alpha val="39999"/>
              </a:srgbClr>
            </a:solidFill>
          </p:spPr>
          <p:txBody>
            <a:bodyPr wrap="square" lIns="0" tIns="0" rIns="0" bIns="0" rtlCol="0"/>
            <a:lstStyle/>
            <a:p>
              <a:endParaRPr/>
            </a:p>
          </p:txBody>
        </p:sp>
        <p:sp>
          <p:nvSpPr>
            <p:cNvPr id="670" name="object 670"/>
            <p:cNvSpPr/>
            <p:nvPr/>
          </p:nvSpPr>
          <p:spPr>
            <a:xfrm>
              <a:off x="10053101" y="9681207"/>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71" name="object 671"/>
            <p:cNvSpPr/>
            <p:nvPr/>
          </p:nvSpPr>
          <p:spPr>
            <a:xfrm>
              <a:off x="11419165" y="10978708"/>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672" name="object 672"/>
            <p:cNvSpPr/>
            <p:nvPr/>
          </p:nvSpPr>
          <p:spPr>
            <a:xfrm>
              <a:off x="12820655" y="7905790"/>
              <a:ext cx="10795" cy="10795"/>
            </a:xfrm>
            <a:custGeom>
              <a:avLst/>
              <a:gdLst/>
              <a:ahLst/>
              <a:cxnLst/>
              <a:rect l="l" t="t" r="r" b="b"/>
              <a:pathLst>
                <a:path w="10795" h="10795">
                  <a:moveTo>
                    <a:pt x="8031" y="0"/>
                  </a:moveTo>
                  <a:lnTo>
                    <a:pt x="2303" y="0"/>
                  </a:lnTo>
                  <a:lnTo>
                    <a:pt x="0" y="2345"/>
                  </a:lnTo>
                  <a:lnTo>
                    <a:pt x="0" y="8104"/>
                  </a:lnTo>
                  <a:lnTo>
                    <a:pt x="2303" y="10460"/>
                  </a:lnTo>
                  <a:lnTo>
                    <a:pt x="8031" y="10460"/>
                  </a:lnTo>
                  <a:lnTo>
                    <a:pt x="10366" y="8104"/>
                  </a:lnTo>
                  <a:lnTo>
                    <a:pt x="10366" y="5224"/>
                  </a:lnTo>
                  <a:lnTo>
                    <a:pt x="10366" y="2345"/>
                  </a:lnTo>
                  <a:lnTo>
                    <a:pt x="8031" y="0"/>
                  </a:lnTo>
                  <a:close/>
                </a:path>
              </a:pathLst>
            </a:custGeom>
            <a:solidFill>
              <a:srgbClr val="FFFFFF">
                <a:alpha val="23999"/>
              </a:srgbClr>
            </a:solidFill>
          </p:spPr>
          <p:txBody>
            <a:bodyPr wrap="square" lIns="0" tIns="0" rIns="0" bIns="0" rtlCol="0"/>
            <a:lstStyle/>
            <a:p>
              <a:endParaRPr/>
            </a:p>
          </p:txBody>
        </p:sp>
        <p:sp>
          <p:nvSpPr>
            <p:cNvPr id="673" name="object 673"/>
            <p:cNvSpPr/>
            <p:nvPr/>
          </p:nvSpPr>
          <p:spPr>
            <a:xfrm>
              <a:off x="11847643" y="9697119"/>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74" name="object 674"/>
            <p:cNvSpPr/>
            <p:nvPr/>
          </p:nvSpPr>
          <p:spPr>
            <a:xfrm>
              <a:off x="12998915" y="7821056"/>
              <a:ext cx="13335" cy="13335"/>
            </a:xfrm>
            <a:custGeom>
              <a:avLst/>
              <a:gdLst/>
              <a:ahLst/>
              <a:cxnLst/>
              <a:rect l="l" t="t" r="r" b="b"/>
              <a:pathLst>
                <a:path w="13334"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675" name="object 675"/>
            <p:cNvSpPr/>
            <p:nvPr/>
          </p:nvSpPr>
          <p:spPr>
            <a:xfrm>
              <a:off x="10556392" y="8326913"/>
              <a:ext cx="1247775" cy="2341245"/>
            </a:xfrm>
            <a:custGeom>
              <a:avLst/>
              <a:gdLst/>
              <a:ahLst/>
              <a:cxnLst/>
              <a:rect l="l" t="t" r="r" b="b"/>
              <a:pathLst>
                <a:path w="1247775" h="2341245">
                  <a:moveTo>
                    <a:pt x="7251" y="1638"/>
                  </a:moveTo>
                  <a:lnTo>
                    <a:pt x="5600" y="0"/>
                  </a:lnTo>
                  <a:lnTo>
                    <a:pt x="1612" y="0"/>
                  </a:lnTo>
                  <a:lnTo>
                    <a:pt x="0" y="1638"/>
                  </a:lnTo>
                  <a:lnTo>
                    <a:pt x="0" y="5689"/>
                  </a:lnTo>
                  <a:lnTo>
                    <a:pt x="1612" y="7340"/>
                  </a:lnTo>
                  <a:lnTo>
                    <a:pt x="5600" y="7340"/>
                  </a:lnTo>
                  <a:lnTo>
                    <a:pt x="7251" y="5689"/>
                  </a:lnTo>
                  <a:lnTo>
                    <a:pt x="7251" y="3632"/>
                  </a:lnTo>
                  <a:lnTo>
                    <a:pt x="7251" y="1638"/>
                  </a:lnTo>
                  <a:close/>
                </a:path>
                <a:path w="1247775" h="2341245">
                  <a:moveTo>
                    <a:pt x="1247635" y="2336508"/>
                  </a:moveTo>
                  <a:lnTo>
                    <a:pt x="1246314" y="2335161"/>
                  </a:lnTo>
                  <a:lnTo>
                    <a:pt x="1243037" y="2335161"/>
                  </a:lnTo>
                  <a:lnTo>
                    <a:pt x="1241704" y="2336508"/>
                  </a:lnTo>
                  <a:lnTo>
                    <a:pt x="1241704" y="2339784"/>
                  </a:lnTo>
                  <a:lnTo>
                    <a:pt x="1243037" y="2341143"/>
                  </a:lnTo>
                  <a:lnTo>
                    <a:pt x="1246314" y="2341143"/>
                  </a:lnTo>
                  <a:lnTo>
                    <a:pt x="1247635" y="2339784"/>
                  </a:lnTo>
                  <a:lnTo>
                    <a:pt x="1247635" y="2338133"/>
                  </a:lnTo>
                  <a:lnTo>
                    <a:pt x="1247635" y="2336508"/>
                  </a:lnTo>
                  <a:close/>
                </a:path>
              </a:pathLst>
            </a:custGeom>
            <a:solidFill>
              <a:srgbClr val="FFFFFF">
                <a:alpha val="29998"/>
              </a:srgbClr>
            </a:solidFill>
          </p:spPr>
          <p:txBody>
            <a:bodyPr wrap="square" lIns="0" tIns="0" rIns="0" bIns="0" rtlCol="0"/>
            <a:lstStyle/>
            <a:p>
              <a:endParaRPr/>
            </a:p>
          </p:txBody>
        </p:sp>
        <p:sp>
          <p:nvSpPr>
            <p:cNvPr id="676" name="object 676"/>
            <p:cNvSpPr/>
            <p:nvPr/>
          </p:nvSpPr>
          <p:spPr>
            <a:xfrm>
              <a:off x="13033018" y="9702497"/>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677" name="object 677"/>
            <p:cNvSpPr/>
            <p:nvPr/>
          </p:nvSpPr>
          <p:spPr>
            <a:xfrm>
              <a:off x="9684360" y="7467474"/>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678" name="object 678"/>
            <p:cNvSpPr/>
            <p:nvPr/>
          </p:nvSpPr>
          <p:spPr>
            <a:xfrm>
              <a:off x="10025316" y="8284699"/>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679" name="object 679"/>
            <p:cNvSpPr/>
            <p:nvPr/>
          </p:nvSpPr>
          <p:spPr>
            <a:xfrm>
              <a:off x="9816799" y="10491736"/>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680" name="object 680"/>
            <p:cNvSpPr/>
            <p:nvPr/>
          </p:nvSpPr>
          <p:spPr>
            <a:xfrm>
              <a:off x="9733534" y="7869230"/>
              <a:ext cx="1851025" cy="2524125"/>
            </a:xfrm>
            <a:custGeom>
              <a:avLst/>
              <a:gdLst/>
              <a:ahLst/>
              <a:cxnLst/>
              <a:rect l="l" t="t" r="r" b="b"/>
              <a:pathLst>
                <a:path w="1851025" h="2524125">
                  <a:moveTo>
                    <a:pt x="25082" y="2504122"/>
                  </a:moveTo>
                  <a:lnTo>
                    <a:pt x="19481" y="2498471"/>
                  </a:lnTo>
                  <a:lnTo>
                    <a:pt x="5613" y="2498471"/>
                  </a:lnTo>
                  <a:lnTo>
                    <a:pt x="0" y="2504122"/>
                  </a:lnTo>
                  <a:lnTo>
                    <a:pt x="0" y="2518092"/>
                  </a:lnTo>
                  <a:lnTo>
                    <a:pt x="5613" y="2523782"/>
                  </a:lnTo>
                  <a:lnTo>
                    <a:pt x="19481" y="2523782"/>
                  </a:lnTo>
                  <a:lnTo>
                    <a:pt x="25082" y="2518092"/>
                  </a:lnTo>
                  <a:lnTo>
                    <a:pt x="25082" y="2511107"/>
                  </a:lnTo>
                  <a:lnTo>
                    <a:pt x="25082" y="2504122"/>
                  </a:lnTo>
                  <a:close/>
                </a:path>
                <a:path w="1851025" h="2524125">
                  <a:moveTo>
                    <a:pt x="43319" y="2288159"/>
                  </a:moveTo>
                  <a:lnTo>
                    <a:pt x="42125" y="2286965"/>
                  </a:lnTo>
                  <a:lnTo>
                    <a:pt x="39192" y="2286965"/>
                  </a:lnTo>
                  <a:lnTo>
                    <a:pt x="38011" y="2288159"/>
                  </a:lnTo>
                  <a:lnTo>
                    <a:pt x="38011" y="2291105"/>
                  </a:lnTo>
                  <a:lnTo>
                    <a:pt x="39192" y="2292286"/>
                  </a:lnTo>
                  <a:lnTo>
                    <a:pt x="42125" y="2292286"/>
                  </a:lnTo>
                  <a:lnTo>
                    <a:pt x="43319" y="2291105"/>
                  </a:lnTo>
                  <a:lnTo>
                    <a:pt x="43319" y="2289645"/>
                  </a:lnTo>
                  <a:lnTo>
                    <a:pt x="43319" y="2288159"/>
                  </a:lnTo>
                  <a:close/>
                </a:path>
                <a:path w="1851025" h="2524125">
                  <a:moveTo>
                    <a:pt x="505231" y="2288514"/>
                  </a:moveTo>
                  <a:lnTo>
                    <a:pt x="500989" y="2285428"/>
                  </a:lnTo>
                  <a:lnTo>
                    <a:pt x="490550" y="2285428"/>
                  </a:lnTo>
                  <a:lnTo>
                    <a:pt x="486270" y="2288514"/>
                  </a:lnTo>
                  <a:lnTo>
                    <a:pt x="486270" y="2296071"/>
                  </a:lnTo>
                  <a:lnTo>
                    <a:pt x="490550" y="2299157"/>
                  </a:lnTo>
                  <a:lnTo>
                    <a:pt x="500989" y="2299157"/>
                  </a:lnTo>
                  <a:lnTo>
                    <a:pt x="505231" y="2296071"/>
                  </a:lnTo>
                  <a:lnTo>
                    <a:pt x="505231" y="2292286"/>
                  </a:lnTo>
                  <a:lnTo>
                    <a:pt x="505231" y="2288514"/>
                  </a:lnTo>
                  <a:close/>
                </a:path>
                <a:path w="1851025" h="2524125">
                  <a:moveTo>
                    <a:pt x="1587830" y="2959"/>
                  </a:moveTo>
                  <a:lnTo>
                    <a:pt x="1584909" y="0"/>
                  </a:lnTo>
                  <a:lnTo>
                    <a:pt x="1577721" y="0"/>
                  </a:lnTo>
                  <a:lnTo>
                    <a:pt x="1574800" y="2959"/>
                  </a:lnTo>
                  <a:lnTo>
                    <a:pt x="1574800" y="10210"/>
                  </a:lnTo>
                  <a:lnTo>
                    <a:pt x="1577721" y="13157"/>
                  </a:lnTo>
                  <a:lnTo>
                    <a:pt x="1584909" y="13157"/>
                  </a:lnTo>
                  <a:lnTo>
                    <a:pt x="1587830" y="10210"/>
                  </a:lnTo>
                  <a:lnTo>
                    <a:pt x="1587830" y="6578"/>
                  </a:lnTo>
                  <a:lnTo>
                    <a:pt x="1587830" y="2959"/>
                  </a:lnTo>
                  <a:close/>
                </a:path>
                <a:path w="1851025" h="2524125">
                  <a:moveTo>
                    <a:pt x="1850517" y="1335849"/>
                  </a:moveTo>
                  <a:lnTo>
                    <a:pt x="1847100" y="1332395"/>
                  </a:lnTo>
                  <a:lnTo>
                    <a:pt x="1838617" y="1332395"/>
                  </a:lnTo>
                  <a:lnTo>
                    <a:pt x="1835188" y="1335849"/>
                  </a:lnTo>
                  <a:lnTo>
                    <a:pt x="1835188" y="1344434"/>
                  </a:lnTo>
                  <a:lnTo>
                    <a:pt x="1838617" y="1347889"/>
                  </a:lnTo>
                  <a:lnTo>
                    <a:pt x="1847100" y="1347889"/>
                  </a:lnTo>
                  <a:lnTo>
                    <a:pt x="1850517" y="1344434"/>
                  </a:lnTo>
                  <a:lnTo>
                    <a:pt x="1850517" y="1340154"/>
                  </a:lnTo>
                  <a:lnTo>
                    <a:pt x="1850517" y="1335849"/>
                  </a:lnTo>
                  <a:close/>
                </a:path>
              </a:pathLst>
            </a:custGeom>
            <a:solidFill>
              <a:srgbClr val="FFFFFF">
                <a:alpha val="39999"/>
              </a:srgbClr>
            </a:solidFill>
          </p:spPr>
          <p:txBody>
            <a:bodyPr wrap="square" lIns="0" tIns="0" rIns="0" bIns="0" rtlCol="0"/>
            <a:lstStyle/>
            <a:p>
              <a:endParaRPr/>
            </a:p>
          </p:txBody>
        </p:sp>
        <p:sp>
          <p:nvSpPr>
            <p:cNvPr id="681" name="object 681"/>
            <p:cNvSpPr/>
            <p:nvPr/>
          </p:nvSpPr>
          <p:spPr>
            <a:xfrm>
              <a:off x="11505757" y="908024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82" name="object 682"/>
            <p:cNvSpPr/>
            <p:nvPr/>
          </p:nvSpPr>
          <p:spPr>
            <a:xfrm>
              <a:off x="13538841" y="8213892"/>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683" name="object 683"/>
            <p:cNvSpPr/>
            <p:nvPr/>
          </p:nvSpPr>
          <p:spPr>
            <a:xfrm>
              <a:off x="14138671" y="9586493"/>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84" name="object 684"/>
            <p:cNvSpPr/>
            <p:nvPr/>
          </p:nvSpPr>
          <p:spPr>
            <a:xfrm>
              <a:off x="14364754" y="10140560"/>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685" name="object 685"/>
            <p:cNvSpPr/>
            <p:nvPr/>
          </p:nvSpPr>
          <p:spPr>
            <a:xfrm>
              <a:off x="12805525" y="10884243"/>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86" name="object 686"/>
            <p:cNvSpPr/>
            <p:nvPr/>
          </p:nvSpPr>
          <p:spPr>
            <a:xfrm>
              <a:off x="14057673" y="9395350"/>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87" name="object 687"/>
            <p:cNvSpPr/>
            <p:nvPr/>
          </p:nvSpPr>
          <p:spPr>
            <a:xfrm>
              <a:off x="14724704" y="9797279"/>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688" name="object 688"/>
            <p:cNvSpPr/>
            <p:nvPr/>
          </p:nvSpPr>
          <p:spPr>
            <a:xfrm>
              <a:off x="12830715" y="10631201"/>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89" name="object 689"/>
            <p:cNvSpPr/>
            <p:nvPr/>
          </p:nvSpPr>
          <p:spPr>
            <a:xfrm>
              <a:off x="13275571" y="11152777"/>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90" name="object 690"/>
            <p:cNvSpPr/>
            <p:nvPr/>
          </p:nvSpPr>
          <p:spPr>
            <a:xfrm>
              <a:off x="13743016" y="9648682"/>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691" name="object 691"/>
            <p:cNvSpPr/>
            <p:nvPr/>
          </p:nvSpPr>
          <p:spPr>
            <a:xfrm>
              <a:off x="13071310" y="9042164"/>
              <a:ext cx="636905" cy="1748789"/>
            </a:xfrm>
            <a:custGeom>
              <a:avLst/>
              <a:gdLst/>
              <a:ahLst/>
              <a:cxnLst/>
              <a:rect l="l" t="t" r="r" b="b"/>
              <a:pathLst>
                <a:path w="636905" h="1748790">
                  <a:moveTo>
                    <a:pt x="11493" y="1741817"/>
                  </a:moveTo>
                  <a:lnTo>
                    <a:pt x="9664" y="1739963"/>
                  </a:lnTo>
                  <a:lnTo>
                    <a:pt x="5156" y="1739963"/>
                  </a:lnTo>
                  <a:lnTo>
                    <a:pt x="3302" y="1741817"/>
                  </a:lnTo>
                  <a:lnTo>
                    <a:pt x="3302" y="1746377"/>
                  </a:lnTo>
                  <a:lnTo>
                    <a:pt x="5156" y="1748218"/>
                  </a:lnTo>
                  <a:lnTo>
                    <a:pt x="9664" y="1748218"/>
                  </a:lnTo>
                  <a:lnTo>
                    <a:pt x="11493" y="1746377"/>
                  </a:lnTo>
                  <a:lnTo>
                    <a:pt x="11493" y="1744091"/>
                  </a:lnTo>
                  <a:lnTo>
                    <a:pt x="11493" y="1741817"/>
                  </a:lnTo>
                  <a:close/>
                </a:path>
                <a:path w="636905" h="1748790">
                  <a:moveTo>
                    <a:pt x="22987" y="951090"/>
                  </a:moveTo>
                  <a:lnTo>
                    <a:pt x="17843" y="945896"/>
                  </a:lnTo>
                  <a:lnTo>
                    <a:pt x="5156" y="945896"/>
                  </a:lnTo>
                  <a:lnTo>
                    <a:pt x="0" y="951090"/>
                  </a:lnTo>
                  <a:lnTo>
                    <a:pt x="0" y="963879"/>
                  </a:lnTo>
                  <a:lnTo>
                    <a:pt x="5156" y="969073"/>
                  </a:lnTo>
                  <a:lnTo>
                    <a:pt x="17843" y="969073"/>
                  </a:lnTo>
                  <a:lnTo>
                    <a:pt x="22987" y="963879"/>
                  </a:lnTo>
                  <a:lnTo>
                    <a:pt x="22987" y="957503"/>
                  </a:lnTo>
                  <a:lnTo>
                    <a:pt x="22987" y="951090"/>
                  </a:lnTo>
                  <a:close/>
                </a:path>
                <a:path w="636905" h="1748790">
                  <a:moveTo>
                    <a:pt x="636765" y="2882"/>
                  </a:moveTo>
                  <a:lnTo>
                    <a:pt x="633907" y="0"/>
                  </a:lnTo>
                  <a:lnTo>
                    <a:pt x="626808" y="0"/>
                  </a:lnTo>
                  <a:lnTo>
                    <a:pt x="623963" y="2882"/>
                  </a:lnTo>
                  <a:lnTo>
                    <a:pt x="623963" y="9982"/>
                  </a:lnTo>
                  <a:lnTo>
                    <a:pt x="626808" y="12915"/>
                  </a:lnTo>
                  <a:lnTo>
                    <a:pt x="633907" y="12915"/>
                  </a:lnTo>
                  <a:lnTo>
                    <a:pt x="636765" y="9982"/>
                  </a:lnTo>
                  <a:lnTo>
                    <a:pt x="636765" y="6438"/>
                  </a:lnTo>
                  <a:lnTo>
                    <a:pt x="636765" y="2882"/>
                  </a:lnTo>
                  <a:close/>
                </a:path>
              </a:pathLst>
            </a:custGeom>
            <a:solidFill>
              <a:srgbClr val="FFFFFF">
                <a:alpha val="31198"/>
              </a:srgbClr>
            </a:solidFill>
          </p:spPr>
          <p:txBody>
            <a:bodyPr wrap="square" lIns="0" tIns="0" rIns="0" bIns="0" rtlCol="0"/>
            <a:lstStyle/>
            <a:p>
              <a:endParaRPr/>
            </a:p>
          </p:txBody>
        </p:sp>
        <p:sp>
          <p:nvSpPr>
            <p:cNvPr id="692" name="object 692"/>
            <p:cNvSpPr/>
            <p:nvPr/>
          </p:nvSpPr>
          <p:spPr>
            <a:xfrm>
              <a:off x="12716853" y="8530761"/>
              <a:ext cx="1718945" cy="1629410"/>
            </a:xfrm>
            <a:custGeom>
              <a:avLst/>
              <a:gdLst/>
              <a:ahLst/>
              <a:cxnLst/>
              <a:rect l="l" t="t" r="r" b="b"/>
              <a:pathLst>
                <a:path w="1718944" h="1629409">
                  <a:moveTo>
                    <a:pt x="13131" y="1618996"/>
                  </a:moveTo>
                  <a:lnTo>
                    <a:pt x="10185" y="1616049"/>
                  </a:lnTo>
                  <a:lnTo>
                    <a:pt x="2933" y="1616049"/>
                  </a:lnTo>
                  <a:lnTo>
                    <a:pt x="0" y="1618996"/>
                  </a:lnTo>
                  <a:lnTo>
                    <a:pt x="0" y="1626311"/>
                  </a:lnTo>
                  <a:lnTo>
                    <a:pt x="2933" y="1629283"/>
                  </a:lnTo>
                  <a:lnTo>
                    <a:pt x="10185" y="1629283"/>
                  </a:lnTo>
                  <a:lnTo>
                    <a:pt x="13131" y="1626311"/>
                  </a:lnTo>
                  <a:lnTo>
                    <a:pt x="13131" y="1622666"/>
                  </a:lnTo>
                  <a:lnTo>
                    <a:pt x="13131" y="1618996"/>
                  </a:lnTo>
                  <a:close/>
                </a:path>
                <a:path w="1718944" h="1629409">
                  <a:moveTo>
                    <a:pt x="973734" y="4826"/>
                  </a:moveTo>
                  <a:lnTo>
                    <a:pt x="968946" y="0"/>
                  </a:lnTo>
                  <a:lnTo>
                    <a:pt x="957160" y="0"/>
                  </a:lnTo>
                  <a:lnTo>
                    <a:pt x="952373" y="4826"/>
                  </a:lnTo>
                  <a:lnTo>
                    <a:pt x="952373" y="16713"/>
                  </a:lnTo>
                  <a:lnTo>
                    <a:pt x="957160" y="21539"/>
                  </a:lnTo>
                  <a:lnTo>
                    <a:pt x="968946" y="21539"/>
                  </a:lnTo>
                  <a:lnTo>
                    <a:pt x="973734" y="16713"/>
                  </a:lnTo>
                  <a:lnTo>
                    <a:pt x="973734" y="10782"/>
                  </a:lnTo>
                  <a:lnTo>
                    <a:pt x="973734" y="4826"/>
                  </a:lnTo>
                  <a:close/>
                </a:path>
                <a:path w="1718944" h="1629409">
                  <a:moveTo>
                    <a:pt x="1718564" y="873264"/>
                  </a:moveTo>
                  <a:lnTo>
                    <a:pt x="1716341" y="871016"/>
                  </a:lnTo>
                  <a:lnTo>
                    <a:pt x="1710905" y="871016"/>
                  </a:lnTo>
                  <a:lnTo>
                    <a:pt x="1708683" y="873264"/>
                  </a:lnTo>
                  <a:lnTo>
                    <a:pt x="1708683" y="878751"/>
                  </a:lnTo>
                  <a:lnTo>
                    <a:pt x="1710905" y="880986"/>
                  </a:lnTo>
                  <a:lnTo>
                    <a:pt x="1716341" y="880986"/>
                  </a:lnTo>
                  <a:lnTo>
                    <a:pt x="1718564" y="878751"/>
                  </a:lnTo>
                  <a:lnTo>
                    <a:pt x="1718564" y="876020"/>
                  </a:lnTo>
                  <a:lnTo>
                    <a:pt x="1718564" y="873264"/>
                  </a:lnTo>
                  <a:close/>
                </a:path>
              </a:pathLst>
            </a:custGeom>
            <a:solidFill>
              <a:srgbClr val="FFFFFF">
                <a:alpha val="39999"/>
              </a:srgbClr>
            </a:solidFill>
          </p:spPr>
          <p:txBody>
            <a:bodyPr wrap="square" lIns="0" tIns="0" rIns="0" bIns="0" rtlCol="0"/>
            <a:lstStyle/>
            <a:p>
              <a:endParaRPr/>
            </a:p>
          </p:txBody>
        </p:sp>
        <p:sp>
          <p:nvSpPr>
            <p:cNvPr id="693" name="object 693"/>
            <p:cNvSpPr/>
            <p:nvPr/>
          </p:nvSpPr>
          <p:spPr>
            <a:xfrm>
              <a:off x="12978726" y="1002149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94" name="object 694"/>
            <p:cNvSpPr/>
            <p:nvPr/>
          </p:nvSpPr>
          <p:spPr>
            <a:xfrm>
              <a:off x="14442434" y="789666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695" name="object 695"/>
            <p:cNvSpPr/>
            <p:nvPr/>
          </p:nvSpPr>
          <p:spPr>
            <a:xfrm>
              <a:off x="12498705" y="7667110"/>
              <a:ext cx="2168525" cy="2354580"/>
            </a:xfrm>
            <a:custGeom>
              <a:avLst/>
              <a:gdLst/>
              <a:ahLst/>
              <a:cxnLst/>
              <a:rect l="l" t="t" r="r" b="b"/>
              <a:pathLst>
                <a:path w="2168525" h="2354579">
                  <a:moveTo>
                    <a:pt x="21640" y="2337435"/>
                  </a:moveTo>
                  <a:lnTo>
                    <a:pt x="16827" y="2332532"/>
                  </a:lnTo>
                  <a:lnTo>
                    <a:pt x="4851" y="2332532"/>
                  </a:lnTo>
                  <a:lnTo>
                    <a:pt x="0" y="2337435"/>
                  </a:lnTo>
                  <a:lnTo>
                    <a:pt x="0" y="2349500"/>
                  </a:lnTo>
                  <a:lnTo>
                    <a:pt x="4851" y="2354402"/>
                  </a:lnTo>
                  <a:lnTo>
                    <a:pt x="16827" y="2354402"/>
                  </a:lnTo>
                  <a:lnTo>
                    <a:pt x="21640" y="2349500"/>
                  </a:lnTo>
                  <a:lnTo>
                    <a:pt x="21640" y="2343454"/>
                  </a:lnTo>
                  <a:lnTo>
                    <a:pt x="21640" y="2337435"/>
                  </a:lnTo>
                  <a:close/>
                </a:path>
                <a:path w="2168525" h="2354579">
                  <a:moveTo>
                    <a:pt x="1487716" y="108813"/>
                  </a:moveTo>
                  <a:lnTo>
                    <a:pt x="1485493" y="106565"/>
                  </a:lnTo>
                  <a:lnTo>
                    <a:pt x="1480045" y="106565"/>
                  </a:lnTo>
                  <a:lnTo>
                    <a:pt x="1477835" y="108813"/>
                  </a:lnTo>
                  <a:lnTo>
                    <a:pt x="1477835" y="114300"/>
                  </a:lnTo>
                  <a:lnTo>
                    <a:pt x="1480045" y="116535"/>
                  </a:lnTo>
                  <a:lnTo>
                    <a:pt x="1485493" y="116535"/>
                  </a:lnTo>
                  <a:lnTo>
                    <a:pt x="1487716" y="114300"/>
                  </a:lnTo>
                  <a:lnTo>
                    <a:pt x="1487716" y="111569"/>
                  </a:lnTo>
                  <a:lnTo>
                    <a:pt x="1487716" y="108813"/>
                  </a:lnTo>
                  <a:close/>
                </a:path>
                <a:path w="2168525" h="2354579">
                  <a:moveTo>
                    <a:pt x="1598587" y="1854"/>
                  </a:moveTo>
                  <a:lnTo>
                    <a:pt x="1596745" y="0"/>
                  </a:lnTo>
                  <a:lnTo>
                    <a:pt x="1592237" y="0"/>
                  </a:lnTo>
                  <a:lnTo>
                    <a:pt x="1590382" y="1854"/>
                  </a:lnTo>
                  <a:lnTo>
                    <a:pt x="1590382" y="6400"/>
                  </a:lnTo>
                  <a:lnTo>
                    <a:pt x="1592237" y="8242"/>
                  </a:lnTo>
                  <a:lnTo>
                    <a:pt x="1596745" y="8242"/>
                  </a:lnTo>
                  <a:lnTo>
                    <a:pt x="1598587" y="6400"/>
                  </a:lnTo>
                  <a:lnTo>
                    <a:pt x="1598587" y="4127"/>
                  </a:lnTo>
                  <a:lnTo>
                    <a:pt x="1598587" y="1854"/>
                  </a:lnTo>
                  <a:close/>
                </a:path>
                <a:path w="2168525" h="2354579">
                  <a:moveTo>
                    <a:pt x="2167902" y="528485"/>
                  </a:moveTo>
                  <a:lnTo>
                    <a:pt x="2165172" y="525729"/>
                  </a:lnTo>
                  <a:lnTo>
                    <a:pt x="2158428" y="525729"/>
                  </a:lnTo>
                  <a:lnTo>
                    <a:pt x="2155723" y="528485"/>
                  </a:lnTo>
                  <a:lnTo>
                    <a:pt x="2155723" y="535266"/>
                  </a:lnTo>
                  <a:lnTo>
                    <a:pt x="2158428" y="538035"/>
                  </a:lnTo>
                  <a:lnTo>
                    <a:pt x="2165172" y="538035"/>
                  </a:lnTo>
                  <a:lnTo>
                    <a:pt x="2167902" y="535266"/>
                  </a:lnTo>
                  <a:lnTo>
                    <a:pt x="2167902" y="531876"/>
                  </a:lnTo>
                  <a:lnTo>
                    <a:pt x="2167902" y="528485"/>
                  </a:lnTo>
                  <a:close/>
                </a:path>
              </a:pathLst>
            </a:custGeom>
            <a:solidFill>
              <a:srgbClr val="FFFFFF">
                <a:alpha val="39999"/>
              </a:srgbClr>
            </a:solidFill>
          </p:spPr>
          <p:txBody>
            <a:bodyPr wrap="square" lIns="0" tIns="0" rIns="0" bIns="0" rtlCol="0"/>
            <a:lstStyle/>
            <a:p>
              <a:endParaRPr/>
            </a:p>
          </p:txBody>
        </p:sp>
        <p:sp>
          <p:nvSpPr>
            <p:cNvPr id="696" name="object 696"/>
            <p:cNvSpPr/>
            <p:nvPr/>
          </p:nvSpPr>
          <p:spPr>
            <a:xfrm>
              <a:off x="14064025" y="711991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97" name="object 697"/>
            <p:cNvSpPr/>
            <p:nvPr/>
          </p:nvSpPr>
          <p:spPr>
            <a:xfrm>
              <a:off x="12624968" y="11163708"/>
              <a:ext cx="10795" cy="10795"/>
            </a:xfrm>
            <a:custGeom>
              <a:avLst/>
              <a:gdLst/>
              <a:ahLst/>
              <a:cxnLst/>
              <a:rect l="l" t="t" r="r" b="b"/>
              <a:pathLst>
                <a:path w="10795" h="10795">
                  <a:moveTo>
                    <a:pt x="8282" y="0"/>
                  </a:moveTo>
                  <a:lnTo>
                    <a:pt x="2387" y="0"/>
                  </a:lnTo>
                  <a:lnTo>
                    <a:pt x="0" y="2429"/>
                  </a:lnTo>
                  <a:lnTo>
                    <a:pt x="0" y="8334"/>
                  </a:lnTo>
                  <a:lnTo>
                    <a:pt x="2387"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98" name="object 698"/>
            <p:cNvSpPr/>
            <p:nvPr/>
          </p:nvSpPr>
          <p:spPr>
            <a:xfrm>
              <a:off x="14828366" y="10491188"/>
              <a:ext cx="20320" cy="20320"/>
            </a:xfrm>
            <a:custGeom>
              <a:avLst/>
              <a:gdLst/>
              <a:ahLst/>
              <a:cxnLst/>
              <a:rect l="l" t="t" r="r" b="b"/>
              <a:pathLst>
                <a:path w="20319" h="20320">
                  <a:moveTo>
                    <a:pt x="15653" y="0"/>
                  </a:moveTo>
                  <a:lnTo>
                    <a:pt x="4512" y="0"/>
                  </a:lnTo>
                  <a:lnTo>
                    <a:pt x="0" y="4523"/>
                  </a:lnTo>
                  <a:lnTo>
                    <a:pt x="0" y="15769"/>
                  </a:lnTo>
                  <a:lnTo>
                    <a:pt x="4512" y="20323"/>
                  </a:lnTo>
                  <a:lnTo>
                    <a:pt x="15653" y="20323"/>
                  </a:lnTo>
                  <a:lnTo>
                    <a:pt x="20166" y="15769"/>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699" name="object 699"/>
            <p:cNvSpPr/>
            <p:nvPr/>
          </p:nvSpPr>
          <p:spPr>
            <a:xfrm>
              <a:off x="13375298" y="8919762"/>
              <a:ext cx="848360" cy="441959"/>
            </a:xfrm>
            <a:custGeom>
              <a:avLst/>
              <a:gdLst/>
              <a:ahLst/>
              <a:cxnLst/>
              <a:rect l="l" t="t" r="r" b="b"/>
              <a:pathLst>
                <a:path w="848359" h="441959">
                  <a:moveTo>
                    <a:pt x="14351" y="430606"/>
                  </a:moveTo>
                  <a:lnTo>
                    <a:pt x="11150" y="427380"/>
                  </a:lnTo>
                  <a:lnTo>
                    <a:pt x="3175" y="427380"/>
                  </a:lnTo>
                  <a:lnTo>
                    <a:pt x="0" y="430606"/>
                  </a:lnTo>
                  <a:lnTo>
                    <a:pt x="0" y="438619"/>
                  </a:lnTo>
                  <a:lnTo>
                    <a:pt x="3175" y="441858"/>
                  </a:lnTo>
                  <a:lnTo>
                    <a:pt x="11150" y="441858"/>
                  </a:lnTo>
                  <a:lnTo>
                    <a:pt x="14351" y="438619"/>
                  </a:lnTo>
                  <a:lnTo>
                    <a:pt x="14351" y="434606"/>
                  </a:lnTo>
                  <a:lnTo>
                    <a:pt x="14351" y="430606"/>
                  </a:lnTo>
                  <a:close/>
                </a:path>
                <a:path w="848359" h="441959">
                  <a:moveTo>
                    <a:pt x="848245" y="3454"/>
                  </a:moveTo>
                  <a:lnTo>
                    <a:pt x="844816" y="0"/>
                  </a:lnTo>
                  <a:lnTo>
                    <a:pt x="836333" y="0"/>
                  </a:lnTo>
                  <a:lnTo>
                    <a:pt x="832916" y="3454"/>
                  </a:lnTo>
                  <a:lnTo>
                    <a:pt x="832916" y="12039"/>
                  </a:lnTo>
                  <a:lnTo>
                    <a:pt x="836333" y="15494"/>
                  </a:lnTo>
                  <a:lnTo>
                    <a:pt x="844816" y="15494"/>
                  </a:lnTo>
                  <a:lnTo>
                    <a:pt x="848245" y="12039"/>
                  </a:lnTo>
                  <a:lnTo>
                    <a:pt x="848245" y="7759"/>
                  </a:lnTo>
                  <a:lnTo>
                    <a:pt x="848245" y="3454"/>
                  </a:lnTo>
                  <a:close/>
                </a:path>
              </a:pathLst>
            </a:custGeom>
            <a:solidFill>
              <a:srgbClr val="FFFFFF">
                <a:alpha val="39999"/>
              </a:srgbClr>
            </a:solidFill>
          </p:spPr>
          <p:txBody>
            <a:bodyPr wrap="square" lIns="0" tIns="0" rIns="0" bIns="0" rtlCol="0"/>
            <a:lstStyle/>
            <a:p>
              <a:endParaRPr/>
            </a:p>
          </p:txBody>
        </p:sp>
        <p:sp>
          <p:nvSpPr>
            <p:cNvPr id="700" name="object 700"/>
            <p:cNvSpPr/>
            <p:nvPr/>
          </p:nvSpPr>
          <p:spPr>
            <a:xfrm>
              <a:off x="14145242" y="879838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01" name="object 701"/>
            <p:cNvSpPr/>
            <p:nvPr/>
          </p:nvSpPr>
          <p:spPr>
            <a:xfrm>
              <a:off x="14402536" y="7938994"/>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02" name="object 702"/>
            <p:cNvSpPr/>
            <p:nvPr/>
          </p:nvSpPr>
          <p:spPr>
            <a:xfrm>
              <a:off x="15007516" y="8198352"/>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703" name="object 703"/>
            <p:cNvSpPr/>
            <p:nvPr/>
          </p:nvSpPr>
          <p:spPr>
            <a:xfrm>
              <a:off x="14265107" y="10913418"/>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704" name="object 704"/>
            <p:cNvSpPr/>
            <p:nvPr/>
          </p:nvSpPr>
          <p:spPr>
            <a:xfrm>
              <a:off x="13815454" y="10549109"/>
              <a:ext cx="65405" cy="756920"/>
            </a:xfrm>
            <a:custGeom>
              <a:avLst/>
              <a:gdLst/>
              <a:ahLst/>
              <a:cxnLst/>
              <a:rect l="l" t="t" r="r" b="b"/>
              <a:pathLst>
                <a:path w="65405" h="756920">
                  <a:moveTo>
                    <a:pt x="10642" y="748322"/>
                  </a:moveTo>
                  <a:lnTo>
                    <a:pt x="8280" y="745896"/>
                  </a:lnTo>
                  <a:lnTo>
                    <a:pt x="2374" y="745896"/>
                  </a:lnTo>
                  <a:lnTo>
                    <a:pt x="0" y="748322"/>
                  </a:lnTo>
                  <a:lnTo>
                    <a:pt x="0" y="754227"/>
                  </a:lnTo>
                  <a:lnTo>
                    <a:pt x="2374" y="756666"/>
                  </a:lnTo>
                  <a:lnTo>
                    <a:pt x="8280" y="756666"/>
                  </a:lnTo>
                  <a:lnTo>
                    <a:pt x="10642" y="754227"/>
                  </a:lnTo>
                  <a:lnTo>
                    <a:pt x="10642" y="751281"/>
                  </a:lnTo>
                  <a:lnTo>
                    <a:pt x="10642" y="748322"/>
                  </a:lnTo>
                  <a:close/>
                </a:path>
                <a:path w="65405" h="756920">
                  <a:moveTo>
                    <a:pt x="64935" y="3467"/>
                  </a:moveTo>
                  <a:lnTo>
                    <a:pt x="61506" y="0"/>
                  </a:lnTo>
                  <a:lnTo>
                    <a:pt x="53035" y="0"/>
                  </a:lnTo>
                  <a:lnTo>
                    <a:pt x="49606" y="3467"/>
                  </a:lnTo>
                  <a:lnTo>
                    <a:pt x="49606" y="12052"/>
                  </a:lnTo>
                  <a:lnTo>
                    <a:pt x="53035" y="15506"/>
                  </a:lnTo>
                  <a:lnTo>
                    <a:pt x="61506" y="15506"/>
                  </a:lnTo>
                  <a:lnTo>
                    <a:pt x="64935" y="12052"/>
                  </a:lnTo>
                  <a:lnTo>
                    <a:pt x="64935" y="7759"/>
                  </a:lnTo>
                  <a:lnTo>
                    <a:pt x="64935" y="3467"/>
                  </a:lnTo>
                  <a:close/>
                </a:path>
              </a:pathLst>
            </a:custGeom>
            <a:solidFill>
              <a:srgbClr val="FFFFFF">
                <a:alpha val="39999"/>
              </a:srgbClr>
            </a:solidFill>
          </p:spPr>
          <p:txBody>
            <a:bodyPr wrap="square" lIns="0" tIns="0" rIns="0" bIns="0" rtlCol="0"/>
            <a:lstStyle/>
            <a:p>
              <a:endParaRPr/>
            </a:p>
          </p:txBody>
        </p:sp>
        <p:sp>
          <p:nvSpPr>
            <p:cNvPr id="705" name="object 705"/>
            <p:cNvSpPr/>
            <p:nvPr/>
          </p:nvSpPr>
          <p:spPr>
            <a:xfrm>
              <a:off x="13740739" y="1009694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06" name="object 706"/>
            <p:cNvSpPr/>
            <p:nvPr/>
          </p:nvSpPr>
          <p:spPr>
            <a:xfrm>
              <a:off x="12644742" y="6569449"/>
              <a:ext cx="843915" cy="1044575"/>
            </a:xfrm>
            <a:custGeom>
              <a:avLst/>
              <a:gdLst/>
              <a:ahLst/>
              <a:cxnLst/>
              <a:rect l="l" t="t" r="r" b="b"/>
              <a:pathLst>
                <a:path w="843915" h="1044575">
                  <a:moveTo>
                    <a:pt x="13144" y="1033754"/>
                  </a:moveTo>
                  <a:lnTo>
                    <a:pt x="10185" y="1030795"/>
                  </a:lnTo>
                  <a:lnTo>
                    <a:pt x="2946" y="1030795"/>
                  </a:lnTo>
                  <a:lnTo>
                    <a:pt x="0" y="1033754"/>
                  </a:lnTo>
                  <a:lnTo>
                    <a:pt x="0" y="1041057"/>
                  </a:lnTo>
                  <a:lnTo>
                    <a:pt x="2946" y="1044028"/>
                  </a:lnTo>
                  <a:lnTo>
                    <a:pt x="10185" y="1044028"/>
                  </a:lnTo>
                  <a:lnTo>
                    <a:pt x="13144" y="1041057"/>
                  </a:lnTo>
                  <a:lnTo>
                    <a:pt x="13144" y="1037412"/>
                  </a:lnTo>
                  <a:lnTo>
                    <a:pt x="13144" y="1033754"/>
                  </a:lnTo>
                  <a:close/>
                </a:path>
                <a:path w="843915" h="1044575">
                  <a:moveTo>
                    <a:pt x="843572" y="3771"/>
                  </a:moveTo>
                  <a:lnTo>
                    <a:pt x="839825" y="0"/>
                  </a:lnTo>
                  <a:lnTo>
                    <a:pt x="830580" y="0"/>
                  </a:lnTo>
                  <a:lnTo>
                    <a:pt x="826808" y="3771"/>
                  </a:lnTo>
                  <a:lnTo>
                    <a:pt x="826808" y="13119"/>
                  </a:lnTo>
                  <a:lnTo>
                    <a:pt x="830580" y="16903"/>
                  </a:lnTo>
                  <a:lnTo>
                    <a:pt x="839825" y="16903"/>
                  </a:lnTo>
                  <a:lnTo>
                    <a:pt x="843572" y="13119"/>
                  </a:lnTo>
                  <a:lnTo>
                    <a:pt x="843572" y="8445"/>
                  </a:lnTo>
                  <a:lnTo>
                    <a:pt x="843572" y="3771"/>
                  </a:lnTo>
                  <a:close/>
                </a:path>
              </a:pathLst>
            </a:custGeom>
            <a:solidFill>
              <a:srgbClr val="FFFFFF">
                <a:alpha val="39999"/>
              </a:srgbClr>
            </a:solidFill>
          </p:spPr>
          <p:txBody>
            <a:bodyPr wrap="square" lIns="0" tIns="0" rIns="0" bIns="0" rtlCol="0"/>
            <a:lstStyle/>
            <a:p>
              <a:endParaRPr/>
            </a:p>
          </p:txBody>
        </p:sp>
        <p:sp>
          <p:nvSpPr>
            <p:cNvPr id="707" name="object 707"/>
            <p:cNvSpPr/>
            <p:nvPr/>
          </p:nvSpPr>
          <p:spPr>
            <a:xfrm>
              <a:off x="13173761" y="7149547"/>
              <a:ext cx="107950" cy="742315"/>
            </a:xfrm>
            <a:custGeom>
              <a:avLst/>
              <a:gdLst/>
              <a:ahLst/>
              <a:cxnLst/>
              <a:rect l="l" t="t" r="r" b="b"/>
              <a:pathLst>
                <a:path w="107950" h="742315">
                  <a:moveTo>
                    <a:pt x="24003" y="5422"/>
                  </a:moveTo>
                  <a:lnTo>
                    <a:pt x="18643" y="0"/>
                  </a:lnTo>
                  <a:lnTo>
                    <a:pt x="5384" y="0"/>
                  </a:lnTo>
                  <a:lnTo>
                    <a:pt x="0" y="5422"/>
                  </a:lnTo>
                  <a:lnTo>
                    <a:pt x="0" y="18808"/>
                  </a:lnTo>
                  <a:lnTo>
                    <a:pt x="5384" y="24231"/>
                  </a:lnTo>
                  <a:lnTo>
                    <a:pt x="18643" y="24231"/>
                  </a:lnTo>
                  <a:lnTo>
                    <a:pt x="24003" y="18808"/>
                  </a:lnTo>
                  <a:lnTo>
                    <a:pt x="24003" y="12103"/>
                  </a:lnTo>
                  <a:lnTo>
                    <a:pt x="24003" y="5422"/>
                  </a:lnTo>
                  <a:close/>
                </a:path>
                <a:path w="107950" h="742315">
                  <a:moveTo>
                    <a:pt x="107632" y="717219"/>
                  </a:moveTo>
                  <a:lnTo>
                    <a:pt x="100545" y="710057"/>
                  </a:lnTo>
                  <a:lnTo>
                    <a:pt x="83019" y="710057"/>
                  </a:lnTo>
                  <a:lnTo>
                    <a:pt x="75958" y="717219"/>
                  </a:lnTo>
                  <a:lnTo>
                    <a:pt x="75958" y="734847"/>
                  </a:lnTo>
                  <a:lnTo>
                    <a:pt x="83019" y="742022"/>
                  </a:lnTo>
                  <a:lnTo>
                    <a:pt x="100545" y="742022"/>
                  </a:lnTo>
                  <a:lnTo>
                    <a:pt x="107632" y="734847"/>
                  </a:lnTo>
                  <a:lnTo>
                    <a:pt x="107632" y="726033"/>
                  </a:lnTo>
                  <a:lnTo>
                    <a:pt x="107632" y="717219"/>
                  </a:lnTo>
                  <a:close/>
                </a:path>
              </a:pathLst>
            </a:custGeom>
            <a:solidFill>
              <a:srgbClr val="384746">
                <a:alpha val="39999"/>
              </a:srgbClr>
            </a:solidFill>
          </p:spPr>
          <p:txBody>
            <a:bodyPr wrap="square" lIns="0" tIns="0" rIns="0" bIns="0" rtlCol="0"/>
            <a:lstStyle/>
            <a:p>
              <a:endParaRPr/>
            </a:p>
          </p:txBody>
        </p:sp>
        <p:sp>
          <p:nvSpPr>
            <p:cNvPr id="708" name="object 708"/>
            <p:cNvSpPr/>
            <p:nvPr/>
          </p:nvSpPr>
          <p:spPr>
            <a:xfrm>
              <a:off x="14884007" y="7544698"/>
              <a:ext cx="27305" cy="27940"/>
            </a:xfrm>
            <a:custGeom>
              <a:avLst/>
              <a:gdLst/>
              <a:ahLst/>
              <a:cxnLst/>
              <a:rect l="l" t="t" r="r" b="b"/>
              <a:pathLst>
                <a:path w="27305" h="27940">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709" name="object 709"/>
            <p:cNvSpPr/>
            <p:nvPr/>
          </p:nvSpPr>
          <p:spPr>
            <a:xfrm>
              <a:off x="14797495" y="7339539"/>
              <a:ext cx="131445" cy="1048385"/>
            </a:xfrm>
            <a:custGeom>
              <a:avLst/>
              <a:gdLst/>
              <a:ahLst/>
              <a:cxnLst/>
              <a:rect l="l" t="t" r="r" b="b"/>
              <a:pathLst>
                <a:path w="131444" h="1048384">
                  <a:moveTo>
                    <a:pt x="9893" y="1040345"/>
                  </a:moveTo>
                  <a:lnTo>
                    <a:pt x="7670" y="1038098"/>
                  </a:lnTo>
                  <a:lnTo>
                    <a:pt x="2222" y="1038098"/>
                  </a:lnTo>
                  <a:lnTo>
                    <a:pt x="0" y="1040345"/>
                  </a:lnTo>
                  <a:lnTo>
                    <a:pt x="0" y="1045832"/>
                  </a:lnTo>
                  <a:lnTo>
                    <a:pt x="2222" y="1048067"/>
                  </a:lnTo>
                  <a:lnTo>
                    <a:pt x="7670" y="1048067"/>
                  </a:lnTo>
                  <a:lnTo>
                    <a:pt x="9893" y="1045832"/>
                  </a:lnTo>
                  <a:lnTo>
                    <a:pt x="9893" y="1043089"/>
                  </a:lnTo>
                  <a:lnTo>
                    <a:pt x="9893" y="1040345"/>
                  </a:lnTo>
                  <a:close/>
                </a:path>
                <a:path w="131444" h="1048384">
                  <a:moveTo>
                    <a:pt x="120764" y="933373"/>
                  </a:moveTo>
                  <a:lnTo>
                    <a:pt x="118922" y="931532"/>
                  </a:lnTo>
                  <a:lnTo>
                    <a:pt x="114414" y="931532"/>
                  </a:lnTo>
                  <a:lnTo>
                    <a:pt x="112560" y="933373"/>
                  </a:lnTo>
                  <a:lnTo>
                    <a:pt x="112560" y="937933"/>
                  </a:lnTo>
                  <a:lnTo>
                    <a:pt x="114414" y="939774"/>
                  </a:lnTo>
                  <a:lnTo>
                    <a:pt x="118922" y="939774"/>
                  </a:lnTo>
                  <a:lnTo>
                    <a:pt x="120764" y="937933"/>
                  </a:lnTo>
                  <a:lnTo>
                    <a:pt x="120764" y="935659"/>
                  </a:lnTo>
                  <a:lnTo>
                    <a:pt x="120764" y="933373"/>
                  </a:lnTo>
                  <a:close/>
                </a:path>
                <a:path w="131444" h="1048384">
                  <a:moveTo>
                    <a:pt x="130822" y="1828"/>
                  </a:moveTo>
                  <a:lnTo>
                    <a:pt x="129057" y="0"/>
                  </a:lnTo>
                  <a:lnTo>
                    <a:pt x="124625" y="0"/>
                  </a:lnTo>
                  <a:lnTo>
                    <a:pt x="122834" y="1828"/>
                  </a:lnTo>
                  <a:lnTo>
                    <a:pt x="122834" y="6286"/>
                  </a:lnTo>
                  <a:lnTo>
                    <a:pt x="124625" y="8089"/>
                  </a:lnTo>
                  <a:lnTo>
                    <a:pt x="129057" y="8089"/>
                  </a:lnTo>
                  <a:lnTo>
                    <a:pt x="130822" y="6286"/>
                  </a:lnTo>
                  <a:lnTo>
                    <a:pt x="130822" y="4051"/>
                  </a:lnTo>
                  <a:lnTo>
                    <a:pt x="130822" y="1828"/>
                  </a:lnTo>
                  <a:close/>
                </a:path>
              </a:pathLst>
            </a:custGeom>
            <a:solidFill>
              <a:srgbClr val="FFFFFF">
                <a:alpha val="39999"/>
              </a:srgbClr>
            </a:solidFill>
          </p:spPr>
          <p:txBody>
            <a:bodyPr wrap="square" lIns="0" tIns="0" rIns="0" bIns="0" rtlCol="0"/>
            <a:lstStyle/>
            <a:p>
              <a:endParaRPr/>
            </a:p>
          </p:txBody>
        </p:sp>
        <p:sp>
          <p:nvSpPr>
            <p:cNvPr id="710" name="object 710"/>
            <p:cNvSpPr/>
            <p:nvPr/>
          </p:nvSpPr>
          <p:spPr>
            <a:xfrm>
              <a:off x="13442850" y="7047430"/>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11" name="object 711"/>
            <p:cNvSpPr/>
            <p:nvPr/>
          </p:nvSpPr>
          <p:spPr>
            <a:xfrm>
              <a:off x="14745579" y="6757101"/>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712" name="object 712"/>
            <p:cNvSpPr/>
            <p:nvPr/>
          </p:nvSpPr>
          <p:spPr>
            <a:xfrm>
              <a:off x="12993205" y="7429010"/>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13" name="object 713"/>
            <p:cNvSpPr/>
            <p:nvPr/>
          </p:nvSpPr>
          <p:spPr>
            <a:xfrm>
              <a:off x="14563979" y="7400632"/>
              <a:ext cx="13335" cy="13335"/>
            </a:xfrm>
            <a:custGeom>
              <a:avLst/>
              <a:gdLst/>
              <a:ahLst/>
              <a:cxnLst/>
              <a:rect l="l" t="t" r="r" b="b"/>
              <a:pathLst>
                <a:path w="13334"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714" name="object 714"/>
            <p:cNvSpPr/>
            <p:nvPr/>
          </p:nvSpPr>
          <p:spPr>
            <a:xfrm>
              <a:off x="12943669" y="8393948"/>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715" name="object 715"/>
            <p:cNvSpPr/>
            <p:nvPr/>
          </p:nvSpPr>
          <p:spPr>
            <a:xfrm>
              <a:off x="13699218" y="7174859"/>
              <a:ext cx="13335" cy="13335"/>
            </a:xfrm>
            <a:custGeom>
              <a:avLst/>
              <a:gdLst/>
              <a:ahLst/>
              <a:cxnLst/>
              <a:rect l="l" t="t" r="r" b="b"/>
              <a:pathLst>
                <a:path w="13334"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716" name="object 716"/>
            <p:cNvSpPr/>
            <p:nvPr/>
          </p:nvSpPr>
          <p:spPr>
            <a:xfrm>
              <a:off x="12555052" y="7051019"/>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717" name="object 717"/>
            <p:cNvSpPr/>
            <p:nvPr/>
          </p:nvSpPr>
          <p:spPr>
            <a:xfrm>
              <a:off x="12305486" y="7455881"/>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718" name="object 718"/>
            <p:cNvSpPr/>
            <p:nvPr/>
          </p:nvSpPr>
          <p:spPr>
            <a:xfrm>
              <a:off x="11703990" y="6912933"/>
              <a:ext cx="1962150" cy="840740"/>
            </a:xfrm>
            <a:custGeom>
              <a:avLst/>
              <a:gdLst/>
              <a:ahLst/>
              <a:cxnLst/>
              <a:rect l="l" t="t" r="r" b="b"/>
              <a:pathLst>
                <a:path w="1962150" h="840740">
                  <a:moveTo>
                    <a:pt x="13144" y="2946"/>
                  </a:moveTo>
                  <a:lnTo>
                    <a:pt x="10185" y="0"/>
                  </a:lnTo>
                  <a:lnTo>
                    <a:pt x="2959" y="0"/>
                  </a:lnTo>
                  <a:lnTo>
                    <a:pt x="0" y="2946"/>
                  </a:lnTo>
                  <a:lnTo>
                    <a:pt x="0" y="10261"/>
                  </a:lnTo>
                  <a:lnTo>
                    <a:pt x="2959" y="13233"/>
                  </a:lnTo>
                  <a:lnTo>
                    <a:pt x="10185" y="13233"/>
                  </a:lnTo>
                  <a:lnTo>
                    <a:pt x="13144" y="10261"/>
                  </a:lnTo>
                  <a:lnTo>
                    <a:pt x="13144" y="6616"/>
                  </a:lnTo>
                  <a:lnTo>
                    <a:pt x="13144" y="2946"/>
                  </a:lnTo>
                  <a:close/>
                </a:path>
                <a:path w="1962150" h="840740">
                  <a:moveTo>
                    <a:pt x="1961921" y="823506"/>
                  </a:moveTo>
                  <a:lnTo>
                    <a:pt x="1957108" y="818603"/>
                  </a:lnTo>
                  <a:lnTo>
                    <a:pt x="1945132" y="818603"/>
                  </a:lnTo>
                  <a:lnTo>
                    <a:pt x="1940280" y="823506"/>
                  </a:lnTo>
                  <a:lnTo>
                    <a:pt x="1940280" y="835571"/>
                  </a:lnTo>
                  <a:lnTo>
                    <a:pt x="1945132" y="840473"/>
                  </a:lnTo>
                  <a:lnTo>
                    <a:pt x="1957108" y="840473"/>
                  </a:lnTo>
                  <a:lnTo>
                    <a:pt x="1961921" y="835571"/>
                  </a:lnTo>
                  <a:lnTo>
                    <a:pt x="1961921" y="829525"/>
                  </a:lnTo>
                  <a:lnTo>
                    <a:pt x="1961921" y="823506"/>
                  </a:lnTo>
                  <a:close/>
                </a:path>
              </a:pathLst>
            </a:custGeom>
            <a:solidFill>
              <a:srgbClr val="FFFFFF">
                <a:alpha val="39999"/>
              </a:srgbClr>
            </a:solidFill>
          </p:spPr>
          <p:txBody>
            <a:bodyPr wrap="square" lIns="0" tIns="0" rIns="0" bIns="0" rtlCol="0"/>
            <a:lstStyle/>
            <a:p>
              <a:endParaRPr/>
            </a:p>
          </p:txBody>
        </p:sp>
        <p:sp>
          <p:nvSpPr>
            <p:cNvPr id="719" name="object 719"/>
            <p:cNvSpPr/>
            <p:nvPr/>
          </p:nvSpPr>
          <p:spPr>
            <a:xfrm>
              <a:off x="11623001" y="6721787"/>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20" name="object 720"/>
            <p:cNvSpPr/>
            <p:nvPr/>
          </p:nvSpPr>
          <p:spPr>
            <a:xfrm>
              <a:off x="12298027" y="6761686"/>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721" name="object 721"/>
            <p:cNvSpPr/>
            <p:nvPr/>
          </p:nvSpPr>
          <p:spPr>
            <a:xfrm>
              <a:off x="11308342" y="6975117"/>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722" name="object 722"/>
            <p:cNvSpPr/>
            <p:nvPr/>
          </p:nvSpPr>
          <p:spPr>
            <a:xfrm>
              <a:off x="10940634" y="6673569"/>
              <a:ext cx="14604" cy="14604"/>
            </a:xfrm>
            <a:custGeom>
              <a:avLst/>
              <a:gdLst/>
              <a:ahLst/>
              <a:cxnLst/>
              <a:rect l="l" t="t" r="r" b="b"/>
              <a:pathLst>
                <a:path w="14604"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723" name="object 723"/>
            <p:cNvSpPr/>
            <p:nvPr/>
          </p:nvSpPr>
          <p:spPr>
            <a:xfrm>
              <a:off x="11224103" y="633697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24" name="object 724"/>
            <p:cNvSpPr/>
            <p:nvPr/>
          </p:nvSpPr>
          <p:spPr>
            <a:xfrm>
              <a:off x="10443767" y="6999072"/>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25" name="object 725"/>
            <p:cNvSpPr/>
            <p:nvPr/>
          </p:nvSpPr>
          <p:spPr>
            <a:xfrm>
              <a:off x="10569154" y="7262375"/>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726" name="object 726"/>
            <p:cNvSpPr/>
            <p:nvPr/>
          </p:nvSpPr>
          <p:spPr>
            <a:xfrm>
              <a:off x="10048113" y="6807943"/>
              <a:ext cx="327660" cy="270510"/>
            </a:xfrm>
            <a:custGeom>
              <a:avLst/>
              <a:gdLst/>
              <a:ahLst/>
              <a:cxnLst/>
              <a:rect l="l" t="t" r="r" b="b"/>
              <a:pathLst>
                <a:path w="327659" h="270509">
                  <a:moveTo>
                    <a:pt x="16891" y="257175"/>
                  </a:moveTo>
                  <a:lnTo>
                    <a:pt x="13093" y="253326"/>
                  </a:lnTo>
                  <a:lnTo>
                    <a:pt x="3721" y="253326"/>
                  </a:lnTo>
                  <a:lnTo>
                    <a:pt x="0" y="257175"/>
                  </a:lnTo>
                  <a:lnTo>
                    <a:pt x="0" y="266598"/>
                  </a:lnTo>
                  <a:lnTo>
                    <a:pt x="3721" y="270421"/>
                  </a:lnTo>
                  <a:lnTo>
                    <a:pt x="13093" y="270421"/>
                  </a:lnTo>
                  <a:lnTo>
                    <a:pt x="16891" y="266598"/>
                  </a:lnTo>
                  <a:lnTo>
                    <a:pt x="16891" y="261886"/>
                  </a:lnTo>
                  <a:lnTo>
                    <a:pt x="16891" y="257175"/>
                  </a:lnTo>
                  <a:close/>
                </a:path>
                <a:path w="327659" h="270509">
                  <a:moveTo>
                    <a:pt x="327367" y="2870"/>
                  </a:moveTo>
                  <a:lnTo>
                    <a:pt x="324510" y="0"/>
                  </a:lnTo>
                  <a:lnTo>
                    <a:pt x="317487" y="0"/>
                  </a:lnTo>
                  <a:lnTo>
                    <a:pt x="314655" y="2870"/>
                  </a:lnTo>
                  <a:lnTo>
                    <a:pt x="314655" y="9956"/>
                  </a:lnTo>
                  <a:lnTo>
                    <a:pt x="317487" y="12839"/>
                  </a:lnTo>
                  <a:lnTo>
                    <a:pt x="324510" y="12839"/>
                  </a:lnTo>
                  <a:lnTo>
                    <a:pt x="327367" y="9956"/>
                  </a:lnTo>
                  <a:lnTo>
                    <a:pt x="327367" y="6400"/>
                  </a:lnTo>
                  <a:lnTo>
                    <a:pt x="327367" y="2870"/>
                  </a:lnTo>
                  <a:close/>
                </a:path>
              </a:pathLst>
            </a:custGeom>
            <a:solidFill>
              <a:srgbClr val="6F4478">
                <a:alpha val="39999"/>
              </a:srgbClr>
            </a:solidFill>
          </p:spPr>
          <p:txBody>
            <a:bodyPr wrap="square" lIns="0" tIns="0" rIns="0" bIns="0" rtlCol="0"/>
            <a:lstStyle/>
            <a:p>
              <a:endParaRPr/>
            </a:p>
          </p:txBody>
        </p:sp>
        <p:sp>
          <p:nvSpPr>
            <p:cNvPr id="727" name="object 727"/>
            <p:cNvSpPr/>
            <p:nvPr/>
          </p:nvSpPr>
          <p:spPr>
            <a:xfrm>
              <a:off x="10000381" y="6454742"/>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728" name="object 728"/>
            <p:cNvSpPr/>
            <p:nvPr/>
          </p:nvSpPr>
          <p:spPr>
            <a:xfrm>
              <a:off x="9680397" y="6332340"/>
              <a:ext cx="848360" cy="441959"/>
            </a:xfrm>
            <a:custGeom>
              <a:avLst/>
              <a:gdLst/>
              <a:ahLst/>
              <a:cxnLst/>
              <a:rect l="l" t="t" r="r" b="b"/>
              <a:pathLst>
                <a:path w="848359" h="441959">
                  <a:moveTo>
                    <a:pt x="14351" y="430606"/>
                  </a:moveTo>
                  <a:lnTo>
                    <a:pt x="11150" y="427380"/>
                  </a:lnTo>
                  <a:lnTo>
                    <a:pt x="3187" y="427380"/>
                  </a:lnTo>
                  <a:lnTo>
                    <a:pt x="0" y="430606"/>
                  </a:lnTo>
                  <a:lnTo>
                    <a:pt x="0" y="438607"/>
                  </a:lnTo>
                  <a:lnTo>
                    <a:pt x="3187" y="441858"/>
                  </a:lnTo>
                  <a:lnTo>
                    <a:pt x="11150" y="441858"/>
                  </a:lnTo>
                  <a:lnTo>
                    <a:pt x="14351" y="438607"/>
                  </a:lnTo>
                  <a:lnTo>
                    <a:pt x="14351" y="434606"/>
                  </a:lnTo>
                  <a:lnTo>
                    <a:pt x="14351" y="430606"/>
                  </a:lnTo>
                  <a:close/>
                </a:path>
                <a:path w="848359" h="441959">
                  <a:moveTo>
                    <a:pt x="848245" y="3454"/>
                  </a:moveTo>
                  <a:lnTo>
                    <a:pt x="844816" y="0"/>
                  </a:lnTo>
                  <a:lnTo>
                    <a:pt x="836333" y="0"/>
                  </a:lnTo>
                  <a:lnTo>
                    <a:pt x="832916" y="3454"/>
                  </a:lnTo>
                  <a:lnTo>
                    <a:pt x="832916" y="12039"/>
                  </a:lnTo>
                  <a:lnTo>
                    <a:pt x="836333" y="15506"/>
                  </a:lnTo>
                  <a:lnTo>
                    <a:pt x="844816" y="15506"/>
                  </a:lnTo>
                  <a:lnTo>
                    <a:pt x="848245" y="12039"/>
                  </a:lnTo>
                  <a:lnTo>
                    <a:pt x="848245" y="7759"/>
                  </a:lnTo>
                  <a:lnTo>
                    <a:pt x="848245" y="3454"/>
                  </a:lnTo>
                  <a:close/>
                </a:path>
              </a:pathLst>
            </a:custGeom>
            <a:solidFill>
              <a:srgbClr val="FFFFFF">
                <a:alpha val="39999"/>
              </a:srgbClr>
            </a:solidFill>
          </p:spPr>
          <p:txBody>
            <a:bodyPr wrap="square" lIns="0" tIns="0" rIns="0" bIns="0" rtlCol="0"/>
            <a:lstStyle/>
            <a:p>
              <a:endParaRPr/>
            </a:p>
          </p:txBody>
        </p:sp>
        <p:sp>
          <p:nvSpPr>
            <p:cNvPr id="729" name="object 729"/>
            <p:cNvSpPr/>
            <p:nvPr/>
          </p:nvSpPr>
          <p:spPr>
            <a:xfrm>
              <a:off x="10570205" y="832600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30" name="object 730"/>
            <p:cNvSpPr/>
            <p:nvPr/>
          </p:nvSpPr>
          <p:spPr>
            <a:xfrm>
              <a:off x="10170166" y="7961689"/>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31" name="object 731"/>
            <p:cNvSpPr/>
            <p:nvPr/>
          </p:nvSpPr>
          <p:spPr>
            <a:xfrm>
              <a:off x="10045836" y="750952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32" name="object 732"/>
            <p:cNvSpPr/>
            <p:nvPr/>
          </p:nvSpPr>
          <p:spPr>
            <a:xfrm>
              <a:off x="17340535" y="8495760"/>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733" name="object 733"/>
            <p:cNvSpPr/>
            <p:nvPr/>
          </p:nvSpPr>
          <p:spPr>
            <a:xfrm>
              <a:off x="17583997" y="10295537"/>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734" name="object 734"/>
            <p:cNvSpPr/>
            <p:nvPr/>
          </p:nvSpPr>
          <p:spPr>
            <a:xfrm>
              <a:off x="16586314" y="9868363"/>
              <a:ext cx="1367790" cy="939800"/>
            </a:xfrm>
            <a:custGeom>
              <a:avLst/>
              <a:gdLst/>
              <a:ahLst/>
              <a:cxnLst/>
              <a:rect l="l" t="t" r="r" b="b"/>
              <a:pathLst>
                <a:path w="1367790" h="939800">
                  <a:moveTo>
                    <a:pt x="16764" y="926465"/>
                  </a:moveTo>
                  <a:lnTo>
                    <a:pt x="13004" y="922693"/>
                  </a:lnTo>
                  <a:lnTo>
                    <a:pt x="3771" y="922693"/>
                  </a:lnTo>
                  <a:lnTo>
                    <a:pt x="0" y="926465"/>
                  </a:lnTo>
                  <a:lnTo>
                    <a:pt x="0" y="935812"/>
                  </a:lnTo>
                  <a:lnTo>
                    <a:pt x="3771" y="939596"/>
                  </a:lnTo>
                  <a:lnTo>
                    <a:pt x="13004" y="939596"/>
                  </a:lnTo>
                  <a:lnTo>
                    <a:pt x="16764" y="935812"/>
                  </a:lnTo>
                  <a:lnTo>
                    <a:pt x="16764" y="931138"/>
                  </a:lnTo>
                  <a:lnTo>
                    <a:pt x="16764" y="926465"/>
                  </a:lnTo>
                  <a:close/>
                </a:path>
                <a:path w="1367790" h="939800">
                  <a:moveTo>
                    <a:pt x="1367180" y="2946"/>
                  </a:moveTo>
                  <a:lnTo>
                    <a:pt x="1364234" y="0"/>
                  </a:lnTo>
                  <a:lnTo>
                    <a:pt x="1356995" y="0"/>
                  </a:lnTo>
                  <a:lnTo>
                    <a:pt x="1354035" y="2946"/>
                  </a:lnTo>
                  <a:lnTo>
                    <a:pt x="1354035" y="10261"/>
                  </a:lnTo>
                  <a:lnTo>
                    <a:pt x="1356995" y="13233"/>
                  </a:lnTo>
                  <a:lnTo>
                    <a:pt x="1364234" y="13233"/>
                  </a:lnTo>
                  <a:lnTo>
                    <a:pt x="1367180" y="10261"/>
                  </a:lnTo>
                  <a:lnTo>
                    <a:pt x="1367180" y="6616"/>
                  </a:lnTo>
                  <a:lnTo>
                    <a:pt x="1367180" y="2946"/>
                  </a:lnTo>
                  <a:close/>
                </a:path>
              </a:pathLst>
            </a:custGeom>
            <a:solidFill>
              <a:srgbClr val="FFFFFF">
                <a:alpha val="39999"/>
              </a:srgbClr>
            </a:solidFill>
          </p:spPr>
          <p:txBody>
            <a:bodyPr wrap="square" lIns="0" tIns="0" rIns="0" bIns="0" rtlCol="0"/>
            <a:lstStyle/>
            <a:p>
              <a:endParaRPr/>
            </a:p>
          </p:txBody>
        </p:sp>
        <p:sp>
          <p:nvSpPr>
            <p:cNvPr id="735" name="object 735"/>
            <p:cNvSpPr/>
            <p:nvPr/>
          </p:nvSpPr>
          <p:spPr>
            <a:xfrm>
              <a:off x="15922114" y="10429452"/>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736" name="object 736"/>
            <p:cNvSpPr/>
            <p:nvPr/>
          </p:nvSpPr>
          <p:spPr>
            <a:xfrm>
              <a:off x="19010580" y="9351871"/>
              <a:ext cx="19050" cy="19050"/>
            </a:xfrm>
            <a:custGeom>
              <a:avLst/>
              <a:gdLst/>
              <a:ahLst/>
              <a:cxnLst/>
              <a:rect l="l" t="t" r="r" b="b"/>
              <a:pathLst>
                <a:path w="19050" h="19050">
                  <a:moveTo>
                    <a:pt x="14366" y="0"/>
                  </a:moveTo>
                  <a:lnTo>
                    <a:pt x="4156" y="0"/>
                  </a:lnTo>
                  <a:lnTo>
                    <a:pt x="0" y="4177"/>
                  </a:lnTo>
                  <a:lnTo>
                    <a:pt x="0" y="14470"/>
                  </a:lnTo>
                  <a:lnTo>
                    <a:pt x="415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737" name="object 737"/>
            <p:cNvSpPr/>
            <p:nvPr/>
          </p:nvSpPr>
          <p:spPr>
            <a:xfrm>
              <a:off x="18469376" y="9417654"/>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38" name="object 738"/>
            <p:cNvSpPr/>
            <p:nvPr/>
          </p:nvSpPr>
          <p:spPr>
            <a:xfrm>
              <a:off x="16862375" y="9301295"/>
              <a:ext cx="680720" cy="966469"/>
            </a:xfrm>
            <a:custGeom>
              <a:avLst/>
              <a:gdLst/>
              <a:ahLst/>
              <a:cxnLst/>
              <a:rect l="l" t="t" r="r" b="b"/>
              <a:pathLst>
                <a:path w="680719" h="966470">
                  <a:moveTo>
                    <a:pt x="22148" y="4991"/>
                  </a:moveTo>
                  <a:lnTo>
                    <a:pt x="17208" y="0"/>
                  </a:lnTo>
                  <a:lnTo>
                    <a:pt x="4978" y="0"/>
                  </a:lnTo>
                  <a:lnTo>
                    <a:pt x="0" y="4991"/>
                  </a:lnTo>
                  <a:lnTo>
                    <a:pt x="0" y="17322"/>
                  </a:lnTo>
                  <a:lnTo>
                    <a:pt x="4978" y="22326"/>
                  </a:lnTo>
                  <a:lnTo>
                    <a:pt x="17208" y="22326"/>
                  </a:lnTo>
                  <a:lnTo>
                    <a:pt x="22148" y="17322"/>
                  </a:lnTo>
                  <a:lnTo>
                    <a:pt x="22148" y="11176"/>
                  </a:lnTo>
                  <a:lnTo>
                    <a:pt x="22148" y="4991"/>
                  </a:lnTo>
                  <a:close/>
                </a:path>
                <a:path w="680719" h="966470">
                  <a:moveTo>
                    <a:pt x="680491" y="951166"/>
                  </a:moveTo>
                  <a:lnTo>
                    <a:pt x="676249" y="946912"/>
                  </a:lnTo>
                  <a:lnTo>
                    <a:pt x="665810" y="946912"/>
                  </a:lnTo>
                  <a:lnTo>
                    <a:pt x="661581" y="951166"/>
                  </a:lnTo>
                  <a:lnTo>
                    <a:pt x="661581" y="961707"/>
                  </a:lnTo>
                  <a:lnTo>
                    <a:pt x="665810" y="966000"/>
                  </a:lnTo>
                  <a:lnTo>
                    <a:pt x="676249" y="966000"/>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739" name="object 739"/>
            <p:cNvSpPr/>
            <p:nvPr/>
          </p:nvSpPr>
          <p:spPr>
            <a:xfrm>
              <a:off x="18545343" y="10127710"/>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740" name="object 740"/>
            <p:cNvSpPr/>
            <p:nvPr/>
          </p:nvSpPr>
          <p:spPr>
            <a:xfrm>
              <a:off x="17569333" y="9950221"/>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41" name="object 741"/>
            <p:cNvSpPr/>
            <p:nvPr/>
          </p:nvSpPr>
          <p:spPr>
            <a:xfrm>
              <a:off x="15672164" y="10984127"/>
              <a:ext cx="20320" cy="20320"/>
            </a:xfrm>
            <a:custGeom>
              <a:avLst/>
              <a:gdLst/>
              <a:ahLst/>
              <a:cxnLst/>
              <a:rect l="l" t="t" r="r" b="b"/>
              <a:pathLst>
                <a:path w="20319"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742" name="object 742"/>
            <p:cNvSpPr/>
            <p:nvPr/>
          </p:nvSpPr>
          <p:spPr>
            <a:xfrm>
              <a:off x="17351209" y="10437191"/>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743" name="object 743"/>
            <p:cNvSpPr/>
            <p:nvPr/>
          </p:nvSpPr>
          <p:spPr>
            <a:xfrm>
              <a:off x="19370543" y="9008590"/>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744" name="object 744"/>
            <p:cNvSpPr/>
            <p:nvPr/>
          </p:nvSpPr>
          <p:spPr>
            <a:xfrm>
              <a:off x="18494565" y="9164613"/>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45" name="object 745"/>
            <p:cNvSpPr/>
            <p:nvPr/>
          </p:nvSpPr>
          <p:spPr>
            <a:xfrm>
              <a:off x="18458553" y="10873312"/>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746" name="object 746"/>
            <p:cNvSpPr/>
            <p:nvPr/>
          </p:nvSpPr>
          <p:spPr>
            <a:xfrm>
              <a:off x="18934315" y="8239068"/>
              <a:ext cx="27305" cy="27940"/>
            </a:xfrm>
            <a:custGeom>
              <a:avLst/>
              <a:gdLst/>
              <a:ahLst/>
              <a:cxnLst/>
              <a:rect l="l" t="t" r="r" b="b"/>
              <a:pathLst>
                <a:path w="27305"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747" name="object 747"/>
            <p:cNvSpPr/>
            <p:nvPr/>
          </p:nvSpPr>
          <p:spPr>
            <a:xfrm>
              <a:off x="18970624" y="8033905"/>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748" name="object 748"/>
            <p:cNvSpPr/>
            <p:nvPr/>
          </p:nvSpPr>
          <p:spPr>
            <a:xfrm>
              <a:off x="17544708" y="9930543"/>
              <a:ext cx="17145" cy="17145"/>
            </a:xfrm>
            <a:custGeom>
              <a:avLst/>
              <a:gdLst/>
              <a:ahLst/>
              <a:cxnLst/>
              <a:rect l="l" t="t" r="r" b="b"/>
              <a:pathLst>
                <a:path w="17144" h="17145">
                  <a:moveTo>
                    <a:pt x="13099" y="0"/>
                  </a:moveTo>
                  <a:lnTo>
                    <a:pt x="3727" y="0"/>
                  </a:lnTo>
                  <a:lnTo>
                    <a:pt x="0" y="3842"/>
                  </a:lnTo>
                  <a:lnTo>
                    <a:pt x="0" y="13256"/>
                  </a:lnTo>
                  <a:lnTo>
                    <a:pt x="3727" y="17088"/>
                  </a:lnTo>
                  <a:lnTo>
                    <a:pt x="13099" y="17088"/>
                  </a:lnTo>
                  <a:lnTo>
                    <a:pt x="16900" y="1325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749" name="object 749"/>
            <p:cNvSpPr/>
            <p:nvPr/>
          </p:nvSpPr>
          <p:spPr>
            <a:xfrm>
              <a:off x="15400607" y="9844883"/>
              <a:ext cx="12065" cy="12065"/>
            </a:xfrm>
            <a:custGeom>
              <a:avLst/>
              <a:gdLst/>
              <a:ahLst/>
              <a:cxnLst/>
              <a:rect l="l" t="t" r="r" b="b"/>
              <a:pathLst>
                <a:path w="12065" h="12065">
                  <a:moveTo>
                    <a:pt x="9277" y="0"/>
                  </a:moveTo>
                  <a:lnTo>
                    <a:pt x="2701" y="0"/>
                  </a:lnTo>
                  <a:lnTo>
                    <a:pt x="0" y="2701"/>
                  </a:lnTo>
                  <a:lnTo>
                    <a:pt x="0" y="9329"/>
                  </a:lnTo>
                  <a:lnTo>
                    <a:pt x="2701" y="12041"/>
                  </a:lnTo>
                  <a:lnTo>
                    <a:pt x="9277" y="1204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750" name="object 750"/>
            <p:cNvSpPr/>
            <p:nvPr/>
          </p:nvSpPr>
          <p:spPr>
            <a:xfrm>
              <a:off x="16425074" y="8739276"/>
              <a:ext cx="19050" cy="19050"/>
            </a:xfrm>
            <a:custGeom>
              <a:avLst/>
              <a:gdLst/>
              <a:ahLst/>
              <a:cxnLst/>
              <a:rect l="l" t="t" r="r" b="b"/>
              <a:pathLst>
                <a:path w="19050" h="19050">
                  <a:moveTo>
                    <a:pt x="14512" y="0"/>
                  </a:moveTo>
                  <a:lnTo>
                    <a:pt x="4177" y="0"/>
                  </a:lnTo>
                  <a:lnTo>
                    <a:pt x="0" y="4219"/>
                  </a:lnTo>
                  <a:lnTo>
                    <a:pt x="0" y="14648"/>
                  </a:lnTo>
                  <a:lnTo>
                    <a:pt x="4177" y="18868"/>
                  </a:lnTo>
                  <a:lnTo>
                    <a:pt x="14512" y="18868"/>
                  </a:lnTo>
                  <a:lnTo>
                    <a:pt x="18711" y="1464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751" name="object 751"/>
            <p:cNvSpPr/>
            <p:nvPr/>
          </p:nvSpPr>
          <p:spPr>
            <a:xfrm>
              <a:off x="17341063" y="9315545"/>
              <a:ext cx="1405890" cy="248920"/>
            </a:xfrm>
            <a:custGeom>
              <a:avLst/>
              <a:gdLst/>
              <a:ahLst/>
              <a:cxnLst/>
              <a:rect l="l" t="t" r="r" b="b"/>
              <a:pathLst>
                <a:path w="1405890" h="248920">
                  <a:moveTo>
                    <a:pt x="22987" y="230543"/>
                  </a:moveTo>
                  <a:lnTo>
                    <a:pt x="17843" y="225348"/>
                  </a:lnTo>
                  <a:lnTo>
                    <a:pt x="5156" y="225348"/>
                  </a:lnTo>
                  <a:lnTo>
                    <a:pt x="0" y="230543"/>
                  </a:lnTo>
                  <a:lnTo>
                    <a:pt x="0" y="243332"/>
                  </a:lnTo>
                  <a:lnTo>
                    <a:pt x="5156" y="248526"/>
                  </a:lnTo>
                  <a:lnTo>
                    <a:pt x="17843" y="248526"/>
                  </a:lnTo>
                  <a:lnTo>
                    <a:pt x="22987" y="243332"/>
                  </a:lnTo>
                  <a:lnTo>
                    <a:pt x="22987" y="236956"/>
                  </a:lnTo>
                  <a:lnTo>
                    <a:pt x="22987" y="230543"/>
                  </a:lnTo>
                  <a:close/>
                </a:path>
                <a:path w="1405890" h="248920">
                  <a:moveTo>
                    <a:pt x="168706" y="11366"/>
                  </a:moveTo>
                  <a:lnTo>
                    <a:pt x="165849" y="8483"/>
                  </a:lnTo>
                  <a:lnTo>
                    <a:pt x="158762" y="8483"/>
                  </a:lnTo>
                  <a:lnTo>
                    <a:pt x="155905" y="11366"/>
                  </a:lnTo>
                  <a:lnTo>
                    <a:pt x="155905" y="18465"/>
                  </a:lnTo>
                  <a:lnTo>
                    <a:pt x="158762" y="21399"/>
                  </a:lnTo>
                  <a:lnTo>
                    <a:pt x="165849" y="21399"/>
                  </a:lnTo>
                  <a:lnTo>
                    <a:pt x="168706" y="18465"/>
                  </a:lnTo>
                  <a:lnTo>
                    <a:pt x="168706" y="14909"/>
                  </a:lnTo>
                  <a:lnTo>
                    <a:pt x="168706" y="11366"/>
                  </a:lnTo>
                  <a:close/>
                </a:path>
                <a:path w="1405890" h="248920">
                  <a:moveTo>
                    <a:pt x="1405597" y="1841"/>
                  </a:moveTo>
                  <a:lnTo>
                    <a:pt x="1403769" y="0"/>
                  </a:lnTo>
                  <a:lnTo>
                    <a:pt x="1399247" y="0"/>
                  </a:lnTo>
                  <a:lnTo>
                    <a:pt x="1397393" y="1841"/>
                  </a:lnTo>
                  <a:lnTo>
                    <a:pt x="1397393" y="6413"/>
                  </a:lnTo>
                  <a:lnTo>
                    <a:pt x="1399247" y="8255"/>
                  </a:lnTo>
                  <a:lnTo>
                    <a:pt x="1403769" y="8255"/>
                  </a:lnTo>
                  <a:lnTo>
                    <a:pt x="1405597" y="6413"/>
                  </a:lnTo>
                  <a:lnTo>
                    <a:pt x="1405597" y="4127"/>
                  </a:lnTo>
                  <a:lnTo>
                    <a:pt x="1405597" y="1841"/>
                  </a:lnTo>
                  <a:close/>
                </a:path>
              </a:pathLst>
            </a:custGeom>
            <a:solidFill>
              <a:srgbClr val="FFFFFF">
                <a:alpha val="31198"/>
              </a:srgbClr>
            </a:solidFill>
          </p:spPr>
          <p:txBody>
            <a:bodyPr wrap="square" lIns="0" tIns="0" rIns="0" bIns="0" rtlCol="0"/>
            <a:lstStyle/>
            <a:p>
              <a:endParaRPr/>
            </a:p>
          </p:txBody>
        </p:sp>
        <p:sp>
          <p:nvSpPr>
            <p:cNvPr id="752" name="object 752"/>
            <p:cNvSpPr/>
            <p:nvPr/>
          </p:nvSpPr>
          <p:spPr>
            <a:xfrm>
              <a:off x="17470921" y="8613095"/>
              <a:ext cx="1610360" cy="221615"/>
            </a:xfrm>
            <a:custGeom>
              <a:avLst/>
              <a:gdLst/>
              <a:ahLst/>
              <a:cxnLst/>
              <a:rect l="l" t="t" r="r" b="b"/>
              <a:pathLst>
                <a:path w="1610359" h="221615">
                  <a:moveTo>
                    <a:pt x="21348" y="204343"/>
                  </a:moveTo>
                  <a:lnTo>
                    <a:pt x="16573" y="199529"/>
                  </a:lnTo>
                  <a:lnTo>
                    <a:pt x="4775" y="199529"/>
                  </a:lnTo>
                  <a:lnTo>
                    <a:pt x="0" y="204343"/>
                  </a:lnTo>
                  <a:lnTo>
                    <a:pt x="0" y="216242"/>
                  </a:lnTo>
                  <a:lnTo>
                    <a:pt x="4775" y="221068"/>
                  </a:lnTo>
                  <a:lnTo>
                    <a:pt x="16573" y="221068"/>
                  </a:lnTo>
                  <a:lnTo>
                    <a:pt x="21348" y="216242"/>
                  </a:lnTo>
                  <a:lnTo>
                    <a:pt x="21348" y="210312"/>
                  </a:lnTo>
                  <a:lnTo>
                    <a:pt x="21348" y="204343"/>
                  </a:lnTo>
                  <a:close/>
                </a:path>
                <a:path w="1610359" h="221615">
                  <a:moveTo>
                    <a:pt x="922921" y="70078"/>
                  </a:moveTo>
                  <a:lnTo>
                    <a:pt x="919975" y="67119"/>
                  </a:lnTo>
                  <a:lnTo>
                    <a:pt x="912723" y="67119"/>
                  </a:lnTo>
                  <a:lnTo>
                    <a:pt x="909777" y="70078"/>
                  </a:lnTo>
                  <a:lnTo>
                    <a:pt x="909777" y="77381"/>
                  </a:lnTo>
                  <a:lnTo>
                    <a:pt x="912723" y="80352"/>
                  </a:lnTo>
                  <a:lnTo>
                    <a:pt x="919975" y="80352"/>
                  </a:lnTo>
                  <a:lnTo>
                    <a:pt x="922921" y="77381"/>
                  </a:lnTo>
                  <a:lnTo>
                    <a:pt x="922921" y="73736"/>
                  </a:lnTo>
                  <a:lnTo>
                    <a:pt x="922921" y="70078"/>
                  </a:lnTo>
                  <a:close/>
                </a:path>
                <a:path w="1610359" h="221615">
                  <a:moveTo>
                    <a:pt x="1610334" y="2235"/>
                  </a:moveTo>
                  <a:lnTo>
                    <a:pt x="1608112" y="0"/>
                  </a:lnTo>
                  <a:lnTo>
                    <a:pt x="1602663" y="0"/>
                  </a:lnTo>
                  <a:lnTo>
                    <a:pt x="1600441" y="2235"/>
                  </a:lnTo>
                  <a:lnTo>
                    <a:pt x="1600441" y="7721"/>
                  </a:lnTo>
                  <a:lnTo>
                    <a:pt x="1602663" y="9969"/>
                  </a:lnTo>
                  <a:lnTo>
                    <a:pt x="1608112" y="9969"/>
                  </a:lnTo>
                  <a:lnTo>
                    <a:pt x="1610334" y="7721"/>
                  </a:lnTo>
                  <a:lnTo>
                    <a:pt x="1610334" y="4991"/>
                  </a:lnTo>
                  <a:lnTo>
                    <a:pt x="1610334" y="2235"/>
                  </a:lnTo>
                  <a:close/>
                </a:path>
              </a:pathLst>
            </a:custGeom>
            <a:solidFill>
              <a:srgbClr val="FFFFFF">
                <a:alpha val="39999"/>
              </a:srgbClr>
            </a:solidFill>
          </p:spPr>
          <p:txBody>
            <a:bodyPr wrap="square" lIns="0" tIns="0" rIns="0" bIns="0" rtlCol="0"/>
            <a:lstStyle/>
            <a:p>
              <a:endParaRPr/>
            </a:p>
          </p:txBody>
        </p:sp>
        <p:sp>
          <p:nvSpPr>
            <p:cNvPr id="753" name="object 753"/>
            <p:cNvSpPr/>
            <p:nvPr/>
          </p:nvSpPr>
          <p:spPr>
            <a:xfrm>
              <a:off x="18642579" y="855490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54" name="object 754"/>
            <p:cNvSpPr/>
            <p:nvPr/>
          </p:nvSpPr>
          <p:spPr>
            <a:xfrm>
              <a:off x="18244126" y="817852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755" name="object 755"/>
            <p:cNvSpPr/>
            <p:nvPr/>
          </p:nvSpPr>
          <p:spPr>
            <a:xfrm>
              <a:off x="17778223" y="7948961"/>
              <a:ext cx="1516380" cy="606425"/>
            </a:xfrm>
            <a:custGeom>
              <a:avLst/>
              <a:gdLst/>
              <a:ahLst/>
              <a:cxnLst/>
              <a:rect l="l" t="t" r="r" b="b"/>
              <a:pathLst>
                <a:path w="1516380" h="606425">
                  <a:moveTo>
                    <a:pt x="9893" y="108813"/>
                  </a:moveTo>
                  <a:lnTo>
                    <a:pt x="7670" y="106565"/>
                  </a:lnTo>
                  <a:lnTo>
                    <a:pt x="2222" y="106565"/>
                  </a:lnTo>
                  <a:lnTo>
                    <a:pt x="0" y="108813"/>
                  </a:lnTo>
                  <a:lnTo>
                    <a:pt x="0" y="114300"/>
                  </a:lnTo>
                  <a:lnTo>
                    <a:pt x="2222" y="116547"/>
                  </a:lnTo>
                  <a:lnTo>
                    <a:pt x="7670" y="116547"/>
                  </a:lnTo>
                  <a:lnTo>
                    <a:pt x="9893" y="114300"/>
                  </a:lnTo>
                  <a:lnTo>
                    <a:pt x="9893" y="111569"/>
                  </a:lnTo>
                  <a:lnTo>
                    <a:pt x="9893" y="108813"/>
                  </a:lnTo>
                  <a:close/>
                </a:path>
                <a:path w="1516380" h="606425">
                  <a:moveTo>
                    <a:pt x="120764" y="1854"/>
                  </a:moveTo>
                  <a:lnTo>
                    <a:pt x="118922" y="0"/>
                  </a:lnTo>
                  <a:lnTo>
                    <a:pt x="114414" y="0"/>
                  </a:lnTo>
                  <a:lnTo>
                    <a:pt x="112560" y="1854"/>
                  </a:lnTo>
                  <a:lnTo>
                    <a:pt x="112560" y="6413"/>
                  </a:lnTo>
                  <a:lnTo>
                    <a:pt x="114414" y="8255"/>
                  </a:lnTo>
                  <a:lnTo>
                    <a:pt x="118922" y="8255"/>
                  </a:lnTo>
                  <a:lnTo>
                    <a:pt x="120764" y="6413"/>
                  </a:lnTo>
                  <a:lnTo>
                    <a:pt x="120764" y="4127"/>
                  </a:lnTo>
                  <a:lnTo>
                    <a:pt x="120764" y="1854"/>
                  </a:lnTo>
                  <a:close/>
                </a:path>
                <a:path w="1516380" h="606425">
                  <a:moveTo>
                    <a:pt x="405980" y="589000"/>
                  </a:moveTo>
                  <a:lnTo>
                    <a:pt x="401154" y="584098"/>
                  </a:lnTo>
                  <a:lnTo>
                    <a:pt x="389191" y="584098"/>
                  </a:lnTo>
                  <a:lnTo>
                    <a:pt x="384340" y="589000"/>
                  </a:lnTo>
                  <a:lnTo>
                    <a:pt x="384340" y="601052"/>
                  </a:lnTo>
                  <a:lnTo>
                    <a:pt x="389191" y="605955"/>
                  </a:lnTo>
                  <a:lnTo>
                    <a:pt x="401154" y="605955"/>
                  </a:lnTo>
                  <a:lnTo>
                    <a:pt x="405980" y="601052"/>
                  </a:lnTo>
                  <a:lnTo>
                    <a:pt x="405980" y="595020"/>
                  </a:lnTo>
                  <a:lnTo>
                    <a:pt x="405980" y="589000"/>
                  </a:lnTo>
                  <a:close/>
                </a:path>
                <a:path w="1516380" h="606425">
                  <a:moveTo>
                    <a:pt x="1515897" y="254546"/>
                  </a:moveTo>
                  <a:lnTo>
                    <a:pt x="1513166" y="251790"/>
                  </a:lnTo>
                  <a:lnTo>
                    <a:pt x="1506423" y="251790"/>
                  </a:lnTo>
                  <a:lnTo>
                    <a:pt x="1503718" y="254546"/>
                  </a:lnTo>
                  <a:lnTo>
                    <a:pt x="1503718" y="261340"/>
                  </a:lnTo>
                  <a:lnTo>
                    <a:pt x="1506423" y="264096"/>
                  </a:lnTo>
                  <a:lnTo>
                    <a:pt x="1513166" y="264096"/>
                  </a:lnTo>
                  <a:lnTo>
                    <a:pt x="1515897" y="261340"/>
                  </a:lnTo>
                  <a:lnTo>
                    <a:pt x="1515897" y="257937"/>
                  </a:lnTo>
                  <a:lnTo>
                    <a:pt x="1515897" y="254546"/>
                  </a:lnTo>
                  <a:close/>
                </a:path>
              </a:pathLst>
            </a:custGeom>
            <a:solidFill>
              <a:srgbClr val="FFFFFF">
                <a:alpha val="39999"/>
              </a:srgbClr>
            </a:solidFill>
          </p:spPr>
          <p:txBody>
            <a:bodyPr wrap="square" lIns="0" tIns="0" rIns="0" bIns="0" rtlCol="0"/>
            <a:lstStyle/>
            <a:p>
              <a:endParaRPr/>
            </a:p>
          </p:txBody>
        </p:sp>
        <p:sp>
          <p:nvSpPr>
            <p:cNvPr id="756" name="object 756"/>
            <p:cNvSpPr/>
            <p:nvPr/>
          </p:nvSpPr>
          <p:spPr>
            <a:xfrm>
              <a:off x="17001199" y="7401782"/>
              <a:ext cx="892810" cy="1421765"/>
            </a:xfrm>
            <a:custGeom>
              <a:avLst/>
              <a:gdLst/>
              <a:ahLst/>
              <a:cxnLst/>
              <a:rect l="l" t="t" r="r" b="b"/>
              <a:pathLst>
                <a:path w="892809" h="1421765">
                  <a:moveTo>
                    <a:pt x="12192" y="1412074"/>
                  </a:moveTo>
                  <a:lnTo>
                    <a:pt x="9461" y="1409306"/>
                  </a:lnTo>
                  <a:lnTo>
                    <a:pt x="2717" y="1409306"/>
                  </a:lnTo>
                  <a:lnTo>
                    <a:pt x="0" y="1412074"/>
                  </a:lnTo>
                  <a:lnTo>
                    <a:pt x="0" y="1418856"/>
                  </a:lnTo>
                  <a:lnTo>
                    <a:pt x="2717" y="1421625"/>
                  </a:lnTo>
                  <a:lnTo>
                    <a:pt x="9461" y="1421625"/>
                  </a:lnTo>
                  <a:lnTo>
                    <a:pt x="12192" y="1418856"/>
                  </a:lnTo>
                  <a:lnTo>
                    <a:pt x="12192" y="1415453"/>
                  </a:lnTo>
                  <a:lnTo>
                    <a:pt x="12192" y="1412074"/>
                  </a:lnTo>
                  <a:close/>
                </a:path>
                <a:path w="892809" h="1421765">
                  <a:moveTo>
                    <a:pt x="892632" y="6350"/>
                  </a:moveTo>
                  <a:lnTo>
                    <a:pt x="886345" y="0"/>
                  </a:lnTo>
                  <a:lnTo>
                    <a:pt x="870826" y="0"/>
                  </a:lnTo>
                  <a:lnTo>
                    <a:pt x="864514" y="6350"/>
                  </a:lnTo>
                  <a:lnTo>
                    <a:pt x="864514" y="22009"/>
                  </a:lnTo>
                  <a:lnTo>
                    <a:pt x="870826" y="28371"/>
                  </a:lnTo>
                  <a:lnTo>
                    <a:pt x="886345" y="28371"/>
                  </a:lnTo>
                  <a:lnTo>
                    <a:pt x="892632" y="22009"/>
                  </a:lnTo>
                  <a:lnTo>
                    <a:pt x="892632" y="14185"/>
                  </a:lnTo>
                  <a:lnTo>
                    <a:pt x="892632" y="6350"/>
                  </a:lnTo>
                  <a:close/>
                </a:path>
              </a:pathLst>
            </a:custGeom>
            <a:solidFill>
              <a:srgbClr val="6F4478">
                <a:alpha val="39999"/>
              </a:srgbClr>
            </a:solidFill>
          </p:spPr>
          <p:txBody>
            <a:bodyPr wrap="square" lIns="0" tIns="0" rIns="0" bIns="0" rtlCol="0"/>
            <a:lstStyle/>
            <a:p>
              <a:endParaRPr/>
            </a:p>
          </p:txBody>
        </p:sp>
        <p:sp>
          <p:nvSpPr>
            <p:cNvPr id="757" name="object 757"/>
            <p:cNvSpPr/>
            <p:nvPr/>
          </p:nvSpPr>
          <p:spPr>
            <a:xfrm>
              <a:off x="15797480" y="8484673"/>
              <a:ext cx="706755" cy="1207135"/>
            </a:xfrm>
            <a:custGeom>
              <a:avLst/>
              <a:gdLst/>
              <a:ahLst/>
              <a:cxnLst/>
              <a:rect l="l" t="t" r="r" b="b"/>
              <a:pathLst>
                <a:path w="706755" h="1207134">
                  <a:moveTo>
                    <a:pt x="14122" y="321487"/>
                  </a:moveTo>
                  <a:lnTo>
                    <a:pt x="10960" y="318312"/>
                  </a:lnTo>
                  <a:lnTo>
                    <a:pt x="3162" y="318312"/>
                  </a:lnTo>
                  <a:lnTo>
                    <a:pt x="0" y="321487"/>
                  </a:lnTo>
                  <a:lnTo>
                    <a:pt x="0" y="329361"/>
                  </a:lnTo>
                  <a:lnTo>
                    <a:pt x="3162" y="332574"/>
                  </a:lnTo>
                  <a:lnTo>
                    <a:pt x="10960" y="332574"/>
                  </a:lnTo>
                  <a:lnTo>
                    <a:pt x="14122" y="329361"/>
                  </a:lnTo>
                  <a:lnTo>
                    <a:pt x="14122" y="325437"/>
                  </a:lnTo>
                  <a:lnTo>
                    <a:pt x="14122" y="321487"/>
                  </a:lnTo>
                  <a:close/>
                </a:path>
                <a:path w="706755" h="1207134">
                  <a:moveTo>
                    <a:pt x="271132" y="4902"/>
                  </a:moveTo>
                  <a:lnTo>
                    <a:pt x="266306" y="0"/>
                  </a:lnTo>
                  <a:lnTo>
                    <a:pt x="254342" y="0"/>
                  </a:lnTo>
                  <a:lnTo>
                    <a:pt x="249478" y="4902"/>
                  </a:lnTo>
                  <a:lnTo>
                    <a:pt x="249478" y="16967"/>
                  </a:lnTo>
                  <a:lnTo>
                    <a:pt x="254342" y="21856"/>
                  </a:lnTo>
                  <a:lnTo>
                    <a:pt x="266306" y="21856"/>
                  </a:lnTo>
                  <a:lnTo>
                    <a:pt x="271132" y="16967"/>
                  </a:lnTo>
                  <a:lnTo>
                    <a:pt x="271132" y="10922"/>
                  </a:lnTo>
                  <a:lnTo>
                    <a:pt x="271132" y="4902"/>
                  </a:lnTo>
                  <a:close/>
                </a:path>
                <a:path w="706755" h="1207134">
                  <a:moveTo>
                    <a:pt x="345744" y="677659"/>
                  </a:moveTo>
                  <a:lnTo>
                    <a:pt x="343916" y="675817"/>
                  </a:lnTo>
                  <a:lnTo>
                    <a:pt x="339394" y="675817"/>
                  </a:lnTo>
                  <a:lnTo>
                    <a:pt x="337540" y="677659"/>
                  </a:lnTo>
                  <a:lnTo>
                    <a:pt x="337540" y="682218"/>
                  </a:lnTo>
                  <a:lnTo>
                    <a:pt x="339394" y="684072"/>
                  </a:lnTo>
                  <a:lnTo>
                    <a:pt x="343916" y="684072"/>
                  </a:lnTo>
                  <a:lnTo>
                    <a:pt x="345744" y="682218"/>
                  </a:lnTo>
                  <a:lnTo>
                    <a:pt x="345744" y="679945"/>
                  </a:lnTo>
                  <a:lnTo>
                    <a:pt x="345744" y="677659"/>
                  </a:lnTo>
                  <a:close/>
                </a:path>
                <a:path w="706755" h="1207134">
                  <a:moveTo>
                    <a:pt x="706678" y="1198778"/>
                  </a:moveTo>
                  <a:lnTo>
                    <a:pt x="704456" y="1196543"/>
                  </a:lnTo>
                  <a:lnTo>
                    <a:pt x="699008" y="1196543"/>
                  </a:lnTo>
                  <a:lnTo>
                    <a:pt x="696798" y="1198778"/>
                  </a:lnTo>
                  <a:lnTo>
                    <a:pt x="696798" y="1204264"/>
                  </a:lnTo>
                  <a:lnTo>
                    <a:pt x="699008" y="1206512"/>
                  </a:lnTo>
                  <a:lnTo>
                    <a:pt x="704456" y="1206512"/>
                  </a:lnTo>
                  <a:lnTo>
                    <a:pt x="706678" y="1204264"/>
                  </a:lnTo>
                  <a:lnTo>
                    <a:pt x="706678" y="1201534"/>
                  </a:lnTo>
                  <a:lnTo>
                    <a:pt x="706678" y="1198778"/>
                  </a:lnTo>
                  <a:close/>
                </a:path>
              </a:pathLst>
            </a:custGeom>
            <a:solidFill>
              <a:srgbClr val="FFFFFF">
                <a:alpha val="39999"/>
              </a:srgbClr>
            </a:solidFill>
          </p:spPr>
          <p:txBody>
            <a:bodyPr wrap="square" lIns="0" tIns="0" rIns="0" bIns="0" rtlCol="0"/>
            <a:lstStyle/>
            <a:p>
              <a:endParaRPr/>
            </a:p>
          </p:txBody>
        </p:sp>
        <p:sp>
          <p:nvSpPr>
            <p:cNvPr id="758" name="object 758"/>
            <p:cNvSpPr/>
            <p:nvPr/>
          </p:nvSpPr>
          <p:spPr>
            <a:xfrm>
              <a:off x="17860343" y="10978708"/>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759" name="object 759"/>
            <p:cNvSpPr/>
            <p:nvPr/>
          </p:nvSpPr>
          <p:spPr>
            <a:xfrm>
              <a:off x="19261833" y="7905790"/>
              <a:ext cx="10795" cy="10795"/>
            </a:xfrm>
            <a:custGeom>
              <a:avLst/>
              <a:gdLst/>
              <a:ahLst/>
              <a:cxnLst/>
              <a:rect l="l" t="t" r="r" b="b"/>
              <a:pathLst>
                <a:path w="10794" h="10795">
                  <a:moveTo>
                    <a:pt x="8041" y="0"/>
                  </a:moveTo>
                  <a:lnTo>
                    <a:pt x="2303" y="0"/>
                  </a:lnTo>
                  <a:lnTo>
                    <a:pt x="0" y="2345"/>
                  </a:lnTo>
                  <a:lnTo>
                    <a:pt x="0" y="8104"/>
                  </a:lnTo>
                  <a:lnTo>
                    <a:pt x="2303" y="10460"/>
                  </a:lnTo>
                  <a:lnTo>
                    <a:pt x="8041" y="10460"/>
                  </a:lnTo>
                  <a:lnTo>
                    <a:pt x="10366" y="8104"/>
                  </a:lnTo>
                  <a:lnTo>
                    <a:pt x="10366" y="5224"/>
                  </a:lnTo>
                  <a:lnTo>
                    <a:pt x="10366" y="2345"/>
                  </a:lnTo>
                  <a:lnTo>
                    <a:pt x="8041" y="0"/>
                  </a:lnTo>
                  <a:close/>
                </a:path>
              </a:pathLst>
            </a:custGeom>
            <a:solidFill>
              <a:srgbClr val="FFFFFF">
                <a:alpha val="23999"/>
              </a:srgbClr>
            </a:solidFill>
          </p:spPr>
          <p:txBody>
            <a:bodyPr wrap="square" lIns="0" tIns="0" rIns="0" bIns="0" rtlCol="0"/>
            <a:lstStyle/>
            <a:p>
              <a:endParaRPr/>
            </a:p>
          </p:txBody>
        </p:sp>
        <p:sp>
          <p:nvSpPr>
            <p:cNvPr id="760" name="object 760"/>
            <p:cNvSpPr/>
            <p:nvPr/>
          </p:nvSpPr>
          <p:spPr>
            <a:xfrm>
              <a:off x="18288821" y="9697119"/>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61" name="object 761"/>
            <p:cNvSpPr/>
            <p:nvPr/>
          </p:nvSpPr>
          <p:spPr>
            <a:xfrm>
              <a:off x="19440092" y="7821056"/>
              <a:ext cx="13335" cy="13335"/>
            </a:xfrm>
            <a:custGeom>
              <a:avLst/>
              <a:gdLst/>
              <a:ahLst/>
              <a:cxnLst/>
              <a:rect l="l" t="t" r="r" b="b"/>
              <a:pathLst>
                <a:path w="13334"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762" name="object 762"/>
            <p:cNvSpPr/>
            <p:nvPr/>
          </p:nvSpPr>
          <p:spPr>
            <a:xfrm>
              <a:off x="16997579" y="8326913"/>
              <a:ext cx="1247775" cy="2341245"/>
            </a:xfrm>
            <a:custGeom>
              <a:avLst/>
              <a:gdLst/>
              <a:ahLst/>
              <a:cxnLst/>
              <a:rect l="l" t="t" r="r" b="b"/>
              <a:pathLst>
                <a:path w="1247775" h="2341245">
                  <a:moveTo>
                    <a:pt x="7239" y="1638"/>
                  </a:moveTo>
                  <a:lnTo>
                    <a:pt x="5600" y="0"/>
                  </a:lnTo>
                  <a:lnTo>
                    <a:pt x="1612" y="0"/>
                  </a:lnTo>
                  <a:lnTo>
                    <a:pt x="0" y="1638"/>
                  </a:lnTo>
                  <a:lnTo>
                    <a:pt x="0" y="5689"/>
                  </a:lnTo>
                  <a:lnTo>
                    <a:pt x="1612" y="7340"/>
                  </a:lnTo>
                  <a:lnTo>
                    <a:pt x="5600" y="7340"/>
                  </a:lnTo>
                  <a:lnTo>
                    <a:pt x="7239" y="5689"/>
                  </a:lnTo>
                  <a:lnTo>
                    <a:pt x="7239" y="3632"/>
                  </a:lnTo>
                  <a:lnTo>
                    <a:pt x="7239" y="1638"/>
                  </a:lnTo>
                  <a:close/>
                </a:path>
                <a:path w="1247775" h="2341245">
                  <a:moveTo>
                    <a:pt x="1247622" y="2336508"/>
                  </a:moveTo>
                  <a:lnTo>
                    <a:pt x="1246301" y="2335161"/>
                  </a:lnTo>
                  <a:lnTo>
                    <a:pt x="1243025" y="2335161"/>
                  </a:lnTo>
                  <a:lnTo>
                    <a:pt x="1241704" y="2336508"/>
                  </a:lnTo>
                  <a:lnTo>
                    <a:pt x="1241704" y="2339784"/>
                  </a:lnTo>
                  <a:lnTo>
                    <a:pt x="1243025" y="2341143"/>
                  </a:lnTo>
                  <a:lnTo>
                    <a:pt x="1246301" y="2341143"/>
                  </a:lnTo>
                  <a:lnTo>
                    <a:pt x="1247622" y="2339784"/>
                  </a:lnTo>
                  <a:lnTo>
                    <a:pt x="1247622" y="2338133"/>
                  </a:lnTo>
                  <a:lnTo>
                    <a:pt x="1247622" y="2336508"/>
                  </a:lnTo>
                  <a:close/>
                </a:path>
              </a:pathLst>
            </a:custGeom>
            <a:solidFill>
              <a:srgbClr val="FFFFFF">
                <a:alpha val="29998"/>
              </a:srgbClr>
            </a:solidFill>
          </p:spPr>
          <p:txBody>
            <a:bodyPr wrap="square" lIns="0" tIns="0" rIns="0" bIns="0" rtlCol="0"/>
            <a:lstStyle/>
            <a:p>
              <a:endParaRPr/>
            </a:p>
          </p:txBody>
        </p:sp>
        <p:sp>
          <p:nvSpPr>
            <p:cNvPr id="763" name="object 763"/>
            <p:cNvSpPr/>
            <p:nvPr/>
          </p:nvSpPr>
          <p:spPr>
            <a:xfrm>
              <a:off x="19474197" y="9702497"/>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764" name="object 764"/>
            <p:cNvSpPr/>
            <p:nvPr/>
          </p:nvSpPr>
          <p:spPr>
            <a:xfrm>
              <a:off x="16125538" y="7467474"/>
              <a:ext cx="27305" cy="27940"/>
            </a:xfrm>
            <a:custGeom>
              <a:avLst/>
              <a:gdLst/>
              <a:ahLst/>
              <a:cxnLst/>
              <a:rect l="l" t="t" r="r" b="b"/>
              <a:pathLst>
                <a:path w="27305"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765" name="object 765"/>
            <p:cNvSpPr/>
            <p:nvPr/>
          </p:nvSpPr>
          <p:spPr>
            <a:xfrm>
              <a:off x="16466494" y="8284699"/>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766" name="object 766"/>
            <p:cNvSpPr/>
            <p:nvPr/>
          </p:nvSpPr>
          <p:spPr>
            <a:xfrm>
              <a:off x="16257976" y="10491736"/>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767" name="object 767"/>
            <p:cNvSpPr/>
            <p:nvPr/>
          </p:nvSpPr>
          <p:spPr>
            <a:xfrm>
              <a:off x="16174708" y="10076605"/>
              <a:ext cx="334010" cy="316865"/>
            </a:xfrm>
            <a:custGeom>
              <a:avLst/>
              <a:gdLst/>
              <a:ahLst/>
              <a:cxnLst/>
              <a:rect l="l" t="t" r="r" b="b"/>
              <a:pathLst>
                <a:path w="334009" h="316865">
                  <a:moveTo>
                    <a:pt x="25095" y="296748"/>
                  </a:moveTo>
                  <a:lnTo>
                    <a:pt x="19481" y="291096"/>
                  </a:lnTo>
                  <a:lnTo>
                    <a:pt x="5613" y="291096"/>
                  </a:lnTo>
                  <a:lnTo>
                    <a:pt x="0" y="296748"/>
                  </a:lnTo>
                  <a:lnTo>
                    <a:pt x="0" y="310718"/>
                  </a:lnTo>
                  <a:lnTo>
                    <a:pt x="5613" y="316407"/>
                  </a:lnTo>
                  <a:lnTo>
                    <a:pt x="19481" y="316407"/>
                  </a:lnTo>
                  <a:lnTo>
                    <a:pt x="25095" y="310718"/>
                  </a:lnTo>
                  <a:lnTo>
                    <a:pt x="25095" y="303733"/>
                  </a:lnTo>
                  <a:lnTo>
                    <a:pt x="25095" y="296748"/>
                  </a:lnTo>
                  <a:close/>
                </a:path>
                <a:path w="334009" h="316865">
                  <a:moveTo>
                    <a:pt x="43332" y="80784"/>
                  </a:moveTo>
                  <a:lnTo>
                    <a:pt x="42138" y="79590"/>
                  </a:lnTo>
                  <a:lnTo>
                    <a:pt x="39204" y="79590"/>
                  </a:lnTo>
                  <a:lnTo>
                    <a:pt x="38023" y="80784"/>
                  </a:lnTo>
                  <a:lnTo>
                    <a:pt x="38023" y="83731"/>
                  </a:lnTo>
                  <a:lnTo>
                    <a:pt x="39204" y="84912"/>
                  </a:lnTo>
                  <a:lnTo>
                    <a:pt x="42138" y="84912"/>
                  </a:lnTo>
                  <a:lnTo>
                    <a:pt x="43332" y="83731"/>
                  </a:lnTo>
                  <a:lnTo>
                    <a:pt x="43332" y="82270"/>
                  </a:lnTo>
                  <a:lnTo>
                    <a:pt x="43332" y="80784"/>
                  </a:lnTo>
                  <a:close/>
                </a:path>
                <a:path w="334009" h="316865">
                  <a:moveTo>
                    <a:pt x="333984" y="3086"/>
                  </a:moveTo>
                  <a:lnTo>
                    <a:pt x="329742" y="0"/>
                  </a:lnTo>
                  <a:lnTo>
                    <a:pt x="319303" y="0"/>
                  </a:lnTo>
                  <a:lnTo>
                    <a:pt x="315023" y="3086"/>
                  </a:lnTo>
                  <a:lnTo>
                    <a:pt x="315023" y="10642"/>
                  </a:lnTo>
                  <a:lnTo>
                    <a:pt x="319303" y="13728"/>
                  </a:lnTo>
                  <a:lnTo>
                    <a:pt x="329742" y="13728"/>
                  </a:lnTo>
                  <a:lnTo>
                    <a:pt x="333984" y="10642"/>
                  </a:lnTo>
                  <a:lnTo>
                    <a:pt x="333984" y="6870"/>
                  </a:lnTo>
                  <a:lnTo>
                    <a:pt x="333984" y="3086"/>
                  </a:lnTo>
                  <a:close/>
                </a:path>
              </a:pathLst>
            </a:custGeom>
            <a:solidFill>
              <a:srgbClr val="FFFFFF">
                <a:alpha val="39999"/>
              </a:srgbClr>
            </a:solidFill>
          </p:spPr>
          <p:txBody>
            <a:bodyPr wrap="square" lIns="0" tIns="0" rIns="0" bIns="0" rtlCol="0"/>
            <a:lstStyle/>
            <a:p>
              <a:endParaRPr/>
            </a:p>
          </p:txBody>
        </p:sp>
        <p:sp>
          <p:nvSpPr>
            <p:cNvPr id="768" name="object 768"/>
            <p:cNvSpPr/>
            <p:nvPr/>
          </p:nvSpPr>
          <p:spPr>
            <a:xfrm>
              <a:off x="15744555" y="10207720"/>
              <a:ext cx="19685" cy="19685"/>
            </a:xfrm>
            <a:custGeom>
              <a:avLst/>
              <a:gdLst/>
              <a:ahLst/>
              <a:cxnLst/>
              <a:rect l="l" t="t" r="r" b="b"/>
              <a:pathLst>
                <a:path w="19684" h="19684">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769" name="object 769"/>
            <p:cNvSpPr/>
            <p:nvPr/>
          </p:nvSpPr>
          <p:spPr>
            <a:xfrm>
              <a:off x="17749513" y="7869226"/>
              <a:ext cx="13335" cy="13335"/>
            </a:xfrm>
            <a:custGeom>
              <a:avLst/>
              <a:gdLst/>
              <a:ahLst/>
              <a:cxnLst/>
              <a:rect l="l" t="t" r="r" b="b"/>
              <a:pathLst>
                <a:path w="13334" h="13334">
                  <a:moveTo>
                    <a:pt x="10114" y="0"/>
                  </a:moveTo>
                  <a:lnTo>
                    <a:pt x="2910" y="0"/>
                  </a:lnTo>
                  <a:lnTo>
                    <a:pt x="0" y="2952"/>
                  </a:lnTo>
                  <a:lnTo>
                    <a:pt x="0" y="10209"/>
                  </a:lnTo>
                  <a:lnTo>
                    <a:pt x="2910"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770" name="object 770"/>
            <p:cNvSpPr/>
            <p:nvPr/>
          </p:nvSpPr>
          <p:spPr>
            <a:xfrm>
              <a:off x="15749697" y="9315183"/>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771" name="object 771"/>
            <p:cNvSpPr/>
            <p:nvPr/>
          </p:nvSpPr>
          <p:spPr>
            <a:xfrm>
              <a:off x="17176991" y="9201626"/>
              <a:ext cx="848360" cy="441959"/>
            </a:xfrm>
            <a:custGeom>
              <a:avLst/>
              <a:gdLst/>
              <a:ahLst/>
              <a:cxnLst/>
              <a:rect l="l" t="t" r="r" b="b"/>
              <a:pathLst>
                <a:path w="848359" h="441959">
                  <a:moveTo>
                    <a:pt x="14351" y="430606"/>
                  </a:moveTo>
                  <a:lnTo>
                    <a:pt x="11137" y="427380"/>
                  </a:lnTo>
                  <a:lnTo>
                    <a:pt x="3187" y="427380"/>
                  </a:lnTo>
                  <a:lnTo>
                    <a:pt x="0" y="430606"/>
                  </a:lnTo>
                  <a:lnTo>
                    <a:pt x="0" y="438607"/>
                  </a:lnTo>
                  <a:lnTo>
                    <a:pt x="3187" y="441858"/>
                  </a:lnTo>
                  <a:lnTo>
                    <a:pt x="11137" y="441858"/>
                  </a:lnTo>
                  <a:lnTo>
                    <a:pt x="14351" y="438607"/>
                  </a:lnTo>
                  <a:lnTo>
                    <a:pt x="14351" y="434606"/>
                  </a:lnTo>
                  <a:lnTo>
                    <a:pt x="14351" y="430606"/>
                  </a:lnTo>
                  <a:close/>
                </a:path>
                <a:path w="848359" h="441959">
                  <a:moveTo>
                    <a:pt x="848245" y="3454"/>
                  </a:moveTo>
                  <a:lnTo>
                    <a:pt x="844816" y="0"/>
                  </a:lnTo>
                  <a:lnTo>
                    <a:pt x="836333" y="0"/>
                  </a:lnTo>
                  <a:lnTo>
                    <a:pt x="832916" y="3454"/>
                  </a:lnTo>
                  <a:lnTo>
                    <a:pt x="832916" y="12039"/>
                  </a:lnTo>
                  <a:lnTo>
                    <a:pt x="836333" y="15494"/>
                  </a:lnTo>
                  <a:lnTo>
                    <a:pt x="844816" y="15494"/>
                  </a:lnTo>
                  <a:lnTo>
                    <a:pt x="848245" y="12039"/>
                  </a:lnTo>
                  <a:lnTo>
                    <a:pt x="848245" y="7759"/>
                  </a:lnTo>
                  <a:lnTo>
                    <a:pt x="848245" y="3454"/>
                  </a:lnTo>
                  <a:close/>
                </a:path>
              </a:pathLst>
            </a:custGeom>
            <a:solidFill>
              <a:srgbClr val="FFFFFF">
                <a:alpha val="39999"/>
              </a:srgbClr>
            </a:solidFill>
          </p:spPr>
          <p:txBody>
            <a:bodyPr wrap="square" lIns="0" tIns="0" rIns="0" bIns="0" rtlCol="0"/>
            <a:lstStyle/>
            <a:p>
              <a:endParaRPr/>
            </a:p>
          </p:txBody>
        </p:sp>
        <p:sp>
          <p:nvSpPr>
            <p:cNvPr id="772" name="object 772"/>
            <p:cNvSpPr/>
            <p:nvPr/>
          </p:nvSpPr>
          <p:spPr>
            <a:xfrm>
              <a:off x="15504700" y="10265850"/>
              <a:ext cx="17145" cy="17780"/>
            </a:xfrm>
            <a:custGeom>
              <a:avLst/>
              <a:gdLst/>
              <a:ahLst/>
              <a:cxnLst/>
              <a:rect l="l" t="t" r="r" b="b"/>
              <a:pathLst>
                <a:path w="17144" h="17779">
                  <a:moveTo>
                    <a:pt x="13224" y="0"/>
                  </a:moveTo>
                  <a:lnTo>
                    <a:pt x="3821" y="0"/>
                  </a:lnTo>
                  <a:lnTo>
                    <a:pt x="0" y="3884"/>
                  </a:lnTo>
                  <a:lnTo>
                    <a:pt x="0" y="13392"/>
                  </a:lnTo>
                  <a:lnTo>
                    <a:pt x="3821" y="17245"/>
                  </a:lnTo>
                  <a:lnTo>
                    <a:pt x="13224" y="17245"/>
                  </a:lnTo>
                  <a:lnTo>
                    <a:pt x="17088" y="13392"/>
                  </a:lnTo>
                  <a:lnTo>
                    <a:pt x="17088" y="8617"/>
                  </a:lnTo>
                  <a:lnTo>
                    <a:pt x="17088" y="3884"/>
                  </a:lnTo>
                  <a:lnTo>
                    <a:pt x="13224" y="0"/>
                  </a:lnTo>
                  <a:close/>
                </a:path>
              </a:pathLst>
            </a:custGeom>
            <a:solidFill>
              <a:srgbClr val="FFFFFF">
                <a:alpha val="31198"/>
              </a:srgbClr>
            </a:solidFill>
          </p:spPr>
          <p:txBody>
            <a:bodyPr wrap="square" lIns="0" tIns="0" rIns="0" bIns="0" rtlCol="0"/>
            <a:lstStyle/>
            <a:p>
              <a:endParaRPr/>
            </a:p>
          </p:txBody>
        </p:sp>
        <p:sp>
          <p:nvSpPr>
            <p:cNvPr id="773" name="object 773"/>
            <p:cNvSpPr/>
            <p:nvPr/>
          </p:nvSpPr>
          <p:spPr>
            <a:xfrm>
              <a:off x="15719857" y="9080252"/>
              <a:ext cx="2248535" cy="2138045"/>
            </a:xfrm>
            <a:custGeom>
              <a:avLst/>
              <a:gdLst/>
              <a:ahLst/>
              <a:cxnLst/>
              <a:rect l="l" t="t" r="r" b="b"/>
              <a:pathLst>
                <a:path w="2248534" h="2138045">
                  <a:moveTo>
                    <a:pt x="20269" y="2121725"/>
                  </a:moveTo>
                  <a:lnTo>
                    <a:pt x="15748" y="2117115"/>
                  </a:lnTo>
                  <a:lnTo>
                    <a:pt x="4559" y="2117115"/>
                  </a:lnTo>
                  <a:lnTo>
                    <a:pt x="0" y="2121725"/>
                  </a:lnTo>
                  <a:lnTo>
                    <a:pt x="0" y="2132990"/>
                  </a:lnTo>
                  <a:lnTo>
                    <a:pt x="4559" y="2137587"/>
                  </a:lnTo>
                  <a:lnTo>
                    <a:pt x="15748" y="2137587"/>
                  </a:lnTo>
                  <a:lnTo>
                    <a:pt x="20269" y="2132990"/>
                  </a:lnTo>
                  <a:lnTo>
                    <a:pt x="20269" y="2127364"/>
                  </a:lnTo>
                  <a:lnTo>
                    <a:pt x="20269" y="2121725"/>
                  </a:lnTo>
                  <a:close/>
                </a:path>
                <a:path w="2248534" h="2138045">
                  <a:moveTo>
                    <a:pt x="2248522" y="4876"/>
                  </a:moveTo>
                  <a:lnTo>
                    <a:pt x="2243747" y="0"/>
                  </a:lnTo>
                  <a:lnTo>
                    <a:pt x="2231860" y="0"/>
                  </a:lnTo>
                  <a:lnTo>
                    <a:pt x="2227072" y="4876"/>
                  </a:lnTo>
                  <a:lnTo>
                    <a:pt x="2227072" y="16814"/>
                  </a:lnTo>
                  <a:lnTo>
                    <a:pt x="2231860" y="21691"/>
                  </a:lnTo>
                  <a:lnTo>
                    <a:pt x="2243747" y="21691"/>
                  </a:lnTo>
                  <a:lnTo>
                    <a:pt x="2248522" y="16814"/>
                  </a:lnTo>
                  <a:lnTo>
                    <a:pt x="2248522" y="10833"/>
                  </a:lnTo>
                  <a:lnTo>
                    <a:pt x="2248522" y="4876"/>
                  </a:lnTo>
                  <a:close/>
                </a:path>
              </a:pathLst>
            </a:custGeom>
            <a:solidFill>
              <a:srgbClr val="384746">
                <a:alpha val="39999"/>
              </a:srgbClr>
            </a:solidFill>
          </p:spPr>
          <p:txBody>
            <a:bodyPr wrap="square" lIns="0" tIns="0" rIns="0" bIns="0" rtlCol="0"/>
            <a:lstStyle/>
            <a:p>
              <a:endParaRPr/>
            </a:p>
          </p:txBody>
        </p:sp>
        <p:sp>
          <p:nvSpPr>
            <p:cNvPr id="774" name="object 774"/>
            <p:cNvSpPr/>
            <p:nvPr/>
          </p:nvSpPr>
          <p:spPr>
            <a:xfrm>
              <a:off x="19980020" y="8213892"/>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775" name="object 775"/>
            <p:cNvSpPr/>
            <p:nvPr/>
          </p:nvSpPr>
          <p:spPr>
            <a:xfrm>
              <a:off x="19246704" y="10884243"/>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76" name="object 776"/>
            <p:cNvSpPr/>
            <p:nvPr/>
          </p:nvSpPr>
          <p:spPr>
            <a:xfrm>
              <a:off x="15206188" y="8408843"/>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777" name="object 777"/>
            <p:cNvSpPr/>
            <p:nvPr/>
          </p:nvSpPr>
          <p:spPr>
            <a:xfrm>
              <a:off x="19271893" y="10631201"/>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78" name="object 778"/>
            <p:cNvSpPr/>
            <p:nvPr/>
          </p:nvSpPr>
          <p:spPr>
            <a:xfrm>
              <a:off x="19716751" y="11152777"/>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779" name="object 779"/>
            <p:cNvSpPr/>
            <p:nvPr/>
          </p:nvSpPr>
          <p:spPr>
            <a:xfrm>
              <a:off x="19512497" y="9988061"/>
              <a:ext cx="23495" cy="802640"/>
            </a:xfrm>
            <a:custGeom>
              <a:avLst/>
              <a:gdLst/>
              <a:ahLst/>
              <a:cxnLst/>
              <a:rect l="l" t="t" r="r" b="b"/>
              <a:pathLst>
                <a:path w="23494" h="802640">
                  <a:moveTo>
                    <a:pt x="11493" y="795921"/>
                  </a:moveTo>
                  <a:lnTo>
                    <a:pt x="9652" y="794067"/>
                  </a:lnTo>
                  <a:lnTo>
                    <a:pt x="5143" y="794067"/>
                  </a:lnTo>
                  <a:lnTo>
                    <a:pt x="3289" y="795921"/>
                  </a:lnTo>
                  <a:lnTo>
                    <a:pt x="3289" y="800481"/>
                  </a:lnTo>
                  <a:lnTo>
                    <a:pt x="5143" y="802322"/>
                  </a:lnTo>
                  <a:lnTo>
                    <a:pt x="9652" y="802322"/>
                  </a:lnTo>
                  <a:lnTo>
                    <a:pt x="11493" y="800481"/>
                  </a:lnTo>
                  <a:lnTo>
                    <a:pt x="11493" y="798195"/>
                  </a:lnTo>
                  <a:lnTo>
                    <a:pt x="11493" y="795921"/>
                  </a:lnTo>
                  <a:close/>
                </a:path>
                <a:path w="23494" h="802640">
                  <a:moveTo>
                    <a:pt x="22974" y="5194"/>
                  </a:moveTo>
                  <a:lnTo>
                    <a:pt x="17843" y="0"/>
                  </a:lnTo>
                  <a:lnTo>
                    <a:pt x="5143" y="0"/>
                  </a:lnTo>
                  <a:lnTo>
                    <a:pt x="0" y="5194"/>
                  </a:lnTo>
                  <a:lnTo>
                    <a:pt x="0" y="17983"/>
                  </a:lnTo>
                  <a:lnTo>
                    <a:pt x="5143" y="23177"/>
                  </a:lnTo>
                  <a:lnTo>
                    <a:pt x="17843" y="23177"/>
                  </a:lnTo>
                  <a:lnTo>
                    <a:pt x="22974" y="17983"/>
                  </a:lnTo>
                  <a:lnTo>
                    <a:pt x="22974" y="11607"/>
                  </a:lnTo>
                  <a:lnTo>
                    <a:pt x="22974" y="5194"/>
                  </a:lnTo>
                  <a:close/>
                </a:path>
              </a:pathLst>
            </a:custGeom>
            <a:solidFill>
              <a:srgbClr val="FFFFFF">
                <a:alpha val="31198"/>
              </a:srgbClr>
            </a:solidFill>
          </p:spPr>
          <p:txBody>
            <a:bodyPr wrap="square" lIns="0" tIns="0" rIns="0" bIns="0" rtlCol="0"/>
            <a:lstStyle/>
            <a:p>
              <a:endParaRPr/>
            </a:p>
          </p:txBody>
        </p:sp>
        <p:sp>
          <p:nvSpPr>
            <p:cNvPr id="780" name="object 780"/>
            <p:cNvSpPr/>
            <p:nvPr/>
          </p:nvSpPr>
          <p:spPr>
            <a:xfrm>
              <a:off x="14907006" y="8013337"/>
              <a:ext cx="4264660" cy="2146935"/>
            </a:xfrm>
            <a:custGeom>
              <a:avLst/>
              <a:gdLst/>
              <a:ahLst/>
              <a:cxnLst/>
              <a:rect l="l" t="t" r="r" b="b"/>
              <a:pathLst>
                <a:path w="4264659" h="2146934">
                  <a:moveTo>
                    <a:pt x="9893" y="2247"/>
                  </a:moveTo>
                  <a:lnTo>
                    <a:pt x="7670" y="0"/>
                  </a:lnTo>
                  <a:lnTo>
                    <a:pt x="2222" y="0"/>
                  </a:lnTo>
                  <a:lnTo>
                    <a:pt x="0" y="2247"/>
                  </a:lnTo>
                  <a:lnTo>
                    <a:pt x="0" y="7734"/>
                  </a:lnTo>
                  <a:lnTo>
                    <a:pt x="2222" y="9982"/>
                  </a:lnTo>
                  <a:lnTo>
                    <a:pt x="7670" y="9982"/>
                  </a:lnTo>
                  <a:lnTo>
                    <a:pt x="9893" y="7734"/>
                  </a:lnTo>
                  <a:lnTo>
                    <a:pt x="9893" y="5003"/>
                  </a:lnTo>
                  <a:lnTo>
                    <a:pt x="9893" y="2247"/>
                  </a:lnTo>
                  <a:close/>
                </a:path>
                <a:path w="4264659" h="2146934">
                  <a:moveTo>
                    <a:pt x="4264164" y="2136419"/>
                  </a:moveTo>
                  <a:lnTo>
                    <a:pt x="4261205" y="2133473"/>
                  </a:lnTo>
                  <a:lnTo>
                    <a:pt x="4253979" y="2133473"/>
                  </a:lnTo>
                  <a:lnTo>
                    <a:pt x="4251020" y="2136419"/>
                  </a:lnTo>
                  <a:lnTo>
                    <a:pt x="4251020" y="2143734"/>
                  </a:lnTo>
                  <a:lnTo>
                    <a:pt x="4253979" y="2146706"/>
                  </a:lnTo>
                  <a:lnTo>
                    <a:pt x="4261205" y="2146706"/>
                  </a:lnTo>
                  <a:lnTo>
                    <a:pt x="4264164" y="2143734"/>
                  </a:lnTo>
                  <a:lnTo>
                    <a:pt x="4264164" y="2140089"/>
                  </a:lnTo>
                  <a:lnTo>
                    <a:pt x="4264164" y="2136419"/>
                  </a:lnTo>
                  <a:close/>
                </a:path>
              </a:pathLst>
            </a:custGeom>
            <a:solidFill>
              <a:srgbClr val="FFFFFF">
                <a:alpha val="39999"/>
              </a:srgbClr>
            </a:solidFill>
          </p:spPr>
          <p:txBody>
            <a:bodyPr wrap="square" lIns="0" tIns="0" rIns="0" bIns="0" rtlCol="0"/>
            <a:lstStyle/>
            <a:p>
              <a:endParaRPr/>
            </a:p>
          </p:txBody>
        </p:sp>
        <p:sp>
          <p:nvSpPr>
            <p:cNvPr id="781" name="object 781"/>
            <p:cNvSpPr/>
            <p:nvPr/>
          </p:nvSpPr>
          <p:spPr>
            <a:xfrm>
              <a:off x="19419906" y="1002149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82" name="object 782"/>
            <p:cNvSpPr/>
            <p:nvPr/>
          </p:nvSpPr>
          <p:spPr>
            <a:xfrm>
              <a:off x="14923907" y="650822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783" name="object 783"/>
            <p:cNvSpPr/>
            <p:nvPr/>
          </p:nvSpPr>
          <p:spPr>
            <a:xfrm>
              <a:off x="15135899" y="6804399"/>
              <a:ext cx="3941445" cy="4370705"/>
            </a:xfrm>
            <a:custGeom>
              <a:avLst/>
              <a:gdLst/>
              <a:ahLst/>
              <a:cxnLst/>
              <a:rect l="l" t="t" r="r" b="b"/>
              <a:pathLst>
                <a:path w="3941444" h="4370705">
                  <a:moveTo>
                    <a:pt x="12192" y="2755"/>
                  </a:moveTo>
                  <a:lnTo>
                    <a:pt x="9461" y="0"/>
                  </a:lnTo>
                  <a:lnTo>
                    <a:pt x="2717" y="0"/>
                  </a:lnTo>
                  <a:lnTo>
                    <a:pt x="0" y="2755"/>
                  </a:lnTo>
                  <a:lnTo>
                    <a:pt x="0" y="9550"/>
                  </a:lnTo>
                  <a:lnTo>
                    <a:pt x="2717" y="12306"/>
                  </a:lnTo>
                  <a:lnTo>
                    <a:pt x="9461" y="12306"/>
                  </a:lnTo>
                  <a:lnTo>
                    <a:pt x="12192" y="9550"/>
                  </a:lnTo>
                  <a:lnTo>
                    <a:pt x="12192" y="6146"/>
                  </a:lnTo>
                  <a:lnTo>
                    <a:pt x="12192" y="2755"/>
                  </a:lnTo>
                  <a:close/>
                </a:path>
                <a:path w="3941444" h="4370705">
                  <a:moveTo>
                    <a:pt x="3825633" y="3200146"/>
                  </a:moveTo>
                  <a:lnTo>
                    <a:pt x="3820807" y="3195243"/>
                  </a:lnTo>
                  <a:lnTo>
                    <a:pt x="3808831" y="3195243"/>
                  </a:lnTo>
                  <a:lnTo>
                    <a:pt x="3803980" y="3200146"/>
                  </a:lnTo>
                  <a:lnTo>
                    <a:pt x="3803980" y="3212211"/>
                  </a:lnTo>
                  <a:lnTo>
                    <a:pt x="3808831" y="3217113"/>
                  </a:lnTo>
                  <a:lnTo>
                    <a:pt x="3820807" y="3217113"/>
                  </a:lnTo>
                  <a:lnTo>
                    <a:pt x="3825633" y="3212211"/>
                  </a:lnTo>
                  <a:lnTo>
                    <a:pt x="3825633" y="3206165"/>
                  </a:lnTo>
                  <a:lnTo>
                    <a:pt x="3825633" y="3200146"/>
                  </a:lnTo>
                  <a:close/>
                </a:path>
                <a:path w="3941444" h="4370705">
                  <a:moveTo>
                    <a:pt x="3940886" y="4361739"/>
                  </a:moveTo>
                  <a:lnTo>
                    <a:pt x="3938524" y="4359313"/>
                  </a:lnTo>
                  <a:lnTo>
                    <a:pt x="3932618" y="4359313"/>
                  </a:lnTo>
                  <a:lnTo>
                    <a:pt x="3930243" y="4361739"/>
                  </a:lnTo>
                  <a:lnTo>
                    <a:pt x="3930243" y="4367644"/>
                  </a:lnTo>
                  <a:lnTo>
                    <a:pt x="3932618" y="4370082"/>
                  </a:lnTo>
                  <a:lnTo>
                    <a:pt x="3938524" y="4370082"/>
                  </a:lnTo>
                  <a:lnTo>
                    <a:pt x="3940886" y="4367644"/>
                  </a:lnTo>
                  <a:lnTo>
                    <a:pt x="3940886" y="4364698"/>
                  </a:lnTo>
                  <a:lnTo>
                    <a:pt x="3940886" y="4361739"/>
                  </a:lnTo>
                  <a:close/>
                </a:path>
              </a:pathLst>
            </a:custGeom>
            <a:solidFill>
              <a:srgbClr val="FFFFFF">
                <a:alpha val="39999"/>
              </a:srgbClr>
            </a:solidFill>
          </p:spPr>
          <p:txBody>
            <a:bodyPr wrap="square" lIns="0" tIns="0" rIns="0" bIns="0" rtlCol="0"/>
            <a:lstStyle/>
            <a:p>
              <a:endParaRPr/>
            </a:p>
          </p:txBody>
        </p:sp>
        <p:sp>
          <p:nvSpPr>
            <p:cNvPr id="784" name="object 784"/>
            <p:cNvSpPr/>
            <p:nvPr/>
          </p:nvSpPr>
          <p:spPr>
            <a:xfrm>
              <a:off x="15309842" y="9102751"/>
              <a:ext cx="20320" cy="20320"/>
            </a:xfrm>
            <a:custGeom>
              <a:avLst/>
              <a:gdLst/>
              <a:ahLst/>
              <a:cxnLst/>
              <a:rect l="l" t="t" r="r" b="b"/>
              <a:pathLst>
                <a:path w="20319"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785" name="object 785"/>
            <p:cNvSpPr/>
            <p:nvPr/>
          </p:nvSpPr>
          <p:spPr>
            <a:xfrm>
              <a:off x="14884007" y="6550564"/>
              <a:ext cx="4947285" cy="2811145"/>
            </a:xfrm>
            <a:custGeom>
              <a:avLst/>
              <a:gdLst/>
              <a:ahLst/>
              <a:cxnLst/>
              <a:rect l="l" t="t" r="r" b="b"/>
              <a:pathLst>
                <a:path w="4947284" h="2811145">
                  <a:moveTo>
                    <a:pt x="13144" y="2946"/>
                  </a:moveTo>
                  <a:lnTo>
                    <a:pt x="10185" y="0"/>
                  </a:lnTo>
                  <a:lnTo>
                    <a:pt x="2946" y="0"/>
                  </a:lnTo>
                  <a:lnTo>
                    <a:pt x="0" y="2946"/>
                  </a:lnTo>
                  <a:lnTo>
                    <a:pt x="0" y="10261"/>
                  </a:lnTo>
                  <a:lnTo>
                    <a:pt x="2946" y="13233"/>
                  </a:lnTo>
                  <a:lnTo>
                    <a:pt x="10185" y="13233"/>
                  </a:lnTo>
                  <a:lnTo>
                    <a:pt x="13144" y="10261"/>
                  </a:lnTo>
                  <a:lnTo>
                    <a:pt x="13144" y="6616"/>
                  </a:lnTo>
                  <a:lnTo>
                    <a:pt x="13144" y="2946"/>
                  </a:lnTo>
                  <a:close/>
                </a:path>
                <a:path w="4947284" h="2811145">
                  <a:moveTo>
                    <a:pt x="4946815" y="2799804"/>
                  </a:moveTo>
                  <a:lnTo>
                    <a:pt x="4943614" y="2796578"/>
                  </a:lnTo>
                  <a:lnTo>
                    <a:pt x="4935652" y="2796578"/>
                  </a:lnTo>
                  <a:lnTo>
                    <a:pt x="4932489" y="2799804"/>
                  </a:lnTo>
                  <a:lnTo>
                    <a:pt x="4932489" y="2807817"/>
                  </a:lnTo>
                  <a:lnTo>
                    <a:pt x="4935652" y="2811056"/>
                  </a:lnTo>
                  <a:lnTo>
                    <a:pt x="4943614" y="2811056"/>
                  </a:lnTo>
                  <a:lnTo>
                    <a:pt x="4946815" y="2807817"/>
                  </a:lnTo>
                  <a:lnTo>
                    <a:pt x="4946815" y="2803804"/>
                  </a:lnTo>
                  <a:lnTo>
                    <a:pt x="4946815" y="2799804"/>
                  </a:lnTo>
                  <a:close/>
                </a:path>
              </a:pathLst>
            </a:custGeom>
            <a:solidFill>
              <a:srgbClr val="FFFFFF">
                <a:alpha val="39999"/>
              </a:srgbClr>
            </a:solidFill>
          </p:spPr>
          <p:txBody>
            <a:bodyPr wrap="square" lIns="0" tIns="0" rIns="0" bIns="0" rtlCol="0"/>
            <a:lstStyle/>
            <a:p>
              <a:endParaRPr/>
            </a:p>
          </p:txBody>
        </p:sp>
        <p:sp>
          <p:nvSpPr>
            <p:cNvPr id="786" name="object 786"/>
            <p:cNvSpPr/>
            <p:nvPr/>
          </p:nvSpPr>
          <p:spPr>
            <a:xfrm>
              <a:off x="15488994" y="6809913"/>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787" name="object 787"/>
            <p:cNvSpPr/>
            <p:nvPr/>
          </p:nvSpPr>
          <p:spPr>
            <a:xfrm>
              <a:off x="19085917" y="6569449"/>
              <a:ext cx="843915" cy="1044575"/>
            </a:xfrm>
            <a:custGeom>
              <a:avLst/>
              <a:gdLst/>
              <a:ahLst/>
              <a:cxnLst/>
              <a:rect l="l" t="t" r="r" b="b"/>
              <a:pathLst>
                <a:path w="843915" h="1044575">
                  <a:moveTo>
                    <a:pt x="13144" y="1033754"/>
                  </a:moveTo>
                  <a:lnTo>
                    <a:pt x="10198" y="1030795"/>
                  </a:lnTo>
                  <a:lnTo>
                    <a:pt x="2946" y="1030795"/>
                  </a:lnTo>
                  <a:lnTo>
                    <a:pt x="0" y="1033754"/>
                  </a:lnTo>
                  <a:lnTo>
                    <a:pt x="0" y="1041057"/>
                  </a:lnTo>
                  <a:lnTo>
                    <a:pt x="2946" y="1044028"/>
                  </a:lnTo>
                  <a:lnTo>
                    <a:pt x="10198" y="1044028"/>
                  </a:lnTo>
                  <a:lnTo>
                    <a:pt x="13144" y="1041057"/>
                  </a:lnTo>
                  <a:lnTo>
                    <a:pt x="13144" y="1037412"/>
                  </a:lnTo>
                  <a:lnTo>
                    <a:pt x="13144" y="1033754"/>
                  </a:lnTo>
                  <a:close/>
                </a:path>
                <a:path w="843915" h="1044575">
                  <a:moveTo>
                    <a:pt x="843572" y="3771"/>
                  </a:moveTo>
                  <a:lnTo>
                    <a:pt x="839812" y="0"/>
                  </a:lnTo>
                  <a:lnTo>
                    <a:pt x="830580" y="0"/>
                  </a:lnTo>
                  <a:lnTo>
                    <a:pt x="826808" y="3771"/>
                  </a:lnTo>
                  <a:lnTo>
                    <a:pt x="826808" y="13119"/>
                  </a:lnTo>
                  <a:lnTo>
                    <a:pt x="830580" y="16903"/>
                  </a:lnTo>
                  <a:lnTo>
                    <a:pt x="839812" y="16903"/>
                  </a:lnTo>
                  <a:lnTo>
                    <a:pt x="843572" y="13119"/>
                  </a:lnTo>
                  <a:lnTo>
                    <a:pt x="843572" y="8445"/>
                  </a:lnTo>
                  <a:lnTo>
                    <a:pt x="843572" y="3771"/>
                  </a:lnTo>
                  <a:close/>
                </a:path>
              </a:pathLst>
            </a:custGeom>
            <a:solidFill>
              <a:srgbClr val="FFFFFF">
                <a:alpha val="39999"/>
              </a:srgbClr>
            </a:solidFill>
          </p:spPr>
          <p:txBody>
            <a:bodyPr wrap="square" lIns="0" tIns="0" rIns="0" bIns="0" rtlCol="0"/>
            <a:lstStyle/>
            <a:p>
              <a:endParaRPr/>
            </a:p>
          </p:txBody>
        </p:sp>
        <p:sp>
          <p:nvSpPr>
            <p:cNvPr id="788" name="object 788"/>
            <p:cNvSpPr/>
            <p:nvPr/>
          </p:nvSpPr>
          <p:spPr>
            <a:xfrm>
              <a:off x="19614934" y="7149547"/>
              <a:ext cx="107950" cy="742315"/>
            </a:xfrm>
            <a:custGeom>
              <a:avLst/>
              <a:gdLst/>
              <a:ahLst/>
              <a:cxnLst/>
              <a:rect l="l" t="t" r="r" b="b"/>
              <a:pathLst>
                <a:path w="107950" h="742315">
                  <a:moveTo>
                    <a:pt x="24015" y="5422"/>
                  </a:moveTo>
                  <a:lnTo>
                    <a:pt x="18643" y="0"/>
                  </a:lnTo>
                  <a:lnTo>
                    <a:pt x="5397" y="0"/>
                  </a:lnTo>
                  <a:lnTo>
                    <a:pt x="0" y="5422"/>
                  </a:lnTo>
                  <a:lnTo>
                    <a:pt x="0" y="18808"/>
                  </a:lnTo>
                  <a:lnTo>
                    <a:pt x="5397" y="24231"/>
                  </a:lnTo>
                  <a:lnTo>
                    <a:pt x="18643" y="24231"/>
                  </a:lnTo>
                  <a:lnTo>
                    <a:pt x="24015" y="18808"/>
                  </a:lnTo>
                  <a:lnTo>
                    <a:pt x="24015" y="12103"/>
                  </a:lnTo>
                  <a:lnTo>
                    <a:pt x="24015" y="5422"/>
                  </a:lnTo>
                  <a:close/>
                </a:path>
                <a:path w="107950" h="742315">
                  <a:moveTo>
                    <a:pt x="107645" y="717219"/>
                  </a:moveTo>
                  <a:lnTo>
                    <a:pt x="100545" y="710057"/>
                  </a:lnTo>
                  <a:lnTo>
                    <a:pt x="83032" y="710057"/>
                  </a:lnTo>
                  <a:lnTo>
                    <a:pt x="75958" y="717219"/>
                  </a:lnTo>
                  <a:lnTo>
                    <a:pt x="75958" y="734847"/>
                  </a:lnTo>
                  <a:lnTo>
                    <a:pt x="83032" y="742022"/>
                  </a:lnTo>
                  <a:lnTo>
                    <a:pt x="100545" y="742022"/>
                  </a:lnTo>
                  <a:lnTo>
                    <a:pt x="107645" y="734847"/>
                  </a:lnTo>
                  <a:lnTo>
                    <a:pt x="107645" y="726033"/>
                  </a:lnTo>
                  <a:lnTo>
                    <a:pt x="107645" y="717219"/>
                  </a:lnTo>
                  <a:close/>
                </a:path>
              </a:pathLst>
            </a:custGeom>
            <a:solidFill>
              <a:srgbClr val="384746">
                <a:alpha val="39999"/>
              </a:srgbClr>
            </a:solidFill>
          </p:spPr>
          <p:txBody>
            <a:bodyPr wrap="square" lIns="0" tIns="0" rIns="0" bIns="0" rtlCol="0"/>
            <a:lstStyle/>
            <a:p>
              <a:endParaRPr/>
            </a:p>
          </p:txBody>
        </p:sp>
        <p:sp>
          <p:nvSpPr>
            <p:cNvPr id="789" name="object 789"/>
            <p:cNvSpPr/>
            <p:nvPr/>
          </p:nvSpPr>
          <p:spPr>
            <a:xfrm>
              <a:off x="15278965" y="6882631"/>
              <a:ext cx="121285" cy="116839"/>
            </a:xfrm>
            <a:custGeom>
              <a:avLst/>
              <a:gdLst/>
              <a:ahLst/>
              <a:cxnLst/>
              <a:rect l="l" t="t" r="r" b="b"/>
              <a:pathLst>
                <a:path w="121284" h="116840">
                  <a:moveTo>
                    <a:pt x="9893" y="108813"/>
                  </a:moveTo>
                  <a:lnTo>
                    <a:pt x="7670" y="106565"/>
                  </a:lnTo>
                  <a:lnTo>
                    <a:pt x="2235" y="106565"/>
                  </a:lnTo>
                  <a:lnTo>
                    <a:pt x="0" y="108813"/>
                  </a:lnTo>
                  <a:lnTo>
                    <a:pt x="0" y="114300"/>
                  </a:lnTo>
                  <a:lnTo>
                    <a:pt x="2235" y="116535"/>
                  </a:lnTo>
                  <a:lnTo>
                    <a:pt x="7670" y="116535"/>
                  </a:lnTo>
                  <a:lnTo>
                    <a:pt x="9893" y="114300"/>
                  </a:lnTo>
                  <a:lnTo>
                    <a:pt x="9893" y="111569"/>
                  </a:lnTo>
                  <a:lnTo>
                    <a:pt x="9893" y="108813"/>
                  </a:lnTo>
                  <a:close/>
                </a:path>
                <a:path w="121284" h="116840">
                  <a:moveTo>
                    <a:pt x="120764" y="1854"/>
                  </a:moveTo>
                  <a:lnTo>
                    <a:pt x="118922" y="0"/>
                  </a:lnTo>
                  <a:lnTo>
                    <a:pt x="114414" y="0"/>
                  </a:lnTo>
                  <a:lnTo>
                    <a:pt x="112560" y="1854"/>
                  </a:lnTo>
                  <a:lnTo>
                    <a:pt x="112560" y="6400"/>
                  </a:lnTo>
                  <a:lnTo>
                    <a:pt x="114414" y="8255"/>
                  </a:lnTo>
                  <a:lnTo>
                    <a:pt x="118922" y="8255"/>
                  </a:lnTo>
                  <a:lnTo>
                    <a:pt x="120764" y="6400"/>
                  </a:lnTo>
                  <a:lnTo>
                    <a:pt x="120764" y="4127"/>
                  </a:lnTo>
                  <a:lnTo>
                    <a:pt x="120764" y="1854"/>
                  </a:lnTo>
                  <a:close/>
                </a:path>
              </a:pathLst>
            </a:custGeom>
            <a:solidFill>
              <a:srgbClr val="FFFFFF">
                <a:alpha val="39999"/>
              </a:srgbClr>
            </a:solidFill>
          </p:spPr>
          <p:txBody>
            <a:bodyPr wrap="square" lIns="0" tIns="0" rIns="0" bIns="0" rtlCol="0"/>
            <a:lstStyle/>
            <a:p>
              <a:endParaRPr/>
            </a:p>
          </p:txBody>
        </p:sp>
        <p:sp>
          <p:nvSpPr>
            <p:cNvPr id="790" name="object 790"/>
            <p:cNvSpPr/>
            <p:nvPr/>
          </p:nvSpPr>
          <p:spPr>
            <a:xfrm>
              <a:off x="19884029" y="7047430"/>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91" name="object 791"/>
            <p:cNvSpPr/>
            <p:nvPr/>
          </p:nvSpPr>
          <p:spPr>
            <a:xfrm>
              <a:off x="19434385" y="7429010"/>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92" name="object 792"/>
            <p:cNvSpPr/>
            <p:nvPr/>
          </p:nvSpPr>
          <p:spPr>
            <a:xfrm>
              <a:off x="19384849" y="8393948"/>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793" name="object 793"/>
            <p:cNvSpPr/>
            <p:nvPr/>
          </p:nvSpPr>
          <p:spPr>
            <a:xfrm>
              <a:off x="19046276" y="6975749"/>
              <a:ext cx="20320" cy="20955"/>
            </a:xfrm>
            <a:custGeom>
              <a:avLst/>
              <a:gdLst/>
              <a:ahLst/>
              <a:cxnLst/>
              <a:rect l="l" t="t" r="r" b="b"/>
              <a:pathLst>
                <a:path w="20319"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794" name="object 794"/>
            <p:cNvSpPr/>
            <p:nvPr/>
          </p:nvSpPr>
          <p:spPr>
            <a:xfrm>
              <a:off x="18746663" y="7455881"/>
              <a:ext cx="23495" cy="23495"/>
            </a:xfrm>
            <a:custGeom>
              <a:avLst/>
              <a:gdLst/>
              <a:ahLst/>
              <a:cxnLst/>
              <a:rect l="l" t="t" r="r" b="b"/>
              <a:pathLst>
                <a:path w="23494"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795" name="object 795"/>
            <p:cNvSpPr/>
            <p:nvPr/>
          </p:nvSpPr>
          <p:spPr>
            <a:xfrm>
              <a:off x="18145163" y="6912933"/>
              <a:ext cx="1958975" cy="840740"/>
            </a:xfrm>
            <a:custGeom>
              <a:avLst/>
              <a:gdLst/>
              <a:ahLst/>
              <a:cxnLst/>
              <a:rect l="l" t="t" r="r" b="b"/>
              <a:pathLst>
                <a:path w="1958975" h="840740">
                  <a:moveTo>
                    <a:pt x="13144" y="2946"/>
                  </a:moveTo>
                  <a:lnTo>
                    <a:pt x="10198" y="0"/>
                  </a:lnTo>
                  <a:lnTo>
                    <a:pt x="2959" y="0"/>
                  </a:lnTo>
                  <a:lnTo>
                    <a:pt x="0" y="2946"/>
                  </a:lnTo>
                  <a:lnTo>
                    <a:pt x="0" y="10261"/>
                  </a:lnTo>
                  <a:lnTo>
                    <a:pt x="2959" y="13233"/>
                  </a:lnTo>
                  <a:lnTo>
                    <a:pt x="10198" y="13233"/>
                  </a:lnTo>
                  <a:lnTo>
                    <a:pt x="13144" y="10261"/>
                  </a:lnTo>
                  <a:lnTo>
                    <a:pt x="13144" y="6616"/>
                  </a:lnTo>
                  <a:lnTo>
                    <a:pt x="13144" y="2946"/>
                  </a:lnTo>
                  <a:close/>
                </a:path>
                <a:path w="1958975" h="840740">
                  <a:moveTo>
                    <a:pt x="1958924" y="820458"/>
                  </a:moveTo>
                  <a:lnTo>
                    <a:pt x="1957108" y="818603"/>
                  </a:lnTo>
                  <a:lnTo>
                    <a:pt x="1945132" y="818603"/>
                  </a:lnTo>
                  <a:lnTo>
                    <a:pt x="1940280" y="823506"/>
                  </a:lnTo>
                  <a:lnTo>
                    <a:pt x="1940280" y="835571"/>
                  </a:lnTo>
                  <a:lnTo>
                    <a:pt x="1945132" y="840473"/>
                  </a:lnTo>
                  <a:lnTo>
                    <a:pt x="1957108" y="840473"/>
                  </a:lnTo>
                  <a:lnTo>
                    <a:pt x="1958924" y="838619"/>
                  </a:lnTo>
                  <a:lnTo>
                    <a:pt x="1958924" y="820458"/>
                  </a:lnTo>
                  <a:close/>
                </a:path>
              </a:pathLst>
            </a:custGeom>
            <a:solidFill>
              <a:srgbClr val="FFFFFF">
                <a:alpha val="39999"/>
              </a:srgbClr>
            </a:solidFill>
          </p:spPr>
          <p:txBody>
            <a:bodyPr wrap="square" lIns="0" tIns="0" rIns="0" bIns="0" rtlCol="0"/>
            <a:lstStyle/>
            <a:p>
              <a:endParaRPr/>
            </a:p>
          </p:txBody>
        </p:sp>
        <p:sp>
          <p:nvSpPr>
            <p:cNvPr id="796" name="object 796"/>
            <p:cNvSpPr/>
            <p:nvPr/>
          </p:nvSpPr>
          <p:spPr>
            <a:xfrm>
              <a:off x="18064177" y="6721787"/>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97" name="object 797"/>
            <p:cNvSpPr/>
            <p:nvPr/>
          </p:nvSpPr>
          <p:spPr>
            <a:xfrm>
              <a:off x="18731208" y="7123715"/>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798" name="object 798"/>
            <p:cNvSpPr/>
            <p:nvPr/>
          </p:nvSpPr>
          <p:spPr>
            <a:xfrm>
              <a:off x="17749522" y="6975117"/>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799" name="object 799"/>
            <p:cNvSpPr/>
            <p:nvPr/>
          </p:nvSpPr>
          <p:spPr>
            <a:xfrm>
              <a:off x="17381805" y="6673576"/>
              <a:ext cx="1060450" cy="64769"/>
            </a:xfrm>
            <a:custGeom>
              <a:avLst/>
              <a:gdLst/>
              <a:ahLst/>
              <a:cxnLst/>
              <a:rect l="l" t="t" r="r" b="b"/>
              <a:pathLst>
                <a:path w="1060450" h="64770">
                  <a:moveTo>
                    <a:pt x="14351" y="3225"/>
                  </a:moveTo>
                  <a:lnTo>
                    <a:pt x="11137" y="0"/>
                  </a:lnTo>
                  <a:lnTo>
                    <a:pt x="3187" y="0"/>
                  </a:lnTo>
                  <a:lnTo>
                    <a:pt x="0" y="3225"/>
                  </a:lnTo>
                  <a:lnTo>
                    <a:pt x="0" y="11239"/>
                  </a:lnTo>
                  <a:lnTo>
                    <a:pt x="3187" y="14478"/>
                  </a:lnTo>
                  <a:lnTo>
                    <a:pt x="11137" y="14478"/>
                  </a:lnTo>
                  <a:lnTo>
                    <a:pt x="14351" y="11239"/>
                  </a:lnTo>
                  <a:lnTo>
                    <a:pt x="14351" y="7226"/>
                  </a:lnTo>
                  <a:lnTo>
                    <a:pt x="14351" y="3225"/>
                  </a:lnTo>
                  <a:close/>
                </a:path>
                <a:path w="1060450" h="64770">
                  <a:moveTo>
                    <a:pt x="1060119" y="56883"/>
                  </a:moveTo>
                  <a:lnTo>
                    <a:pt x="1057897" y="54635"/>
                  </a:lnTo>
                  <a:lnTo>
                    <a:pt x="1052461" y="54635"/>
                  </a:lnTo>
                  <a:lnTo>
                    <a:pt x="1050239" y="56883"/>
                  </a:lnTo>
                  <a:lnTo>
                    <a:pt x="1050239" y="62369"/>
                  </a:lnTo>
                  <a:lnTo>
                    <a:pt x="1052461" y="64617"/>
                  </a:lnTo>
                  <a:lnTo>
                    <a:pt x="1057897" y="64617"/>
                  </a:lnTo>
                  <a:lnTo>
                    <a:pt x="1060119" y="62369"/>
                  </a:lnTo>
                  <a:lnTo>
                    <a:pt x="1060119" y="59639"/>
                  </a:lnTo>
                  <a:lnTo>
                    <a:pt x="1060119" y="56883"/>
                  </a:lnTo>
                  <a:close/>
                </a:path>
              </a:pathLst>
            </a:custGeom>
            <a:solidFill>
              <a:srgbClr val="FFFFFF">
                <a:alpha val="39999"/>
              </a:srgbClr>
            </a:solidFill>
          </p:spPr>
          <p:txBody>
            <a:bodyPr wrap="square" lIns="0" tIns="0" rIns="0" bIns="0" rtlCol="0"/>
            <a:lstStyle/>
            <a:p>
              <a:endParaRPr/>
            </a:p>
          </p:txBody>
        </p:sp>
        <p:sp>
          <p:nvSpPr>
            <p:cNvPr id="800" name="object 800"/>
            <p:cNvSpPr/>
            <p:nvPr/>
          </p:nvSpPr>
          <p:spPr>
            <a:xfrm>
              <a:off x="17665281" y="633697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801" name="object 801"/>
            <p:cNvSpPr/>
            <p:nvPr/>
          </p:nvSpPr>
          <p:spPr>
            <a:xfrm>
              <a:off x="15675641" y="6421172"/>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802" name="object 802"/>
            <p:cNvSpPr/>
            <p:nvPr/>
          </p:nvSpPr>
          <p:spPr>
            <a:xfrm>
              <a:off x="11200831" y="7085307"/>
              <a:ext cx="23495" cy="23495"/>
            </a:xfrm>
            <a:custGeom>
              <a:avLst/>
              <a:gdLst/>
              <a:ahLst/>
              <a:cxnLst/>
              <a:rect l="l" t="t" r="r" b="b"/>
              <a:pathLst>
                <a:path w="23495" h="23495">
                  <a:moveTo>
                    <a:pt x="17863" y="0"/>
                  </a:moveTo>
                  <a:lnTo>
                    <a:pt x="5151" y="0"/>
                  </a:lnTo>
                  <a:lnTo>
                    <a:pt x="0" y="5162"/>
                  </a:lnTo>
                  <a:lnTo>
                    <a:pt x="0" y="17988"/>
                  </a:lnTo>
                  <a:lnTo>
                    <a:pt x="5151" y="23182"/>
                  </a:lnTo>
                  <a:lnTo>
                    <a:pt x="17863" y="23182"/>
                  </a:lnTo>
                  <a:lnTo>
                    <a:pt x="23015" y="17988"/>
                  </a:lnTo>
                  <a:lnTo>
                    <a:pt x="23015" y="11559"/>
                  </a:lnTo>
                  <a:lnTo>
                    <a:pt x="23015" y="5162"/>
                  </a:lnTo>
                  <a:lnTo>
                    <a:pt x="17863" y="0"/>
                  </a:lnTo>
                  <a:close/>
                </a:path>
              </a:pathLst>
            </a:custGeom>
            <a:solidFill>
              <a:srgbClr val="FFFFFF">
                <a:alpha val="23999"/>
              </a:srgbClr>
            </a:solidFill>
          </p:spPr>
          <p:txBody>
            <a:bodyPr wrap="square" lIns="0" tIns="0" rIns="0" bIns="0" rtlCol="0"/>
            <a:lstStyle/>
            <a:p>
              <a:endParaRPr/>
            </a:p>
          </p:txBody>
        </p:sp>
        <p:sp>
          <p:nvSpPr>
            <p:cNvPr id="803" name="object 803"/>
            <p:cNvSpPr/>
            <p:nvPr/>
          </p:nvSpPr>
          <p:spPr>
            <a:xfrm>
              <a:off x="12456968" y="6652825"/>
              <a:ext cx="17780" cy="17780"/>
            </a:xfrm>
            <a:custGeom>
              <a:avLst/>
              <a:gdLst/>
              <a:ahLst/>
              <a:cxnLst/>
              <a:rect l="l" t="t" r="r" b="b"/>
              <a:pathLst>
                <a:path w="17779" h="17779">
                  <a:moveTo>
                    <a:pt x="13549" y="0"/>
                  </a:moveTo>
                  <a:lnTo>
                    <a:pt x="3895" y="0"/>
                  </a:lnTo>
                  <a:lnTo>
                    <a:pt x="0" y="3978"/>
                  </a:lnTo>
                  <a:lnTo>
                    <a:pt x="0" y="13695"/>
                  </a:lnTo>
                  <a:lnTo>
                    <a:pt x="3895" y="17643"/>
                  </a:lnTo>
                  <a:lnTo>
                    <a:pt x="13549" y="17643"/>
                  </a:lnTo>
                  <a:lnTo>
                    <a:pt x="17465" y="13695"/>
                  </a:lnTo>
                  <a:lnTo>
                    <a:pt x="17465" y="8826"/>
                  </a:lnTo>
                  <a:lnTo>
                    <a:pt x="17465" y="3978"/>
                  </a:lnTo>
                  <a:lnTo>
                    <a:pt x="13549" y="0"/>
                  </a:lnTo>
                  <a:close/>
                </a:path>
              </a:pathLst>
            </a:custGeom>
            <a:solidFill>
              <a:srgbClr val="6F4478">
                <a:alpha val="39999"/>
              </a:srgbClr>
            </a:solidFill>
          </p:spPr>
          <p:txBody>
            <a:bodyPr wrap="square" lIns="0" tIns="0" rIns="0" bIns="0" rtlCol="0"/>
            <a:lstStyle/>
            <a:p>
              <a:endParaRPr/>
            </a:p>
          </p:txBody>
        </p:sp>
        <p:sp>
          <p:nvSpPr>
            <p:cNvPr id="804" name="object 804"/>
            <p:cNvSpPr/>
            <p:nvPr/>
          </p:nvSpPr>
          <p:spPr>
            <a:xfrm>
              <a:off x="12254340" y="6399796"/>
              <a:ext cx="22225" cy="22225"/>
            </a:xfrm>
            <a:custGeom>
              <a:avLst/>
              <a:gdLst/>
              <a:ahLst/>
              <a:cxnLst/>
              <a:rect l="l" t="t" r="r" b="b"/>
              <a:pathLst>
                <a:path w="22225" h="22225">
                  <a:moveTo>
                    <a:pt x="16962" y="0"/>
                  </a:moveTo>
                  <a:lnTo>
                    <a:pt x="4900" y="0"/>
                  </a:lnTo>
                  <a:lnTo>
                    <a:pt x="0" y="4942"/>
                  </a:lnTo>
                  <a:lnTo>
                    <a:pt x="0" y="17119"/>
                  </a:lnTo>
                  <a:lnTo>
                    <a:pt x="4900" y="22030"/>
                  </a:lnTo>
                  <a:lnTo>
                    <a:pt x="16962" y="22030"/>
                  </a:lnTo>
                  <a:lnTo>
                    <a:pt x="21842" y="17119"/>
                  </a:lnTo>
                  <a:lnTo>
                    <a:pt x="21842" y="11025"/>
                  </a:lnTo>
                  <a:lnTo>
                    <a:pt x="21842" y="4942"/>
                  </a:lnTo>
                  <a:lnTo>
                    <a:pt x="16962" y="0"/>
                  </a:lnTo>
                  <a:close/>
                </a:path>
              </a:pathLst>
            </a:custGeom>
            <a:solidFill>
              <a:srgbClr val="FFFFFF">
                <a:alpha val="31198"/>
              </a:srgbClr>
            </a:solidFill>
          </p:spPr>
          <p:txBody>
            <a:bodyPr wrap="square" lIns="0" tIns="0" rIns="0" bIns="0" rtlCol="0"/>
            <a:lstStyle/>
            <a:p>
              <a:endParaRPr/>
            </a:p>
          </p:txBody>
        </p:sp>
        <p:sp>
          <p:nvSpPr>
            <p:cNvPr id="805" name="object 805"/>
            <p:cNvSpPr/>
            <p:nvPr/>
          </p:nvSpPr>
          <p:spPr>
            <a:xfrm>
              <a:off x="12218165" y="7891153"/>
              <a:ext cx="23495" cy="23495"/>
            </a:xfrm>
            <a:custGeom>
              <a:avLst/>
              <a:gdLst/>
              <a:ahLst/>
              <a:cxnLst/>
              <a:rect l="l" t="t" r="r" b="b"/>
              <a:pathLst>
                <a:path w="23495" h="23495">
                  <a:moveTo>
                    <a:pt x="17968" y="0"/>
                  </a:moveTo>
                  <a:lnTo>
                    <a:pt x="5204" y="0"/>
                  </a:lnTo>
                  <a:lnTo>
                    <a:pt x="0" y="5266"/>
                  </a:lnTo>
                  <a:lnTo>
                    <a:pt x="0" y="18125"/>
                  </a:lnTo>
                  <a:lnTo>
                    <a:pt x="5204" y="23371"/>
                  </a:lnTo>
                  <a:lnTo>
                    <a:pt x="17968" y="23371"/>
                  </a:lnTo>
                  <a:lnTo>
                    <a:pt x="23130" y="18125"/>
                  </a:lnTo>
                  <a:lnTo>
                    <a:pt x="23130" y="11695"/>
                  </a:lnTo>
                  <a:lnTo>
                    <a:pt x="23130" y="5266"/>
                  </a:lnTo>
                  <a:lnTo>
                    <a:pt x="17968" y="0"/>
                  </a:lnTo>
                  <a:close/>
                </a:path>
              </a:pathLst>
            </a:custGeom>
            <a:solidFill>
              <a:srgbClr val="384746">
                <a:alpha val="39999"/>
              </a:srgbClr>
            </a:solidFill>
          </p:spPr>
          <p:txBody>
            <a:bodyPr wrap="square" lIns="0" tIns="0" rIns="0" bIns="0" rtlCol="0"/>
            <a:lstStyle/>
            <a:p>
              <a:endParaRPr/>
            </a:p>
          </p:txBody>
        </p:sp>
        <p:sp>
          <p:nvSpPr>
            <p:cNvPr id="806" name="object 806"/>
            <p:cNvSpPr/>
            <p:nvPr/>
          </p:nvSpPr>
          <p:spPr>
            <a:xfrm>
              <a:off x="11106356" y="7641006"/>
              <a:ext cx="12700" cy="12700"/>
            </a:xfrm>
            <a:custGeom>
              <a:avLst/>
              <a:gdLst/>
              <a:ahLst/>
              <a:cxnLst/>
              <a:rect l="l" t="t" r="r" b="b"/>
              <a:pathLst>
                <a:path w="12700" h="12700">
                  <a:moveTo>
                    <a:pt x="9528" y="0"/>
                  </a:moveTo>
                  <a:lnTo>
                    <a:pt x="2753" y="0"/>
                  </a:lnTo>
                  <a:lnTo>
                    <a:pt x="0" y="2764"/>
                  </a:lnTo>
                  <a:lnTo>
                    <a:pt x="0" y="9591"/>
                  </a:lnTo>
                  <a:lnTo>
                    <a:pt x="2753" y="12376"/>
                  </a:lnTo>
                  <a:lnTo>
                    <a:pt x="9528" y="12376"/>
                  </a:lnTo>
                  <a:lnTo>
                    <a:pt x="12271" y="9591"/>
                  </a:lnTo>
                  <a:lnTo>
                    <a:pt x="12271" y="6177"/>
                  </a:lnTo>
                  <a:lnTo>
                    <a:pt x="12271" y="2764"/>
                  </a:lnTo>
                  <a:lnTo>
                    <a:pt x="9528" y="0"/>
                  </a:lnTo>
                  <a:close/>
                </a:path>
              </a:pathLst>
            </a:custGeom>
            <a:solidFill>
              <a:srgbClr val="FFFFFF">
                <a:alpha val="29998"/>
              </a:srgbClr>
            </a:solidFill>
          </p:spPr>
          <p:txBody>
            <a:bodyPr wrap="square" lIns="0" tIns="0" rIns="0" bIns="0" rtlCol="0"/>
            <a:lstStyle/>
            <a:p>
              <a:endParaRPr/>
            </a:p>
          </p:txBody>
        </p:sp>
        <p:sp>
          <p:nvSpPr>
            <p:cNvPr id="807" name="object 807"/>
            <p:cNvSpPr/>
            <p:nvPr/>
          </p:nvSpPr>
          <p:spPr>
            <a:xfrm>
              <a:off x="11613308" y="10304578"/>
              <a:ext cx="32384" cy="32384"/>
            </a:xfrm>
            <a:custGeom>
              <a:avLst/>
              <a:gdLst/>
              <a:ahLst/>
              <a:cxnLst/>
              <a:rect l="l" t="t" r="r" b="b"/>
              <a:pathLst>
                <a:path w="32384" h="32384">
                  <a:moveTo>
                    <a:pt x="24910" y="0"/>
                  </a:moveTo>
                  <a:lnTo>
                    <a:pt x="7203" y="0"/>
                  </a:lnTo>
                  <a:lnTo>
                    <a:pt x="0" y="7245"/>
                  </a:lnTo>
                  <a:lnTo>
                    <a:pt x="0" y="25109"/>
                  </a:lnTo>
                  <a:lnTo>
                    <a:pt x="7203" y="32375"/>
                  </a:lnTo>
                  <a:lnTo>
                    <a:pt x="24910" y="32375"/>
                  </a:lnTo>
                  <a:lnTo>
                    <a:pt x="32093" y="25109"/>
                  </a:lnTo>
                  <a:lnTo>
                    <a:pt x="32093" y="16187"/>
                  </a:lnTo>
                  <a:lnTo>
                    <a:pt x="32093" y="7245"/>
                  </a:lnTo>
                  <a:lnTo>
                    <a:pt x="24910" y="0"/>
                  </a:lnTo>
                  <a:close/>
                </a:path>
              </a:pathLst>
            </a:custGeom>
            <a:solidFill>
              <a:srgbClr val="FFFFFF">
                <a:alpha val="31198"/>
              </a:srgbClr>
            </a:solidFill>
          </p:spPr>
          <p:txBody>
            <a:bodyPr wrap="square" lIns="0" tIns="0" rIns="0" bIns="0" rtlCol="0"/>
            <a:lstStyle/>
            <a:p>
              <a:endParaRPr/>
            </a:p>
          </p:txBody>
        </p:sp>
        <p:sp>
          <p:nvSpPr>
            <p:cNvPr id="808" name="object 808"/>
            <p:cNvSpPr/>
            <p:nvPr/>
          </p:nvSpPr>
          <p:spPr>
            <a:xfrm>
              <a:off x="11345070" y="8449907"/>
              <a:ext cx="36195" cy="36830"/>
            </a:xfrm>
            <a:custGeom>
              <a:avLst/>
              <a:gdLst/>
              <a:ahLst/>
              <a:cxnLst/>
              <a:rect l="l" t="t" r="r" b="b"/>
              <a:pathLst>
                <a:path w="36195" h="36829">
                  <a:moveTo>
                    <a:pt x="18051" y="0"/>
                  </a:moveTo>
                  <a:lnTo>
                    <a:pt x="11017" y="1433"/>
                  </a:lnTo>
                  <a:lnTo>
                    <a:pt x="5279" y="5340"/>
                  </a:lnTo>
                  <a:lnTo>
                    <a:pt x="1415" y="11131"/>
                  </a:lnTo>
                  <a:lnTo>
                    <a:pt x="0" y="18219"/>
                  </a:lnTo>
                  <a:lnTo>
                    <a:pt x="1415" y="25311"/>
                  </a:lnTo>
                  <a:lnTo>
                    <a:pt x="5279" y="31114"/>
                  </a:lnTo>
                  <a:lnTo>
                    <a:pt x="11017" y="35031"/>
                  </a:lnTo>
                  <a:lnTo>
                    <a:pt x="18051" y="36470"/>
                  </a:lnTo>
                  <a:lnTo>
                    <a:pt x="25097" y="35031"/>
                  </a:lnTo>
                  <a:lnTo>
                    <a:pt x="30848" y="31114"/>
                  </a:lnTo>
                  <a:lnTo>
                    <a:pt x="34724" y="25311"/>
                  </a:lnTo>
                  <a:lnTo>
                    <a:pt x="36145" y="18219"/>
                  </a:lnTo>
                  <a:lnTo>
                    <a:pt x="34724" y="11131"/>
                  </a:lnTo>
                  <a:lnTo>
                    <a:pt x="30848" y="5340"/>
                  </a:lnTo>
                  <a:lnTo>
                    <a:pt x="25097" y="1433"/>
                  </a:lnTo>
                  <a:lnTo>
                    <a:pt x="18051" y="0"/>
                  </a:lnTo>
                  <a:close/>
                </a:path>
              </a:pathLst>
            </a:custGeom>
            <a:solidFill>
              <a:srgbClr val="384746">
                <a:alpha val="39999"/>
              </a:srgbClr>
            </a:solidFill>
          </p:spPr>
          <p:txBody>
            <a:bodyPr wrap="square" lIns="0" tIns="0" rIns="0" bIns="0" rtlCol="0"/>
            <a:lstStyle/>
            <a:p>
              <a:endParaRPr/>
            </a:p>
          </p:txBody>
        </p:sp>
        <p:sp>
          <p:nvSpPr>
            <p:cNvPr id="809" name="object 809"/>
            <p:cNvSpPr/>
            <p:nvPr/>
          </p:nvSpPr>
          <p:spPr>
            <a:xfrm>
              <a:off x="10426624" y="7333849"/>
              <a:ext cx="1332865" cy="372745"/>
            </a:xfrm>
            <a:custGeom>
              <a:avLst/>
              <a:gdLst/>
              <a:ahLst/>
              <a:cxnLst/>
              <a:rect l="l" t="t" r="r" b="b"/>
              <a:pathLst>
                <a:path w="1332865" h="372745">
                  <a:moveTo>
                    <a:pt x="11290" y="2565"/>
                  </a:moveTo>
                  <a:lnTo>
                    <a:pt x="8750" y="0"/>
                  </a:lnTo>
                  <a:lnTo>
                    <a:pt x="2527" y="0"/>
                  </a:lnTo>
                  <a:lnTo>
                    <a:pt x="0" y="2565"/>
                  </a:lnTo>
                  <a:lnTo>
                    <a:pt x="0" y="8826"/>
                  </a:lnTo>
                  <a:lnTo>
                    <a:pt x="2527" y="11391"/>
                  </a:lnTo>
                  <a:lnTo>
                    <a:pt x="8750" y="11391"/>
                  </a:lnTo>
                  <a:lnTo>
                    <a:pt x="11290" y="8826"/>
                  </a:lnTo>
                  <a:lnTo>
                    <a:pt x="11290" y="5702"/>
                  </a:lnTo>
                  <a:lnTo>
                    <a:pt x="11290" y="2565"/>
                  </a:lnTo>
                  <a:close/>
                </a:path>
                <a:path w="1332865" h="372745">
                  <a:moveTo>
                    <a:pt x="1332382" y="364832"/>
                  </a:moveTo>
                  <a:lnTo>
                    <a:pt x="1330299" y="362737"/>
                  </a:lnTo>
                  <a:lnTo>
                    <a:pt x="1325130" y="362737"/>
                  </a:lnTo>
                  <a:lnTo>
                    <a:pt x="1323035" y="364832"/>
                  </a:lnTo>
                  <a:lnTo>
                    <a:pt x="1323035" y="370027"/>
                  </a:lnTo>
                  <a:lnTo>
                    <a:pt x="1325130" y="372135"/>
                  </a:lnTo>
                  <a:lnTo>
                    <a:pt x="1330299" y="372135"/>
                  </a:lnTo>
                  <a:lnTo>
                    <a:pt x="1332382" y="370027"/>
                  </a:lnTo>
                  <a:lnTo>
                    <a:pt x="1332382" y="367436"/>
                  </a:lnTo>
                  <a:lnTo>
                    <a:pt x="1332382" y="364832"/>
                  </a:lnTo>
                  <a:close/>
                </a:path>
              </a:pathLst>
            </a:custGeom>
            <a:solidFill>
              <a:srgbClr val="FFFFFF">
                <a:alpha val="39999"/>
              </a:srgbClr>
            </a:solidFill>
          </p:spPr>
          <p:txBody>
            <a:bodyPr wrap="square" lIns="0" tIns="0" rIns="0" bIns="0" rtlCol="0"/>
            <a:lstStyle/>
            <a:p>
              <a:endParaRPr/>
            </a:p>
          </p:txBody>
        </p:sp>
        <p:sp>
          <p:nvSpPr>
            <p:cNvPr id="810" name="object 810"/>
            <p:cNvSpPr/>
            <p:nvPr/>
          </p:nvSpPr>
          <p:spPr>
            <a:xfrm>
              <a:off x="12167695" y="7257666"/>
              <a:ext cx="13970" cy="14604"/>
            </a:xfrm>
            <a:custGeom>
              <a:avLst/>
              <a:gdLst/>
              <a:ahLst/>
              <a:cxnLst/>
              <a:rect l="l" t="t" r="r" b="b"/>
              <a:pathLst>
                <a:path w="13970" h="14604">
                  <a:moveTo>
                    <a:pt x="10795" y="0"/>
                  </a:moveTo>
                  <a:lnTo>
                    <a:pt x="3109" y="0"/>
                  </a:lnTo>
                  <a:lnTo>
                    <a:pt x="0" y="3151"/>
                  </a:lnTo>
                  <a:lnTo>
                    <a:pt x="0" y="10889"/>
                  </a:lnTo>
                  <a:lnTo>
                    <a:pt x="3109" y="14041"/>
                  </a:lnTo>
                  <a:lnTo>
                    <a:pt x="10795" y="14041"/>
                  </a:lnTo>
                  <a:lnTo>
                    <a:pt x="13915" y="10889"/>
                  </a:lnTo>
                  <a:lnTo>
                    <a:pt x="13915" y="7005"/>
                  </a:lnTo>
                  <a:lnTo>
                    <a:pt x="13915" y="3151"/>
                  </a:lnTo>
                  <a:lnTo>
                    <a:pt x="10795" y="0"/>
                  </a:lnTo>
                  <a:close/>
                </a:path>
              </a:pathLst>
            </a:custGeom>
            <a:solidFill>
              <a:srgbClr val="FFFFFF">
                <a:alpha val="31198"/>
              </a:srgbClr>
            </a:solidFill>
          </p:spPr>
          <p:txBody>
            <a:bodyPr wrap="square" lIns="0" tIns="0" rIns="0" bIns="0" rtlCol="0"/>
            <a:lstStyle/>
            <a:p>
              <a:endParaRPr/>
            </a:p>
          </p:txBody>
        </p:sp>
        <p:sp>
          <p:nvSpPr>
            <p:cNvPr id="811" name="object 811"/>
            <p:cNvSpPr/>
            <p:nvPr/>
          </p:nvSpPr>
          <p:spPr>
            <a:xfrm>
              <a:off x="16884946" y="6999072"/>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12" name="object 812"/>
            <p:cNvSpPr/>
            <p:nvPr/>
          </p:nvSpPr>
          <p:spPr>
            <a:xfrm>
              <a:off x="17111028" y="7553131"/>
              <a:ext cx="19050" cy="19050"/>
            </a:xfrm>
            <a:custGeom>
              <a:avLst/>
              <a:gdLst/>
              <a:ahLst/>
              <a:cxnLst/>
              <a:rect l="l" t="t" r="r" b="b"/>
              <a:pathLst>
                <a:path w="19050" h="19050">
                  <a:moveTo>
                    <a:pt x="14366" y="0"/>
                  </a:moveTo>
                  <a:lnTo>
                    <a:pt x="4156" y="0"/>
                  </a:lnTo>
                  <a:lnTo>
                    <a:pt x="0" y="4177"/>
                  </a:lnTo>
                  <a:lnTo>
                    <a:pt x="0" y="14481"/>
                  </a:lnTo>
                  <a:lnTo>
                    <a:pt x="4156" y="18680"/>
                  </a:lnTo>
                  <a:lnTo>
                    <a:pt x="14366" y="18680"/>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813" name="object 813"/>
            <p:cNvSpPr/>
            <p:nvPr/>
          </p:nvSpPr>
          <p:spPr>
            <a:xfrm>
              <a:off x="15551802" y="8296825"/>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14" name="object 814"/>
            <p:cNvSpPr/>
            <p:nvPr/>
          </p:nvSpPr>
          <p:spPr>
            <a:xfrm>
              <a:off x="15576982" y="6807943"/>
              <a:ext cx="1240155" cy="1250315"/>
            </a:xfrm>
            <a:custGeom>
              <a:avLst/>
              <a:gdLst/>
              <a:ahLst/>
              <a:cxnLst/>
              <a:rect l="l" t="t" r="r" b="b"/>
              <a:pathLst>
                <a:path w="1240155" h="1250315">
                  <a:moveTo>
                    <a:pt x="14135" y="1239024"/>
                  </a:moveTo>
                  <a:lnTo>
                    <a:pt x="10972" y="1235849"/>
                  </a:lnTo>
                  <a:lnTo>
                    <a:pt x="3162" y="1235849"/>
                  </a:lnTo>
                  <a:lnTo>
                    <a:pt x="0" y="1239024"/>
                  </a:lnTo>
                  <a:lnTo>
                    <a:pt x="0" y="1246898"/>
                  </a:lnTo>
                  <a:lnTo>
                    <a:pt x="3162" y="1250111"/>
                  </a:lnTo>
                  <a:lnTo>
                    <a:pt x="10972" y="1250111"/>
                  </a:lnTo>
                  <a:lnTo>
                    <a:pt x="14135" y="1246898"/>
                  </a:lnTo>
                  <a:lnTo>
                    <a:pt x="14135" y="1242974"/>
                  </a:lnTo>
                  <a:lnTo>
                    <a:pt x="14135" y="1239024"/>
                  </a:lnTo>
                  <a:close/>
                </a:path>
                <a:path w="1240155" h="1250315">
                  <a:moveTo>
                    <a:pt x="929208" y="257175"/>
                  </a:moveTo>
                  <a:lnTo>
                    <a:pt x="925410" y="253326"/>
                  </a:lnTo>
                  <a:lnTo>
                    <a:pt x="916038" y="253326"/>
                  </a:lnTo>
                  <a:lnTo>
                    <a:pt x="912304" y="257175"/>
                  </a:lnTo>
                  <a:lnTo>
                    <a:pt x="912304" y="266598"/>
                  </a:lnTo>
                  <a:lnTo>
                    <a:pt x="916038" y="270421"/>
                  </a:lnTo>
                  <a:lnTo>
                    <a:pt x="925410" y="270421"/>
                  </a:lnTo>
                  <a:lnTo>
                    <a:pt x="929208" y="266598"/>
                  </a:lnTo>
                  <a:lnTo>
                    <a:pt x="929208" y="261886"/>
                  </a:lnTo>
                  <a:lnTo>
                    <a:pt x="929208" y="257175"/>
                  </a:lnTo>
                  <a:close/>
                </a:path>
                <a:path w="1240155" h="1250315">
                  <a:moveTo>
                    <a:pt x="1239672" y="2870"/>
                  </a:moveTo>
                  <a:lnTo>
                    <a:pt x="1236814" y="0"/>
                  </a:lnTo>
                  <a:lnTo>
                    <a:pt x="1229817" y="0"/>
                  </a:lnTo>
                  <a:lnTo>
                    <a:pt x="1226959" y="2870"/>
                  </a:lnTo>
                  <a:lnTo>
                    <a:pt x="1226959" y="9956"/>
                  </a:lnTo>
                  <a:lnTo>
                    <a:pt x="1229817" y="12839"/>
                  </a:lnTo>
                  <a:lnTo>
                    <a:pt x="1236814" y="12839"/>
                  </a:lnTo>
                  <a:lnTo>
                    <a:pt x="1239672" y="9956"/>
                  </a:lnTo>
                  <a:lnTo>
                    <a:pt x="1239672" y="6400"/>
                  </a:lnTo>
                  <a:lnTo>
                    <a:pt x="1239672" y="2870"/>
                  </a:lnTo>
                  <a:close/>
                </a:path>
              </a:pathLst>
            </a:custGeom>
            <a:solidFill>
              <a:srgbClr val="6F4478">
                <a:alpha val="39999"/>
              </a:srgbClr>
            </a:solidFill>
          </p:spPr>
          <p:txBody>
            <a:bodyPr wrap="square" lIns="0" tIns="0" rIns="0" bIns="0" rtlCol="0"/>
            <a:lstStyle/>
            <a:p>
              <a:endParaRPr/>
            </a:p>
          </p:txBody>
        </p:sp>
        <p:sp>
          <p:nvSpPr>
            <p:cNvPr id="815" name="object 815"/>
            <p:cNvSpPr/>
            <p:nvPr/>
          </p:nvSpPr>
          <p:spPr>
            <a:xfrm>
              <a:off x="15817583" y="6454742"/>
              <a:ext cx="636905" cy="1748789"/>
            </a:xfrm>
            <a:custGeom>
              <a:avLst/>
              <a:gdLst/>
              <a:ahLst/>
              <a:cxnLst/>
              <a:rect l="l" t="t" r="r" b="b"/>
              <a:pathLst>
                <a:path w="636905" h="1748790">
                  <a:moveTo>
                    <a:pt x="11506" y="1741817"/>
                  </a:moveTo>
                  <a:lnTo>
                    <a:pt x="9664" y="1739976"/>
                  </a:lnTo>
                  <a:lnTo>
                    <a:pt x="5156" y="1739976"/>
                  </a:lnTo>
                  <a:lnTo>
                    <a:pt x="3302" y="1741817"/>
                  </a:lnTo>
                  <a:lnTo>
                    <a:pt x="3302" y="1746377"/>
                  </a:lnTo>
                  <a:lnTo>
                    <a:pt x="5156" y="1748218"/>
                  </a:lnTo>
                  <a:lnTo>
                    <a:pt x="9664" y="1748218"/>
                  </a:lnTo>
                  <a:lnTo>
                    <a:pt x="11506" y="1746377"/>
                  </a:lnTo>
                  <a:lnTo>
                    <a:pt x="11506" y="1744091"/>
                  </a:lnTo>
                  <a:lnTo>
                    <a:pt x="11506" y="1741817"/>
                  </a:lnTo>
                  <a:close/>
                </a:path>
                <a:path w="636905" h="1748790">
                  <a:moveTo>
                    <a:pt x="22987" y="951090"/>
                  </a:moveTo>
                  <a:lnTo>
                    <a:pt x="17843" y="945896"/>
                  </a:lnTo>
                  <a:lnTo>
                    <a:pt x="5156" y="945896"/>
                  </a:lnTo>
                  <a:lnTo>
                    <a:pt x="0" y="951090"/>
                  </a:lnTo>
                  <a:lnTo>
                    <a:pt x="0" y="963879"/>
                  </a:lnTo>
                  <a:lnTo>
                    <a:pt x="5156" y="969086"/>
                  </a:lnTo>
                  <a:lnTo>
                    <a:pt x="17843" y="969086"/>
                  </a:lnTo>
                  <a:lnTo>
                    <a:pt x="22987" y="963879"/>
                  </a:lnTo>
                  <a:lnTo>
                    <a:pt x="22987" y="957503"/>
                  </a:lnTo>
                  <a:lnTo>
                    <a:pt x="22987" y="951090"/>
                  </a:lnTo>
                  <a:close/>
                </a:path>
                <a:path w="636905" h="1748790">
                  <a:moveTo>
                    <a:pt x="636778" y="2882"/>
                  </a:moveTo>
                  <a:lnTo>
                    <a:pt x="633920" y="0"/>
                  </a:lnTo>
                  <a:lnTo>
                    <a:pt x="626821" y="0"/>
                  </a:lnTo>
                  <a:lnTo>
                    <a:pt x="623963" y="2882"/>
                  </a:lnTo>
                  <a:lnTo>
                    <a:pt x="623963" y="9982"/>
                  </a:lnTo>
                  <a:lnTo>
                    <a:pt x="626821" y="12915"/>
                  </a:lnTo>
                  <a:lnTo>
                    <a:pt x="633920" y="12915"/>
                  </a:lnTo>
                  <a:lnTo>
                    <a:pt x="636778" y="9982"/>
                  </a:lnTo>
                  <a:lnTo>
                    <a:pt x="636778" y="6438"/>
                  </a:lnTo>
                  <a:lnTo>
                    <a:pt x="636778" y="2882"/>
                  </a:lnTo>
                  <a:close/>
                </a:path>
              </a:pathLst>
            </a:custGeom>
            <a:solidFill>
              <a:srgbClr val="FFFFFF">
                <a:alpha val="31198"/>
              </a:srgbClr>
            </a:solidFill>
          </p:spPr>
          <p:txBody>
            <a:bodyPr wrap="square" lIns="0" tIns="0" rIns="0" bIns="0" rtlCol="0"/>
            <a:lstStyle/>
            <a:p>
              <a:endParaRPr/>
            </a:p>
          </p:txBody>
        </p:sp>
        <p:sp>
          <p:nvSpPr>
            <p:cNvPr id="816" name="object 816"/>
            <p:cNvSpPr/>
            <p:nvPr/>
          </p:nvSpPr>
          <p:spPr>
            <a:xfrm>
              <a:off x="15463133" y="7559383"/>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817" name="object 817"/>
            <p:cNvSpPr/>
            <p:nvPr/>
          </p:nvSpPr>
          <p:spPr>
            <a:xfrm>
              <a:off x="14196581" y="6332340"/>
              <a:ext cx="2773680" cy="2362835"/>
            </a:xfrm>
            <a:custGeom>
              <a:avLst/>
              <a:gdLst/>
              <a:ahLst/>
              <a:cxnLst/>
              <a:rect l="l" t="t" r="r" b="b"/>
              <a:pathLst>
                <a:path w="2773680" h="2362834">
                  <a:moveTo>
                    <a:pt x="16764" y="2349093"/>
                  </a:moveTo>
                  <a:lnTo>
                    <a:pt x="13004" y="2345334"/>
                  </a:lnTo>
                  <a:lnTo>
                    <a:pt x="3759" y="2345334"/>
                  </a:lnTo>
                  <a:lnTo>
                    <a:pt x="0" y="2349093"/>
                  </a:lnTo>
                  <a:lnTo>
                    <a:pt x="0" y="2358440"/>
                  </a:lnTo>
                  <a:lnTo>
                    <a:pt x="3759" y="2362225"/>
                  </a:lnTo>
                  <a:lnTo>
                    <a:pt x="13004" y="2362225"/>
                  </a:lnTo>
                  <a:lnTo>
                    <a:pt x="16764" y="2358440"/>
                  </a:lnTo>
                  <a:lnTo>
                    <a:pt x="16764" y="2353767"/>
                  </a:lnTo>
                  <a:lnTo>
                    <a:pt x="16764" y="2349093"/>
                  </a:lnTo>
                  <a:close/>
                </a:path>
                <a:path w="2773680" h="2362834">
                  <a:moveTo>
                    <a:pt x="1939340" y="430606"/>
                  </a:moveTo>
                  <a:lnTo>
                    <a:pt x="1936140" y="427380"/>
                  </a:lnTo>
                  <a:lnTo>
                    <a:pt x="1928177" y="427380"/>
                  </a:lnTo>
                  <a:lnTo>
                    <a:pt x="1925002" y="430606"/>
                  </a:lnTo>
                  <a:lnTo>
                    <a:pt x="1925002" y="438607"/>
                  </a:lnTo>
                  <a:lnTo>
                    <a:pt x="1928177" y="441858"/>
                  </a:lnTo>
                  <a:lnTo>
                    <a:pt x="1936140" y="441858"/>
                  </a:lnTo>
                  <a:lnTo>
                    <a:pt x="1939340" y="438607"/>
                  </a:lnTo>
                  <a:lnTo>
                    <a:pt x="1939340" y="434606"/>
                  </a:lnTo>
                  <a:lnTo>
                    <a:pt x="1939340" y="430606"/>
                  </a:lnTo>
                  <a:close/>
                </a:path>
                <a:path w="2773680" h="2362834">
                  <a:moveTo>
                    <a:pt x="2773235" y="3454"/>
                  </a:moveTo>
                  <a:lnTo>
                    <a:pt x="2769819" y="0"/>
                  </a:lnTo>
                  <a:lnTo>
                    <a:pt x="2761335" y="0"/>
                  </a:lnTo>
                  <a:lnTo>
                    <a:pt x="2757906" y="3454"/>
                  </a:lnTo>
                  <a:lnTo>
                    <a:pt x="2757906" y="12039"/>
                  </a:lnTo>
                  <a:lnTo>
                    <a:pt x="2761335" y="15506"/>
                  </a:lnTo>
                  <a:lnTo>
                    <a:pt x="2769819" y="15506"/>
                  </a:lnTo>
                  <a:lnTo>
                    <a:pt x="2773235" y="12039"/>
                  </a:lnTo>
                  <a:lnTo>
                    <a:pt x="2773235" y="7759"/>
                  </a:lnTo>
                  <a:lnTo>
                    <a:pt x="2773235" y="3454"/>
                  </a:lnTo>
                  <a:close/>
                </a:path>
              </a:pathLst>
            </a:custGeom>
            <a:solidFill>
              <a:srgbClr val="FFFFFF">
                <a:alpha val="39999"/>
              </a:srgbClr>
            </a:solidFill>
          </p:spPr>
          <p:txBody>
            <a:bodyPr wrap="square" lIns="0" tIns="0" rIns="0" bIns="0" rtlCol="0"/>
            <a:lstStyle/>
            <a:p>
              <a:endParaRPr/>
            </a:p>
          </p:txBody>
        </p:sp>
        <p:sp>
          <p:nvSpPr>
            <p:cNvPr id="818" name="object 818"/>
            <p:cNvSpPr/>
            <p:nvPr/>
          </p:nvSpPr>
          <p:spPr>
            <a:xfrm>
              <a:off x="13868241" y="8378344"/>
              <a:ext cx="3175" cy="6350"/>
            </a:xfrm>
            <a:custGeom>
              <a:avLst/>
              <a:gdLst/>
              <a:ahLst/>
              <a:cxnLst/>
              <a:rect l="l" t="t" r="r" b="b"/>
              <a:pathLst>
                <a:path w="3175" h="6350">
                  <a:moveTo>
                    <a:pt x="2952" y="0"/>
                  </a:moveTo>
                  <a:lnTo>
                    <a:pt x="1287" y="0"/>
                  </a:lnTo>
                  <a:lnTo>
                    <a:pt x="0" y="1361"/>
                  </a:lnTo>
                  <a:lnTo>
                    <a:pt x="0" y="4659"/>
                  </a:lnTo>
                  <a:lnTo>
                    <a:pt x="1287" y="5957"/>
                  </a:lnTo>
                  <a:lnTo>
                    <a:pt x="2952" y="5957"/>
                  </a:lnTo>
                  <a:lnTo>
                    <a:pt x="2952" y="0"/>
                  </a:lnTo>
                  <a:close/>
                </a:path>
              </a:pathLst>
            </a:custGeom>
            <a:solidFill>
              <a:srgbClr val="384746">
                <a:alpha val="39999"/>
              </a:srgbClr>
            </a:solidFill>
          </p:spPr>
          <p:txBody>
            <a:bodyPr wrap="square" lIns="0" tIns="0" rIns="0" bIns="0" rtlCol="0"/>
            <a:lstStyle/>
            <a:p>
              <a:endParaRPr/>
            </a:p>
          </p:txBody>
        </p:sp>
        <p:sp>
          <p:nvSpPr>
            <p:cNvPr id="819" name="object 819"/>
            <p:cNvSpPr/>
            <p:nvPr/>
          </p:nvSpPr>
          <p:spPr>
            <a:xfrm>
              <a:off x="13784986" y="7963211"/>
              <a:ext cx="334010" cy="316865"/>
            </a:xfrm>
            <a:custGeom>
              <a:avLst/>
              <a:gdLst/>
              <a:ahLst/>
              <a:cxnLst/>
              <a:rect l="l" t="t" r="r" b="b"/>
              <a:pathLst>
                <a:path w="334009" h="316865">
                  <a:moveTo>
                    <a:pt x="25069" y="296748"/>
                  </a:moveTo>
                  <a:lnTo>
                    <a:pt x="19469" y="291096"/>
                  </a:lnTo>
                  <a:lnTo>
                    <a:pt x="5600" y="291096"/>
                  </a:lnTo>
                  <a:lnTo>
                    <a:pt x="0" y="296748"/>
                  </a:lnTo>
                  <a:lnTo>
                    <a:pt x="0" y="310718"/>
                  </a:lnTo>
                  <a:lnTo>
                    <a:pt x="5600" y="316407"/>
                  </a:lnTo>
                  <a:lnTo>
                    <a:pt x="19469" y="316407"/>
                  </a:lnTo>
                  <a:lnTo>
                    <a:pt x="25069" y="310718"/>
                  </a:lnTo>
                  <a:lnTo>
                    <a:pt x="25069" y="303733"/>
                  </a:lnTo>
                  <a:lnTo>
                    <a:pt x="25069" y="296748"/>
                  </a:lnTo>
                  <a:close/>
                </a:path>
                <a:path w="334009" h="316865">
                  <a:moveTo>
                    <a:pt x="43307" y="80797"/>
                  </a:moveTo>
                  <a:lnTo>
                    <a:pt x="42113" y="79603"/>
                  </a:lnTo>
                  <a:lnTo>
                    <a:pt x="39192" y="79603"/>
                  </a:lnTo>
                  <a:lnTo>
                    <a:pt x="38011" y="80797"/>
                  </a:lnTo>
                  <a:lnTo>
                    <a:pt x="38011" y="83731"/>
                  </a:lnTo>
                  <a:lnTo>
                    <a:pt x="39192" y="84912"/>
                  </a:lnTo>
                  <a:lnTo>
                    <a:pt x="42113" y="84912"/>
                  </a:lnTo>
                  <a:lnTo>
                    <a:pt x="43307" y="83731"/>
                  </a:lnTo>
                  <a:lnTo>
                    <a:pt x="43307" y="82270"/>
                  </a:lnTo>
                  <a:lnTo>
                    <a:pt x="43307" y="80797"/>
                  </a:lnTo>
                  <a:close/>
                </a:path>
                <a:path w="334009" h="316865">
                  <a:moveTo>
                    <a:pt x="333959" y="3086"/>
                  </a:moveTo>
                  <a:lnTo>
                    <a:pt x="329730" y="0"/>
                  </a:lnTo>
                  <a:lnTo>
                    <a:pt x="319290" y="0"/>
                  </a:lnTo>
                  <a:lnTo>
                    <a:pt x="315010" y="3086"/>
                  </a:lnTo>
                  <a:lnTo>
                    <a:pt x="315010" y="10642"/>
                  </a:lnTo>
                  <a:lnTo>
                    <a:pt x="319290" y="13741"/>
                  </a:lnTo>
                  <a:lnTo>
                    <a:pt x="329730" y="13741"/>
                  </a:lnTo>
                  <a:lnTo>
                    <a:pt x="333959" y="10642"/>
                  </a:lnTo>
                  <a:lnTo>
                    <a:pt x="333959" y="6870"/>
                  </a:lnTo>
                  <a:lnTo>
                    <a:pt x="333959" y="3086"/>
                  </a:lnTo>
                  <a:close/>
                </a:path>
              </a:pathLst>
            </a:custGeom>
            <a:solidFill>
              <a:srgbClr val="FFFFFF">
                <a:alpha val="39999"/>
              </a:srgbClr>
            </a:solidFill>
          </p:spPr>
          <p:txBody>
            <a:bodyPr wrap="square" lIns="0" tIns="0" rIns="0" bIns="0" rtlCol="0"/>
            <a:lstStyle/>
            <a:p>
              <a:endParaRPr/>
            </a:p>
          </p:txBody>
        </p:sp>
        <p:sp>
          <p:nvSpPr>
            <p:cNvPr id="820" name="object 820"/>
            <p:cNvSpPr/>
            <p:nvPr/>
          </p:nvSpPr>
          <p:spPr>
            <a:xfrm>
              <a:off x="14414213" y="8915593"/>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21" name="object 821"/>
            <p:cNvSpPr/>
            <p:nvPr/>
          </p:nvSpPr>
          <p:spPr>
            <a:xfrm>
              <a:off x="14051825" y="8562404"/>
              <a:ext cx="13335" cy="6985"/>
            </a:xfrm>
            <a:custGeom>
              <a:avLst/>
              <a:gdLst/>
              <a:ahLst/>
              <a:cxnLst/>
              <a:rect l="l" t="t" r="r" b="b"/>
              <a:pathLst>
                <a:path w="13334" h="6984">
                  <a:moveTo>
                    <a:pt x="9936" y="0"/>
                  </a:moveTo>
                  <a:lnTo>
                    <a:pt x="2848" y="0"/>
                  </a:lnTo>
                  <a:lnTo>
                    <a:pt x="0" y="2879"/>
                  </a:lnTo>
                  <a:lnTo>
                    <a:pt x="0" y="6429"/>
                  </a:lnTo>
                  <a:lnTo>
                    <a:pt x="12795" y="6429"/>
                  </a:lnTo>
                  <a:lnTo>
                    <a:pt x="12795" y="2879"/>
                  </a:lnTo>
                  <a:lnTo>
                    <a:pt x="9936" y="0"/>
                  </a:lnTo>
                  <a:close/>
                </a:path>
              </a:pathLst>
            </a:custGeom>
            <a:solidFill>
              <a:srgbClr val="384746">
                <a:alpha val="39999"/>
              </a:srgbClr>
            </a:solidFill>
          </p:spPr>
          <p:txBody>
            <a:bodyPr wrap="square" lIns="0" tIns="0" rIns="0" bIns="0" rtlCol="0"/>
            <a:lstStyle/>
            <a:p>
              <a:endParaRPr/>
            </a:p>
          </p:txBody>
        </p:sp>
        <p:sp>
          <p:nvSpPr>
            <p:cNvPr id="822" name="object 822"/>
            <p:cNvSpPr/>
            <p:nvPr/>
          </p:nvSpPr>
          <p:spPr>
            <a:xfrm>
              <a:off x="10744073" y="8440007"/>
              <a:ext cx="3836035" cy="1642745"/>
            </a:xfrm>
            <a:custGeom>
              <a:avLst/>
              <a:gdLst/>
              <a:ahLst/>
              <a:cxnLst/>
              <a:rect l="l" t="t" r="r" b="b"/>
              <a:pathLst>
                <a:path w="3836034" h="1642745">
                  <a:moveTo>
                    <a:pt x="12179" y="1633207"/>
                  </a:moveTo>
                  <a:lnTo>
                    <a:pt x="9448" y="1630438"/>
                  </a:lnTo>
                  <a:lnTo>
                    <a:pt x="2705" y="1630438"/>
                  </a:lnTo>
                  <a:lnTo>
                    <a:pt x="0" y="1633207"/>
                  </a:lnTo>
                  <a:lnTo>
                    <a:pt x="0" y="1639989"/>
                  </a:lnTo>
                  <a:lnTo>
                    <a:pt x="2705" y="1642745"/>
                  </a:lnTo>
                  <a:lnTo>
                    <a:pt x="9448" y="1642745"/>
                  </a:lnTo>
                  <a:lnTo>
                    <a:pt x="12179" y="1639989"/>
                  </a:lnTo>
                  <a:lnTo>
                    <a:pt x="12179" y="1636585"/>
                  </a:lnTo>
                  <a:lnTo>
                    <a:pt x="12179" y="1633207"/>
                  </a:lnTo>
                  <a:close/>
                </a:path>
                <a:path w="3836034" h="1642745">
                  <a:moveTo>
                    <a:pt x="3002115" y="430606"/>
                  </a:moveTo>
                  <a:lnTo>
                    <a:pt x="2998914" y="427380"/>
                  </a:lnTo>
                  <a:lnTo>
                    <a:pt x="2990951" y="427380"/>
                  </a:lnTo>
                  <a:lnTo>
                    <a:pt x="2987764" y="430606"/>
                  </a:lnTo>
                  <a:lnTo>
                    <a:pt x="2987764" y="438607"/>
                  </a:lnTo>
                  <a:lnTo>
                    <a:pt x="2990951" y="441858"/>
                  </a:lnTo>
                  <a:lnTo>
                    <a:pt x="2998914" y="441858"/>
                  </a:lnTo>
                  <a:lnTo>
                    <a:pt x="3002115" y="438607"/>
                  </a:lnTo>
                  <a:lnTo>
                    <a:pt x="3002115" y="434606"/>
                  </a:lnTo>
                  <a:lnTo>
                    <a:pt x="3002115" y="430606"/>
                  </a:lnTo>
                  <a:close/>
                </a:path>
                <a:path w="3836034" h="1642745">
                  <a:moveTo>
                    <a:pt x="3836009" y="3454"/>
                  </a:moveTo>
                  <a:lnTo>
                    <a:pt x="3832580" y="0"/>
                  </a:lnTo>
                  <a:lnTo>
                    <a:pt x="3824109" y="0"/>
                  </a:lnTo>
                  <a:lnTo>
                    <a:pt x="3820680" y="3454"/>
                  </a:lnTo>
                  <a:lnTo>
                    <a:pt x="3820680" y="12039"/>
                  </a:lnTo>
                  <a:lnTo>
                    <a:pt x="3824109" y="15494"/>
                  </a:lnTo>
                  <a:lnTo>
                    <a:pt x="3832580" y="15494"/>
                  </a:lnTo>
                  <a:lnTo>
                    <a:pt x="3836009" y="12039"/>
                  </a:lnTo>
                  <a:lnTo>
                    <a:pt x="3836009" y="7759"/>
                  </a:lnTo>
                  <a:lnTo>
                    <a:pt x="3836009" y="3454"/>
                  </a:lnTo>
                  <a:close/>
                </a:path>
              </a:pathLst>
            </a:custGeom>
            <a:solidFill>
              <a:srgbClr val="FFFFFF">
                <a:alpha val="39999"/>
              </a:srgbClr>
            </a:solidFill>
          </p:spPr>
          <p:txBody>
            <a:bodyPr wrap="square" lIns="0" tIns="0" rIns="0" bIns="0" rtlCol="0"/>
            <a:lstStyle/>
            <a:p>
              <a:endParaRPr/>
            </a:p>
          </p:txBody>
        </p:sp>
        <p:sp>
          <p:nvSpPr>
            <p:cNvPr id="823" name="object 823"/>
            <p:cNvSpPr/>
            <p:nvPr/>
          </p:nvSpPr>
          <p:spPr>
            <a:xfrm>
              <a:off x="10832169" y="7874807"/>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824" name="object 824"/>
            <p:cNvSpPr/>
            <p:nvPr/>
          </p:nvSpPr>
          <p:spPr>
            <a:xfrm>
              <a:off x="10622153" y="7947526"/>
              <a:ext cx="121285" cy="116839"/>
            </a:xfrm>
            <a:custGeom>
              <a:avLst/>
              <a:gdLst/>
              <a:ahLst/>
              <a:cxnLst/>
              <a:rect l="l" t="t" r="r" b="b"/>
              <a:pathLst>
                <a:path w="121284" h="116840">
                  <a:moveTo>
                    <a:pt x="9880" y="108800"/>
                  </a:moveTo>
                  <a:lnTo>
                    <a:pt x="7658" y="106565"/>
                  </a:lnTo>
                  <a:lnTo>
                    <a:pt x="2209" y="106565"/>
                  </a:lnTo>
                  <a:lnTo>
                    <a:pt x="0" y="108800"/>
                  </a:lnTo>
                  <a:lnTo>
                    <a:pt x="0" y="114300"/>
                  </a:lnTo>
                  <a:lnTo>
                    <a:pt x="2209" y="116547"/>
                  </a:lnTo>
                  <a:lnTo>
                    <a:pt x="7658" y="116547"/>
                  </a:lnTo>
                  <a:lnTo>
                    <a:pt x="9880" y="114300"/>
                  </a:lnTo>
                  <a:lnTo>
                    <a:pt x="9880" y="111556"/>
                  </a:lnTo>
                  <a:lnTo>
                    <a:pt x="9880" y="108800"/>
                  </a:lnTo>
                  <a:close/>
                </a:path>
                <a:path w="121284" h="116840">
                  <a:moveTo>
                    <a:pt x="120751" y="1841"/>
                  </a:moveTo>
                  <a:lnTo>
                    <a:pt x="118922" y="0"/>
                  </a:lnTo>
                  <a:lnTo>
                    <a:pt x="114401" y="0"/>
                  </a:lnTo>
                  <a:lnTo>
                    <a:pt x="112547" y="1841"/>
                  </a:lnTo>
                  <a:lnTo>
                    <a:pt x="112547" y="6400"/>
                  </a:lnTo>
                  <a:lnTo>
                    <a:pt x="114401" y="8242"/>
                  </a:lnTo>
                  <a:lnTo>
                    <a:pt x="118922" y="8242"/>
                  </a:lnTo>
                  <a:lnTo>
                    <a:pt x="120751" y="6400"/>
                  </a:lnTo>
                  <a:lnTo>
                    <a:pt x="120751" y="4127"/>
                  </a:lnTo>
                  <a:lnTo>
                    <a:pt x="120751" y="1841"/>
                  </a:lnTo>
                  <a:close/>
                </a:path>
              </a:pathLst>
            </a:custGeom>
            <a:solidFill>
              <a:srgbClr val="FFFFFF">
                <a:alpha val="39999"/>
              </a:srgbClr>
            </a:solidFill>
          </p:spPr>
          <p:txBody>
            <a:bodyPr wrap="square" lIns="0" tIns="0" rIns="0" bIns="0" rtlCol="0"/>
            <a:lstStyle/>
            <a:p>
              <a:endParaRPr/>
            </a:p>
          </p:txBody>
        </p:sp>
        <p:sp>
          <p:nvSpPr>
            <p:cNvPr id="825" name="object 825"/>
            <p:cNvSpPr/>
            <p:nvPr/>
          </p:nvSpPr>
          <p:spPr>
            <a:xfrm>
              <a:off x="9866083" y="9830306"/>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826" name="object 826"/>
            <p:cNvSpPr/>
            <p:nvPr/>
          </p:nvSpPr>
          <p:spPr>
            <a:xfrm>
              <a:off x="9969737" y="10524213"/>
              <a:ext cx="20320" cy="20320"/>
            </a:xfrm>
            <a:custGeom>
              <a:avLst/>
              <a:gdLst/>
              <a:ahLst/>
              <a:cxnLst/>
              <a:rect l="l" t="t" r="r" b="b"/>
              <a:pathLst>
                <a:path w="20320"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827" name="object 827"/>
            <p:cNvSpPr/>
            <p:nvPr/>
          </p:nvSpPr>
          <p:spPr>
            <a:xfrm>
              <a:off x="10123027" y="8980846"/>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828" name="object 828"/>
            <p:cNvSpPr/>
            <p:nvPr/>
          </p:nvSpPr>
          <p:spPr>
            <a:xfrm>
              <a:off x="13706526" y="10542940"/>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829" name="object 829"/>
            <p:cNvSpPr/>
            <p:nvPr/>
          </p:nvSpPr>
          <p:spPr>
            <a:xfrm>
              <a:off x="13378184" y="10243620"/>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830" name="object 830"/>
            <p:cNvSpPr/>
            <p:nvPr/>
          </p:nvSpPr>
          <p:spPr>
            <a:xfrm>
              <a:off x="13294918" y="9828485"/>
              <a:ext cx="334010" cy="316865"/>
            </a:xfrm>
            <a:custGeom>
              <a:avLst/>
              <a:gdLst/>
              <a:ahLst/>
              <a:cxnLst/>
              <a:rect l="l" t="t" r="r" b="b"/>
              <a:pathLst>
                <a:path w="334009" h="316865">
                  <a:moveTo>
                    <a:pt x="25082" y="296760"/>
                  </a:moveTo>
                  <a:lnTo>
                    <a:pt x="19481" y="291096"/>
                  </a:lnTo>
                  <a:lnTo>
                    <a:pt x="5613" y="291096"/>
                  </a:lnTo>
                  <a:lnTo>
                    <a:pt x="0" y="296760"/>
                  </a:lnTo>
                  <a:lnTo>
                    <a:pt x="0" y="310718"/>
                  </a:lnTo>
                  <a:lnTo>
                    <a:pt x="5613" y="316395"/>
                  </a:lnTo>
                  <a:lnTo>
                    <a:pt x="19481" y="316395"/>
                  </a:lnTo>
                  <a:lnTo>
                    <a:pt x="25082" y="310718"/>
                  </a:lnTo>
                  <a:lnTo>
                    <a:pt x="25082" y="303745"/>
                  </a:lnTo>
                  <a:lnTo>
                    <a:pt x="25082" y="296760"/>
                  </a:lnTo>
                  <a:close/>
                </a:path>
                <a:path w="334009" h="316865">
                  <a:moveTo>
                    <a:pt x="43319" y="80797"/>
                  </a:moveTo>
                  <a:lnTo>
                    <a:pt x="42125" y="79603"/>
                  </a:lnTo>
                  <a:lnTo>
                    <a:pt x="39204" y="79603"/>
                  </a:lnTo>
                  <a:lnTo>
                    <a:pt x="38023" y="80797"/>
                  </a:lnTo>
                  <a:lnTo>
                    <a:pt x="38023" y="83743"/>
                  </a:lnTo>
                  <a:lnTo>
                    <a:pt x="39204" y="84924"/>
                  </a:lnTo>
                  <a:lnTo>
                    <a:pt x="42125" y="84924"/>
                  </a:lnTo>
                  <a:lnTo>
                    <a:pt x="43319" y="83743"/>
                  </a:lnTo>
                  <a:lnTo>
                    <a:pt x="43319" y="82270"/>
                  </a:lnTo>
                  <a:lnTo>
                    <a:pt x="43319" y="80797"/>
                  </a:lnTo>
                  <a:close/>
                </a:path>
                <a:path w="334009" h="316865">
                  <a:moveTo>
                    <a:pt x="333971" y="3086"/>
                  </a:moveTo>
                  <a:lnTo>
                    <a:pt x="329730" y="0"/>
                  </a:lnTo>
                  <a:lnTo>
                    <a:pt x="319290" y="0"/>
                  </a:lnTo>
                  <a:lnTo>
                    <a:pt x="315023" y="3086"/>
                  </a:lnTo>
                  <a:lnTo>
                    <a:pt x="315023" y="10655"/>
                  </a:lnTo>
                  <a:lnTo>
                    <a:pt x="319290" y="13741"/>
                  </a:lnTo>
                  <a:lnTo>
                    <a:pt x="329730" y="13741"/>
                  </a:lnTo>
                  <a:lnTo>
                    <a:pt x="333971" y="10655"/>
                  </a:lnTo>
                  <a:lnTo>
                    <a:pt x="333971" y="6870"/>
                  </a:lnTo>
                  <a:lnTo>
                    <a:pt x="333971" y="3086"/>
                  </a:lnTo>
                  <a:close/>
                </a:path>
              </a:pathLst>
            </a:custGeom>
            <a:solidFill>
              <a:srgbClr val="FFFFFF">
                <a:alpha val="39999"/>
              </a:srgbClr>
            </a:solidFill>
          </p:spPr>
          <p:txBody>
            <a:bodyPr wrap="square" lIns="0" tIns="0" rIns="0" bIns="0" rtlCol="0"/>
            <a:lstStyle/>
            <a:p>
              <a:endParaRPr/>
            </a:p>
          </p:txBody>
        </p:sp>
        <p:sp>
          <p:nvSpPr>
            <p:cNvPr id="831" name="object 831"/>
            <p:cNvSpPr/>
            <p:nvPr/>
          </p:nvSpPr>
          <p:spPr>
            <a:xfrm>
              <a:off x="13924157" y="10780872"/>
              <a:ext cx="13335" cy="13335"/>
            </a:xfrm>
            <a:custGeom>
              <a:avLst/>
              <a:gdLst/>
              <a:ahLst/>
              <a:cxnLst/>
              <a:rect l="l" t="t" r="r" b="b"/>
              <a:pathLst>
                <a:path w="13334" h="13334">
                  <a:moveTo>
                    <a:pt x="9853" y="0"/>
                  </a:moveTo>
                  <a:lnTo>
                    <a:pt x="2848" y="0"/>
                  </a:lnTo>
                  <a:lnTo>
                    <a:pt x="0" y="2879"/>
                  </a:lnTo>
                  <a:lnTo>
                    <a:pt x="0" y="9957"/>
                  </a:lnTo>
                  <a:lnTo>
                    <a:pt x="2848" y="12837"/>
                  </a:lnTo>
                  <a:lnTo>
                    <a:pt x="9853" y="1283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32" name="object 832"/>
            <p:cNvSpPr/>
            <p:nvPr/>
          </p:nvSpPr>
          <p:spPr>
            <a:xfrm>
              <a:off x="13241782" y="10305281"/>
              <a:ext cx="848360" cy="441959"/>
            </a:xfrm>
            <a:custGeom>
              <a:avLst/>
              <a:gdLst/>
              <a:ahLst/>
              <a:cxnLst/>
              <a:rect l="l" t="t" r="r" b="b"/>
              <a:pathLst>
                <a:path w="848359" h="441959">
                  <a:moveTo>
                    <a:pt x="14351" y="430606"/>
                  </a:moveTo>
                  <a:lnTo>
                    <a:pt x="11150" y="427380"/>
                  </a:lnTo>
                  <a:lnTo>
                    <a:pt x="3175" y="427380"/>
                  </a:lnTo>
                  <a:lnTo>
                    <a:pt x="0" y="430606"/>
                  </a:lnTo>
                  <a:lnTo>
                    <a:pt x="0" y="438619"/>
                  </a:lnTo>
                  <a:lnTo>
                    <a:pt x="3175" y="441858"/>
                  </a:lnTo>
                  <a:lnTo>
                    <a:pt x="11150" y="441858"/>
                  </a:lnTo>
                  <a:lnTo>
                    <a:pt x="14351" y="438619"/>
                  </a:lnTo>
                  <a:lnTo>
                    <a:pt x="14351" y="434606"/>
                  </a:lnTo>
                  <a:lnTo>
                    <a:pt x="14351" y="430606"/>
                  </a:lnTo>
                  <a:close/>
                </a:path>
                <a:path w="848359" h="441959">
                  <a:moveTo>
                    <a:pt x="848245" y="3454"/>
                  </a:moveTo>
                  <a:lnTo>
                    <a:pt x="844816" y="0"/>
                  </a:lnTo>
                  <a:lnTo>
                    <a:pt x="836333" y="0"/>
                  </a:lnTo>
                  <a:lnTo>
                    <a:pt x="832916" y="3454"/>
                  </a:lnTo>
                  <a:lnTo>
                    <a:pt x="832916" y="12039"/>
                  </a:lnTo>
                  <a:lnTo>
                    <a:pt x="836333" y="15494"/>
                  </a:lnTo>
                  <a:lnTo>
                    <a:pt x="844816" y="15494"/>
                  </a:lnTo>
                  <a:lnTo>
                    <a:pt x="848245" y="12039"/>
                  </a:lnTo>
                  <a:lnTo>
                    <a:pt x="848245" y="7759"/>
                  </a:lnTo>
                  <a:lnTo>
                    <a:pt x="848245" y="3454"/>
                  </a:lnTo>
                  <a:close/>
                </a:path>
              </a:pathLst>
            </a:custGeom>
            <a:solidFill>
              <a:srgbClr val="FFFFFF">
                <a:alpha val="39999"/>
              </a:srgbClr>
            </a:solidFill>
          </p:spPr>
          <p:txBody>
            <a:bodyPr wrap="square" lIns="0" tIns="0" rIns="0" bIns="0" rtlCol="0"/>
            <a:lstStyle/>
            <a:p>
              <a:endParaRPr/>
            </a:p>
          </p:txBody>
        </p:sp>
        <p:sp>
          <p:nvSpPr>
            <p:cNvPr id="833" name="object 833"/>
            <p:cNvSpPr/>
            <p:nvPr/>
          </p:nvSpPr>
          <p:spPr>
            <a:xfrm>
              <a:off x="17011384" y="8326000"/>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834" name="object 834"/>
            <p:cNvSpPr/>
            <p:nvPr/>
          </p:nvSpPr>
          <p:spPr>
            <a:xfrm>
              <a:off x="16611344" y="7961689"/>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835" name="object 835"/>
            <p:cNvSpPr/>
            <p:nvPr/>
          </p:nvSpPr>
          <p:spPr>
            <a:xfrm>
              <a:off x="16487015" y="750952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grpSp>
      <p:sp>
        <p:nvSpPr>
          <p:cNvPr id="836" name="object 836"/>
          <p:cNvSpPr txBox="1">
            <a:spLocks noGrp="1"/>
          </p:cNvSpPr>
          <p:nvPr>
            <p:ph type="title"/>
          </p:nvPr>
        </p:nvSpPr>
        <p:spPr>
          <a:xfrm>
            <a:off x="10051833" y="362048"/>
            <a:ext cx="9016365" cy="2664460"/>
          </a:xfrm>
          <a:prstGeom prst="rect">
            <a:avLst/>
          </a:prstGeom>
        </p:spPr>
        <p:txBody>
          <a:bodyPr vert="horz" wrap="square" lIns="0" tIns="11430" rIns="0" bIns="0" rtlCol="0">
            <a:spAutoFit/>
          </a:bodyPr>
          <a:lstStyle/>
          <a:p>
            <a:pPr marL="12700" marR="5080" algn="ctr">
              <a:lnSpc>
                <a:spcPct val="100400"/>
              </a:lnSpc>
              <a:spcBef>
                <a:spcPts val="90"/>
              </a:spcBef>
            </a:pPr>
            <a:r>
              <a:rPr lang="en-US" b="0" spc="-165" dirty="0">
                <a:solidFill>
                  <a:srgbClr val="FFFFFF"/>
                </a:solidFill>
                <a:latin typeface="Trebuchet MS" panose="020B0603020202020204" pitchFamily="34" charset="0"/>
                <a:cs typeface="Anomalia ML Light AAA Light" panose="00000400000000000000" pitchFamily="2" charset="-79"/>
              </a:rPr>
              <a:t>Flute - Fluidic Telescope  Experiment</a:t>
            </a:r>
            <a:br>
              <a:rPr lang="en-US" b="0" spc="-165" dirty="0">
                <a:solidFill>
                  <a:srgbClr val="FFFFFF"/>
                </a:solidFill>
                <a:latin typeface="Trebuchet MS" panose="020B0603020202020204" pitchFamily="34" charset="0"/>
                <a:cs typeface="Anomalia ML Light AAA Light" panose="00000400000000000000" pitchFamily="2" charset="-79"/>
              </a:rPr>
            </a:br>
            <a:r>
              <a:rPr lang="en-US" b="0" spc="-165" dirty="0">
                <a:solidFill>
                  <a:srgbClr val="FFFFFF"/>
                </a:solidFill>
                <a:latin typeface="Trebuchet MS" panose="020B0603020202020204" pitchFamily="34" charset="0"/>
                <a:cs typeface="Anomalia ML Light AAA Light" panose="00000400000000000000" pitchFamily="2" charset="-79"/>
              </a:rPr>
              <a:t>Innovation In Space</a:t>
            </a:r>
            <a:endParaRPr b="0" spc="-40" dirty="0">
              <a:solidFill>
                <a:srgbClr val="FFFFFF"/>
              </a:solidFill>
              <a:latin typeface="Trebuchet MS" panose="020B0603020202020204" pitchFamily="34" charset="0"/>
              <a:cs typeface="Anomalia ML Light AAA Light" panose="00000400000000000000" pitchFamily="2" charset="-79"/>
            </a:endParaRPr>
          </a:p>
        </p:txBody>
      </p:sp>
      <p:sp>
        <p:nvSpPr>
          <p:cNvPr id="837" name="object 837"/>
          <p:cNvSpPr txBox="1"/>
          <p:nvPr/>
        </p:nvSpPr>
        <p:spPr>
          <a:xfrm>
            <a:off x="10740901" y="3513785"/>
            <a:ext cx="9016365" cy="5454698"/>
          </a:xfrm>
          <a:prstGeom prst="rect">
            <a:avLst/>
          </a:prstGeom>
        </p:spPr>
        <p:txBody>
          <a:bodyPr vert="horz" wrap="square" lIns="0" tIns="12065" rIns="0" bIns="0" rtlCol="0">
            <a:spAutoFit/>
          </a:bodyPr>
          <a:lstStyle/>
          <a:p>
            <a:pPr marL="12700" marR="5080" indent="-635" algn="ctr" rtl="0">
              <a:lnSpc>
                <a:spcPct val="100000"/>
              </a:lnSpc>
              <a:spcBef>
                <a:spcPts val="95"/>
              </a:spcBef>
            </a:pPr>
            <a:r>
              <a:rPr lang="en-US" sz="3200" spc="-160" dirty="0">
                <a:solidFill>
                  <a:schemeClr val="bg1"/>
                </a:solidFill>
                <a:latin typeface="Trebuchet MS" panose="020B0603020202020204" pitchFamily="34" charset="0"/>
                <a:cs typeface="Anomalia ML Light AAA Light" panose="00000400000000000000" pitchFamily="2" charset="-79"/>
              </a:rPr>
              <a:t>The experiment aims to demonstrate how fluids can be formed into the required  shapes for optical components without the need for complex mechanical processes, in a way that is simpler, quicker, and at a  higher quality than on earth.</a:t>
            </a:r>
          </a:p>
          <a:p>
            <a:pPr marL="12700" marR="5080" indent="-635" algn="ctr" rtl="0">
              <a:lnSpc>
                <a:spcPct val="100000"/>
              </a:lnSpc>
              <a:spcBef>
                <a:spcPts val="95"/>
              </a:spcBef>
            </a:pPr>
            <a:endParaRPr lang="en-US" sz="3200" spc="-160" dirty="0">
              <a:solidFill>
                <a:schemeClr val="bg1"/>
              </a:solidFill>
              <a:latin typeface="Trebuchet MS" panose="020B0603020202020204" pitchFamily="34" charset="0"/>
              <a:cs typeface="Anomalia ML Light AAA Light" panose="00000400000000000000" pitchFamily="2" charset="-79"/>
            </a:endParaRPr>
          </a:p>
          <a:p>
            <a:pPr marL="12700" marR="5080" indent="-635" algn="ctr" rtl="0">
              <a:lnSpc>
                <a:spcPct val="100000"/>
              </a:lnSpc>
              <a:spcBef>
                <a:spcPts val="95"/>
              </a:spcBef>
            </a:pPr>
            <a:r>
              <a:rPr lang="en-US" sz="3200" spc="-160" dirty="0">
                <a:solidFill>
                  <a:schemeClr val="bg1"/>
                </a:solidFill>
                <a:latin typeface="Trebuchet MS" panose="020B0603020202020204" pitchFamily="34" charset="0"/>
                <a:cs typeface="Anomalia ML Light AAA Light" panose="00000400000000000000" pitchFamily="2" charset="-79"/>
              </a:rPr>
              <a:t>    The project’s success will revolutionize the industry of manufacturing in space, and also in the field of astronomy, and will pave the way for the construction of space telescopes with diameters reaching dozens of meters.</a:t>
            </a:r>
          </a:p>
        </p:txBody>
      </p:sp>
      <p:pic>
        <p:nvPicPr>
          <p:cNvPr id="839" name="תמונה 838" descr="‏‎⁨פלוט⁩-5 (נגרר)">
            <a:extLst>
              <a:ext uri="{FF2B5EF4-FFF2-40B4-BE49-F238E27FC236}">
                <a16:creationId xmlns:a16="http://schemas.microsoft.com/office/drawing/2014/main" id="{BC503956-1807-57EA-3AA8-CF4102EB2A21}"/>
              </a:ext>
            </a:extLst>
          </p:cNvPr>
          <p:cNvPicPr>
            <a:picLocks noGrp="1" noChangeAspect="1"/>
          </p:cNvPicPr>
          <p:nvPr isPhoto="1"/>
        </p:nvPicPr>
        <p:blipFill rotWithShape="1">
          <a:blip r:embed="rId2">
            <a:clrChange>
              <a:clrFrom>
                <a:srgbClr val="1B2135"/>
              </a:clrFrom>
              <a:clrTo>
                <a:srgbClr val="1B2135">
                  <a:alpha val="0"/>
                </a:srgbClr>
              </a:clrTo>
            </a:clrChange>
            <a:lum/>
            <a:extLst>
              <a:ext uri="{28A0092B-C50C-407E-A947-70E740481C1C}">
                <a14:useLocalDpi xmlns:a14="http://schemas.microsoft.com/office/drawing/2010/main" val="0"/>
              </a:ext>
            </a:extLst>
          </a:blip>
          <a:srcRect r="51140"/>
          <a:stretch/>
        </p:blipFill>
        <p:spPr>
          <a:xfrm>
            <a:off x="-1" y="0"/>
            <a:ext cx="9823451" cy="11309350"/>
          </a:xfrm>
          <a:prstGeom prst="rect">
            <a:avLst/>
          </a:prstGeom>
          <a:noFill/>
          <a:ln>
            <a:noFill/>
          </a:ln>
        </p:spPr>
      </p:pic>
      <p:sp>
        <p:nvSpPr>
          <p:cNvPr id="840" name="משולש ישר-זווית 839">
            <a:extLst>
              <a:ext uri="{FF2B5EF4-FFF2-40B4-BE49-F238E27FC236}">
                <a16:creationId xmlns:a16="http://schemas.microsoft.com/office/drawing/2014/main" id="{DE793F01-02CC-1634-7D02-8DAA54C7B5C7}"/>
              </a:ext>
            </a:extLst>
          </p:cNvPr>
          <p:cNvSpPr/>
          <p:nvPr/>
        </p:nvSpPr>
        <p:spPr>
          <a:xfrm flipH="1">
            <a:off x="7689850" y="4740275"/>
            <a:ext cx="2590802" cy="6580939"/>
          </a:xfrm>
          <a:prstGeom prst="rtTriangle">
            <a:avLst/>
          </a:prstGeom>
          <a:solidFill>
            <a:srgbClr val="111B3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1742909"/>
            <a:ext cx="6052185" cy="6057900"/>
            <a:chOff x="0" y="1742909"/>
            <a:chExt cx="6052185" cy="6057900"/>
          </a:xfrm>
        </p:grpSpPr>
        <p:sp>
          <p:nvSpPr>
            <p:cNvPr id="3" name="object 3"/>
            <p:cNvSpPr/>
            <p:nvPr/>
          </p:nvSpPr>
          <p:spPr>
            <a:xfrm>
              <a:off x="0" y="1742909"/>
              <a:ext cx="6052185" cy="6057900"/>
            </a:xfrm>
            <a:custGeom>
              <a:avLst/>
              <a:gdLst/>
              <a:ahLst/>
              <a:cxnLst/>
              <a:rect l="l" t="t" r="r" b="b"/>
              <a:pathLst>
                <a:path w="6052185" h="6057900">
                  <a:moveTo>
                    <a:pt x="3307242" y="6045200"/>
                  </a:moveTo>
                  <a:lnTo>
                    <a:pt x="2734459" y="6045200"/>
                  </a:lnTo>
                  <a:lnTo>
                    <a:pt x="2781700" y="6057900"/>
                  </a:lnTo>
                  <a:lnTo>
                    <a:pt x="3260000" y="6057900"/>
                  </a:lnTo>
                  <a:lnTo>
                    <a:pt x="3307242" y="6045200"/>
                  </a:lnTo>
                  <a:close/>
                </a:path>
                <a:path w="6052185" h="6057900">
                  <a:moveTo>
                    <a:pt x="3447689" y="6032500"/>
                  </a:moveTo>
                  <a:lnTo>
                    <a:pt x="2594011" y="6032500"/>
                  </a:lnTo>
                  <a:lnTo>
                    <a:pt x="2640609" y="6045200"/>
                  </a:lnTo>
                  <a:lnTo>
                    <a:pt x="3401092" y="6045200"/>
                  </a:lnTo>
                  <a:lnTo>
                    <a:pt x="3447689" y="6032500"/>
                  </a:lnTo>
                  <a:close/>
                </a:path>
                <a:path w="6052185" h="6057900">
                  <a:moveTo>
                    <a:pt x="3586105" y="6007100"/>
                  </a:moveTo>
                  <a:lnTo>
                    <a:pt x="2455596" y="6007100"/>
                  </a:lnTo>
                  <a:lnTo>
                    <a:pt x="2547639" y="6032500"/>
                  </a:lnTo>
                  <a:lnTo>
                    <a:pt x="3494061" y="6032500"/>
                  </a:lnTo>
                  <a:lnTo>
                    <a:pt x="3586105" y="6007100"/>
                  </a:lnTo>
                  <a:close/>
                </a:path>
                <a:path w="6052185" h="6057900">
                  <a:moveTo>
                    <a:pt x="3767239" y="88900"/>
                  </a:moveTo>
                  <a:lnTo>
                    <a:pt x="2274461" y="88900"/>
                  </a:lnTo>
                  <a:lnTo>
                    <a:pt x="2097561" y="139700"/>
                  </a:lnTo>
                  <a:lnTo>
                    <a:pt x="2054039" y="165100"/>
                  </a:lnTo>
                  <a:lnTo>
                    <a:pt x="1925249" y="203200"/>
                  </a:lnTo>
                  <a:lnTo>
                    <a:pt x="1882930" y="228600"/>
                  </a:lnTo>
                  <a:lnTo>
                    <a:pt x="1799240" y="254000"/>
                  </a:lnTo>
                  <a:lnTo>
                    <a:pt x="1757881" y="279400"/>
                  </a:lnTo>
                  <a:lnTo>
                    <a:pt x="1716854" y="292100"/>
                  </a:lnTo>
                  <a:lnTo>
                    <a:pt x="1676162" y="317500"/>
                  </a:lnTo>
                  <a:lnTo>
                    <a:pt x="1635814" y="330200"/>
                  </a:lnTo>
                  <a:lnTo>
                    <a:pt x="1516877" y="406400"/>
                  </a:lnTo>
                  <a:lnTo>
                    <a:pt x="1477952" y="419100"/>
                  </a:lnTo>
                  <a:lnTo>
                    <a:pt x="1363422" y="495300"/>
                  </a:lnTo>
                  <a:lnTo>
                    <a:pt x="1288993" y="546100"/>
                  </a:lnTo>
                  <a:lnTo>
                    <a:pt x="1216155" y="596900"/>
                  </a:lnTo>
                  <a:lnTo>
                    <a:pt x="1144952" y="647700"/>
                  </a:lnTo>
                  <a:lnTo>
                    <a:pt x="1109978" y="685800"/>
                  </a:lnTo>
                  <a:lnTo>
                    <a:pt x="1075429" y="711200"/>
                  </a:lnTo>
                  <a:lnTo>
                    <a:pt x="1007631" y="762000"/>
                  </a:lnTo>
                  <a:lnTo>
                    <a:pt x="974392" y="800100"/>
                  </a:lnTo>
                  <a:lnTo>
                    <a:pt x="941601" y="825500"/>
                  </a:lnTo>
                  <a:lnTo>
                    <a:pt x="909263" y="863600"/>
                  </a:lnTo>
                  <a:lnTo>
                    <a:pt x="877384" y="889000"/>
                  </a:lnTo>
                  <a:lnTo>
                    <a:pt x="845969" y="927100"/>
                  </a:lnTo>
                  <a:lnTo>
                    <a:pt x="815025" y="952500"/>
                  </a:lnTo>
                  <a:lnTo>
                    <a:pt x="784555" y="990600"/>
                  </a:lnTo>
                  <a:lnTo>
                    <a:pt x="754567" y="1016000"/>
                  </a:lnTo>
                  <a:lnTo>
                    <a:pt x="725065" y="1054100"/>
                  </a:lnTo>
                  <a:lnTo>
                    <a:pt x="696055" y="1092200"/>
                  </a:lnTo>
                  <a:lnTo>
                    <a:pt x="667543" y="1117600"/>
                  </a:lnTo>
                  <a:lnTo>
                    <a:pt x="639534" y="1155700"/>
                  </a:lnTo>
                  <a:lnTo>
                    <a:pt x="612034" y="1193800"/>
                  </a:lnTo>
                  <a:lnTo>
                    <a:pt x="585048" y="1231900"/>
                  </a:lnTo>
                  <a:lnTo>
                    <a:pt x="558582" y="1270000"/>
                  </a:lnTo>
                  <a:lnTo>
                    <a:pt x="532642" y="1295400"/>
                  </a:lnTo>
                  <a:lnTo>
                    <a:pt x="507232" y="1333500"/>
                  </a:lnTo>
                  <a:lnTo>
                    <a:pt x="482359" y="1371600"/>
                  </a:lnTo>
                  <a:lnTo>
                    <a:pt x="458028" y="1409700"/>
                  </a:lnTo>
                  <a:lnTo>
                    <a:pt x="434244" y="1447800"/>
                  </a:lnTo>
                  <a:lnTo>
                    <a:pt x="411014" y="1485900"/>
                  </a:lnTo>
                  <a:lnTo>
                    <a:pt x="388342" y="1524000"/>
                  </a:lnTo>
                  <a:lnTo>
                    <a:pt x="366234" y="1562100"/>
                  </a:lnTo>
                  <a:lnTo>
                    <a:pt x="344697" y="1612900"/>
                  </a:lnTo>
                  <a:lnTo>
                    <a:pt x="323734" y="1651000"/>
                  </a:lnTo>
                  <a:lnTo>
                    <a:pt x="303352" y="1689100"/>
                  </a:lnTo>
                  <a:lnTo>
                    <a:pt x="283557" y="1727200"/>
                  </a:lnTo>
                  <a:lnTo>
                    <a:pt x="264354" y="1765300"/>
                  </a:lnTo>
                  <a:lnTo>
                    <a:pt x="245748" y="1816100"/>
                  </a:lnTo>
                  <a:lnTo>
                    <a:pt x="227746" y="1854200"/>
                  </a:lnTo>
                  <a:lnTo>
                    <a:pt x="210352" y="1892300"/>
                  </a:lnTo>
                  <a:lnTo>
                    <a:pt x="193572" y="1943100"/>
                  </a:lnTo>
                  <a:lnTo>
                    <a:pt x="177412" y="1981200"/>
                  </a:lnTo>
                  <a:lnTo>
                    <a:pt x="161877" y="2019300"/>
                  </a:lnTo>
                  <a:lnTo>
                    <a:pt x="146973" y="2070100"/>
                  </a:lnTo>
                  <a:lnTo>
                    <a:pt x="132705" y="2108200"/>
                  </a:lnTo>
                  <a:lnTo>
                    <a:pt x="119079" y="2159000"/>
                  </a:lnTo>
                  <a:lnTo>
                    <a:pt x="106101" y="2197100"/>
                  </a:lnTo>
                  <a:lnTo>
                    <a:pt x="93775" y="2247900"/>
                  </a:lnTo>
                  <a:lnTo>
                    <a:pt x="82108" y="2286000"/>
                  </a:lnTo>
                  <a:lnTo>
                    <a:pt x="71106" y="2336800"/>
                  </a:lnTo>
                  <a:lnTo>
                    <a:pt x="60773" y="2374900"/>
                  </a:lnTo>
                  <a:lnTo>
                    <a:pt x="51115" y="2425700"/>
                  </a:lnTo>
                  <a:lnTo>
                    <a:pt x="42138" y="2463800"/>
                  </a:lnTo>
                  <a:lnTo>
                    <a:pt x="33847" y="2514600"/>
                  </a:lnTo>
                  <a:lnTo>
                    <a:pt x="26248" y="2565400"/>
                  </a:lnTo>
                  <a:lnTo>
                    <a:pt x="19346" y="2603500"/>
                  </a:lnTo>
                  <a:lnTo>
                    <a:pt x="13147" y="2654300"/>
                  </a:lnTo>
                  <a:lnTo>
                    <a:pt x="7657" y="2705100"/>
                  </a:lnTo>
                  <a:lnTo>
                    <a:pt x="2881" y="2743200"/>
                  </a:lnTo>
                  <a:lnTo>
                    <a:pt x="0" y="2781300"/>
                  </a:lnTo>
                  <a:lnTo>
                    <a:pt x="0" y="3289300"/>
                  </a:lnTo>
                  <a:lnTo>
                    <a:pt x="2881" y="3314700"/>
                  </a:lnTo>
                  <a:lnTo>
                    <a:pt x="7657" y="3365500"/>
                  </a:lnTo>
                  <a:lnTo>
                    <a:pt x="13147" y="3416300"/>
                  </a:lnTo>
                  <a:lnTo>
                    <a:pt x="19346" y="3454400"/>
                  </a:lnTo>
                  <a:lnTo>
                    <a:pt x="26248" y="3505200"/>
                  </a:lnTo>
                  <a:lnTo>
                    <a:pt x="33847" y="3556000"/>
                  </a:lnTo>
                  <a:lnTo>
                    <a:pt x="42138" y="3594100"/>
                  </a:lnTo>
                  <a:lnTo>
                    <a:pt x="51115" y="3644900"/>
                  </a:lnTo>
                  <a:lnTo>
                    <a:pt x="60773" y="3683000"/>
                  </a:lnTo>
                  <a:lnTo>
                    <a:pt x="71106" y="3733800"/>
                  </a:lnTo>
                  <a:lnTo>
                    <a:pt x="82108" y="3784600"/>
                  </a:lnTo>
                  <a:lnTo>
                    <a:pt x="93775" y="3822700"/>
                  </a:lnTo>
                  <a:lnTo>
                    <a:pt x="106101" y="3873500"/>
                  </a:lnTo>
                  <a:lnTo>
                    <a:pt x="119079" y="3911600"/>
                  </a:lnTo>
                  <a:lnTo>
                    <a:pt x="132705" y="3962400"/>
                  </a:lnTo>
                  <a:lnTo>
                    <a:pt x="146973" y="4000500"/>
                  </a:lnTo>
                  <a:lnTo>
                    <a:pt x="161877" y="4038600"/>
                  </a:lnTo>
                  <a:lnTo>
                    <a:pt x="177412" y="4089400"/>
                  </a:lnTo>
                  <a:lnTo>
                    <a:pt x="193572" y="4127500"/>
                  </a:lnTo>
                  <a:lnTo>
                    <a:pt x="210352" y="4165600"/>
                  </a:lnTo>
                  <a:lnTo>
                    <a:pt x="227746" y="4216400"/>
                  </a:lnTo>
                  <a:lnTo>
                    <a:pt x="245748" y="4254500"/>
                  </a:lnTo>
                  <a:lnTo>
                    <a:pt x="264354" y="4292600"/>
                  </a:lnTo>
                  <a:lnTo>
                    <a:pt x="283557" y="4330700"/>
                  </a:lnTo>
                  <a:lnTo>
                    <a:pt x="303352" y="4381500"/>
                  </a:lnTo>
                  <a:lnTo>
                    <a:pt x="323734" y="4419600"/>
                  </a:lnTo>
                  <a:lnTo>
                    <a:pt x="344697" y="4457700"/>
                  </a:lnTo>
                  <a:lnTo>
                    <a:pt x="366234" y="4495800"/>
                  </a:lnTo>
                  <a:lnTo>
                    <a:pt x="388342" y="4533900"/>
                  </a:lnTo>
                  <a:lnTo>
                    <a:pt x="411014" y="4572000"/>
                  </a:lnTo>
                  <a:lnTo>
                    <a:pt x="434244" y="4610100"/>
                  </a:lnTo>
                  <a:lnTo>
                    <a:pt x="458028" y="4648200"/>
                  </a:lnTo>
                  <a:lnTo>
                    <a:pt x="482359" y="4686300"/>
                  </a:lnTo>
                  <a:lnTo>
                    <a:pt x="507232" y="4724400"/>
                  </a:lnTo>
                  <a:lnTo>
                    <a:pt x="532642" y="4762500"/>
                  </a:lnTo>
                  <a:lnTo>
                    <a:pt x="558582" y="4800600"/>
                  </a:lnTo>
                  <a:lnTo>
                    <a:pt x="585048" y="4838700"/>
                  </a:lnTo>
                  <a:lnTo>
                    <a:pt x="612034" y="4876800"/>
                  </a:lnTo>
                  <a:lnTo>
                    <a:pt x="639534" y="4914900"/>
                  </a:lnTo>
                  <a:lnTo>
                    <a:pt x="667543" y="4940300"/>
                  </a:lnTo>
                  <a:lnTo>
                    <a:pt x="696055" y="4978400"/>
                  </a:lnTo>
                  <a:lnTo>
                    <a:pt x="725065" y="5016500"/>
                  </a:lnTo>
                  <a:lnTo>
                    <a:pt x="754567" y="5041900"/>
                  </a:lnTo>
                  <a:lnTo>
                    <a:pt x="784555" y="5080000"/>
                  </a:lnTo>
                  <a:lnTo>
                    <a:pt x="815025" y="5118100"/>
                  </a:lnTo>
                  <a:lnTo>
                    <a:pt x="845969" y="5143500"/>
                  </a:lnTo>
                  <a:lnTo>
                    <a:pt x="877384" y="5181600"/>
                  </a:lnTo>
                  <a:lnTo>
                    <a:pt x="909263" y="5207000"/>
                  </a:lnTo>
                  <a:lnTo>
                    <a:pt x="941601" y="5245100"/>
                  </a:lnTo>
                  <a:lnTo>
                    <a:pt x="974392" y="5270500"/>
                  </a:lnTo>
                  <a:lnTo>
                    <a:pt x="1007631" y="5295900"/>
                  </a:lnTo>
                  <a:lnTo>
                    <a:pt x="1041312" y="5334000"/>
                  </a:lnTo>
                  <a:lnTo>
                    <a:pt x="1109978" y="5384800"/>
                  </a:lnTo>
                  <a:lnTo>
                    <a:pt x="1180346" y="5435600"/>
                  </a:lnTo>
                  <a:lnTo>
                    <a:pt x="1216155" y="5473700"/>
                  </a:lnTo>
                  <a:lnTo>
                    <a:pt x="1252372" y="5499100"/>
                  </a:lnTo>
                  <a:lnTo>
                    <a:pt x="1326012" y="5549900"/>
                  </a:lnTo>
                  <a:lnTo>
                    <a:pt x="1401220" y="5600700"/>
                  </a:lnTo>
                  <a:lnTo>
                    <a:pt x="1439398" y="5613400"/>
                  </a:lnTo>
                  <a:lnTo>
                    <a:pt x="1477952" y="5638800"/>
                  </a:lnTo>
                  <a:lnTo>
                    <a:pt x="1595813" y="5715000"/>
                  </a:lnTo>
                  <a:lnTo>
                    <a:pt x="1635814" y="5727700"/>
                  </a:lnTo>
                  <a:lnTo>
                    <a:pt x="1676162" y="5753100"/>
                  </a:lnTo>
                  <a:lnTo>
                    <a:pt x="1716854" y="5765800"/>
                  </a:lnTo>
                  <a:lnTo>
                    <a:pt x="1757881" y="5791200"/>
                  </a:lnTo>
                  <a:lnTo>
                    <a:pt x="1799240" y="5803900"/>
                  </a:lnTo>
                  <a:lnTo>
                    <a:pt x="1840925" y="5829300"/>
                  </a:lnTo>
                  <a:lnTo>
                    <a:pt x="1925249" y="5854700"/>
                  </a:lnTo>
                  <a:lnTo>
                    <a:pt x="1967877" y="5880100"/>
                  </a:lnTo>
                  <a:lnTo>
                    <a:pt x="2409934" y="6007100"/>
                  </a:lnTo>
                  <a:lnTo>
                    <a:pt x="3631766" y="6007100"/>
                  </a:lnTo>
                  <a:lnTo>
                    <a:pt x="4073823" y="5880100"/>
                  </a:lnTo>
                  <a:lnTo>
                    <a:pt x="4116451" y="5854700"/>
                  </a:lnTo>
                  <a:lnTo>
                    <a:pt x="4200775" y="5829300"/>
                  </a:lnTo>
                  <a:lnTo>
                    <a:pt x="4242460" y="5803900"/>
                  </a:lnTo>
                  <a:lnTo>
                    <a:pt x="4283819" y="5791200"/>
                  </a:lnTo>
                  <a:lnTo>
                    <a:pt x="4324847" y="5765800"/>
                  </a:lnTo>
                  <a:lnTo>
                    <a:pt x="4365538" y="5753100"/>
                  </a:lnTo>
                  <a:lnTo>
                    <a:pt x="4405887" y="5727700"/>
                  </a:lnTo>
                  <a:lnTo>
                    <a:pt x="4445888" y="5715000"/>
                  </a:lnTo>
                  <a:lnTo>
                    <a:pt x="4563748" y="5638800"/>
                  </a:lnTo>
                  <a:lnTo>
                    <a:pt x="4602302" y="5613400"/>
                  </a:lnTo>
                  <a:lnTo>
                    <a:pt x="4640481" y="5600700"/>
                  </a:lnTo>
                  <a:lnTo>
                    <a:pt x="4715689" y="5549900"/>
                  </a:lnTo>
                  <a:lnTo>
                    <a:pt x="4789328" y="5499100"/>
                  </a:lnTo>
                  <a:lnTo>
                    <a:pt x="4825545" y="5473700"/>
                  </a:lnTo>
                  <a:lnTo>
                    <a:pt x="4861354" y="5435600"/>
                  </a:lnTo>
                  <a:lnTo>
                    <a:pt x="4931722" y="5384800"/>
                  </a:lnTo>
                  <a:lnTo>
                    <a:pt x="5000388" y="5334000"/>
                  </a:lnTo>
                  <a:lnTo>
                    <a:pt x="5034069" y="5295900"/>
                  </a:lnTo>
                  <a:lnTo>
                    <a:pt x="5067308" y="5270500"/>
                  </a:lnTo>
                  <a:lnTo>
                    <a:pt x="5100099" y="5245100"/>
                  </a:lnTo>
                  <a:lnTo>
                    <a:pt x="5132437" y="5207000"/>
                  </a:lnTo>
                  <a:lnTo>
                    <a:pt x="5164316" y="5181600"/>
                  </a:lnTo>
                  <a:lnTo>
                    <a:pt x="5195731" y="5143500"/>
                  </a:lnTo>
                  <a:lnTo>
                    <a:pt x="5226676" y="5118100"/>
                  </a:lnTo>
                  <a:lnTo>
                    <a:pt x="5257145" y="5080000"/>
                  </a:lnTo>
                  <a:lnTo>
                    <a:pt x="5287133" y="5041900"/>
                  </a:lnTo>
                  <a:lnTo>
                    <a:pt x="5316635" y="5016500"/>
                  </a:lnTo>
                  <a:lnTo>
                    <a:pt x="5345645" y="4978400"/>
                  </a:lnTo>
                  <a:lnTo>
                    <a:pt x="5374157" y="4940300"/>
                  </a:lnTo>
                  <a:lnTo>
                    <a:pt x="5402166" y="4914900"/>
                  </a:lnTo>
                  <a:lnTo>
                    <a:pt x="5429666" y="4876800"/>
                  </a:lnTo>
                  <a:lnTo>
                    <a:pt x="5456652" y="4838700"/>
                  </a:lnTo>
                  <a:lnTo>
                    <a:pt x="5483118" y="4800600"/>
                  </a:lnTo>
                  <a:lnTo>
                    <a:pt x="5509059" y="4762500"/>
                  </a:lnTo>
                  <a:lnTo>
                    <a:pt x="5534468" y="4724400"/>
                  </a:lnTo>
                  <a:lnTo>
                    <a:pt x="5559341" y="4686300"/>
                  </a:lnTo>
                  <a:lnTo>
                    <a:pt x="5583673" y="4648200"/>
                  </a:lnTo>
                  <a:lnTo>
                    <a:pt x="5607456" y="4610100"/>
                  </a:lnTo>
                  <a:lnTo>
                    <a:pt x="5630687" y="4572000"/>
                  </a:lnTo>
                  <a:lnTo>
                    <a:pt x="5653358" y="4533900"/>
                  </a:lnTo>
                  <a:lnTo>
                    <a:pt x="5675466" y="4495800"/>
                  </a:lnTo>
                  <a:lnTo>
                    <a:pt x="5697004" y="4457700"/>
                  </a:lnTo>
                  <a:lnTo>
                    <a:pt x="5717966" y="4419600"/>
                  </a:lnTo>
                  <a:lnTo>
                    <a:pt x="5738348" y="4381500"/>
                  </a:lnTo>
                  <a:lnTo>
                    <a:pt x="5758143" y="4330700"/>
                  </a:lnTo>
                  <a:lnTo>
                    <a:pt x="5777346" y="4292600"/>
                  </a:lnTo>
                  <a:lnTo>
                    <a:pt x="5795952" y="4254500"/>
                  </a:lnTo>
                  <a:lnTo>
                    <a:pt x="5813955" y="4216400"/>
                  </a:lnTo>
                  <a:lnTo>
                    <a:pt x="5831349" y="4165600"/>
                  </a:lnTo>
                  <a:lnTo>
                    <a:pt x="5848128" y="4127500"/>
                  </a:lnTo>
                  <a:lnTo>
                    <a:pt x="5864289" y="4089400"/>
                  </a:lnTo>
                  <a:lnTo>
                    <a:pt x="5879824" y="4038600"/>
                  </a:lnTo>
                  <a:lnTo>
                    <a:pt x="5894728" y="4000500"/>
                  </a:lnTo>
                  <a:lnTo>
                    <a:pt x="5908995" y="3962400"/>
                  </a:lnTo>
                  <a:lnTo>
                    <a:pt x="5922621" y="3911600"/>
                  </a:lnTo>
                  <a:lnTo>
                    <a:pt x="5935600" y="3873500"/>
                  </a:lnTo>
                  <a:lnTo>
                    <a:pt x="5947925" y="3822700"/>
                  </a:lnTo>
                  <a:lnTo>
                    <a:pt x="5959592" y="3784600"/>
                  </a:lnTo>
                  <a:lnTo>
                    <a:pt x="5970595" y="3733800"/>
                  </a:lnTo>
                  <a:lnTo>
                    <a:pt x="5980928" y="3683000"/>
                  </a:lnTo>
                  <a:lnTo>
                    <a:pt x="5990586" y="3644900"/>
                  </a:lnTo>
                  <a:lnTo>
                    <a:pt x="5999563" y="3594100"/>
                  </a:lnTo>
                  <a:lnTo>
                    <a:pt x="6007854" y="3556000"/>
                  </a:lnTo>
                  <a:lnTo>
                    <a:pt x="6015453" y="3505200"/>
                  </a:lnTo>
                  <a:lnTo>
                    <a:pt x="6022354" y="3454400"/>
                  </a:lnTo>
                  <a:lnTo>
                    <a:pt x="6028553" y="3416300"/>
                  </a:lnTo>
                  <a:lnTo>
                    <a:pt x="6034043" y="3365500"/>
                  </a:lnTo>
                  <a:lnTo>
                    <a:pt x="6038820" y="3314700"/>
                  </a:lnTo>
                  <a:lnTo>
                    <a:pt x="6042876" y="3276600"/>
                  </a:lnTo>
                  <a:lnTo>
                    <a:pt x="6046208" y="3225800"/>
                  </a:lnTo>
                  <a:lnTo>
                    <a:pt x="6048809" y="3175000"/>
                  </a:lnTo>
                  <a:lnTo>
                    <a:pt x="6050673" y="3124200"/>
                  </a:lnTo>
                  <a:lnTo>
                    <a:pt x="6051796" y="3086100"/>
                  </a:lnTo>
                  <a:lnTo>
                    <a:pt x="6052171" y="3035300"/>
                  </a:lnTo>
                  <a:lnTo>
                    <a:pt x="6051796" y="2984500"/>
                  </a:lnTo>
                  <a:lnTo>
                    <a:pt x="6050673" y="2933700"/>
                  </a:lnTo>
                  <a:lnTo>
                    <a:pt x="6048809" y="2882900"/>
                  </a:lnTo>
                  <a:lnTo>
                    <a:pt x="6046208" y="2844800"/>
                  </a:lnTo>
                  <a:lnTo>
                    <a:pt x="6042876" y="2794000"/>
                  </a:lnTo>
                  <a:lnTo>
                    <a:pt x="6038820" y="2743200"/>
                  </a:lnTo>
                  <a:lnTo>
                    <a:pt x="6034043" y="2705100"/>
                  </a:lnTo>
                  <a:lnTo>
                    <a:pt x="6028553" y="2654300"/>
                  </a:lnTo>
                  <a:lnTo>
                    <a:pt x="6022354" y="2603500"/>
                  </a:lnTo>
                  <a:lnTo>
                    <a:pt x="6015453" y="2565400"/>
                  </a:lnTo>
                  <a:lnTo>
                    <a:pt x="6007854" y="2514600"/>
                  </a:lnTo>
                  <a:lnTo>
                    <a:pt x="5999563" y="2463800"/>
                  </a:lnTo>
                  <a:lnTo>
                    <a:pt x="5990586" y="2425700"/>
                  </a:lnTo>
                  <a:lnTo>
                    <a:pt x="5980928" y="2374900"/>
                  </a:lnTo>
                  <a:lnTo>
                    <a:pt x="5970595" y="2336800"/>
                  </a:lnTo>
                  <a:lnTo>
                    <a:pt x="5959592" y="2286000"/>
                  </a:lnTo>
                  <a:lnTo>
                    <a:pt x="5947925" y="2247900"/>
                  </a:lnTo>
                  <a:lnTo>
                    <a:pt x="5935600" y="2197100"/>
                  </a:lnTo>
                  <a:lnTo>
                    <a:pt x="5922621" y="2159000"/>
                  </a:lnTo>
                  <a:lnTo>
                    <a:pt x="5908995" y="2108200"/>
                  </a:lnTo>
                  <a:lnTo>
                    <a:pt x="5894728" y="2070100"/>
                  </a:lnTo>
                  <a:lnTo>
                    <a:pt x="5879824" y="2019300"/>
                  </a:lnTo>
                  <a:lnTo>
                    <a:pt x="5864289" y="1981200"/>
                  </a:lnTo>
                  <a:lnTo>
                    <a:pt x="5848128" y="1943100"/>
                  </a:lnTo>
                  <a:lnTo>
                    <a:pt x="5831349" y="1892300"/>
                  </a:lnTo>
                  <a:lnTo>
                    <a:pt x="5813955" y="1854200"/>
                  </a:lnTo>
                  <a:lnTo>
                    <a:pt x="5795952" y="1816100"/>
                  </a:lnTo>
                  <a:lnTo>
                    <a:pt x="5777346" y="1765300"/>
                  </a:lnTo>
                  <a:lnTo>
                    <a:pt x="5758143" y="1727200"/>
                  </a:lnTo>
                  <a:lnTo>
                    <a:pt x="5738348" y="1689100"/>
                  </a:lnTo>
                  <a:lnTo>
                    <a:pt x="5717966" y="1651000"/>
                  </a:lnTo>
                  <a:lnTo>
                    <a:pt x="5697004" y="1612900"/>
                  </a:lnTo>
                  <a:lnTo>
                    <a:pt x="5675466" y="1562100"/>
                  </a:lnTo>
                  <a:lnTo>
                    <a:pt x="5653358" y="1524000"/>
                  </a:lnTo>
                  <a:lnTo>
                    <a:pt x="5630687" y="1485900"/>
                  </a:lnTo>
                  <a:lnTo>
                    <a:pt x="5607456" y="1447800"/>
                  </a:lnTo>
                  <a:lnTo>
                    <a:pt x="5583673" y="1409700"/>
                  </a:lnTo>
                  <a:lnTo>
                    <a:pt x="5559341" y="1371600"/>
                  </a:lnTo>
                  <a:lnTo>
                    <a:pt x="5534468" y="1333500"/>
                  </a:lnTo>
                  <a:lnTo>
                    <a:pt x="5509059" y="1295400"/>
                  </a:lnTo>
                  <a:lnTo>
                    <a:pt x="5483118" y="1270000"/>
                  </a:lnTo>
                  <a:lnTo>
                    <a:pt x="5456652" y="1231900"/>
                  </a:lnTo>
                  <a:lnTo>
                    <a:pt x="5429666" y="1193800"/>
                  </a:lnTo>
                  <a:lnTo>
                    <a:pt x="5402166" y="1155700"/>
                  </a:lnTo>
                  <a:lnTo>
                    <a:pt x="5374157" y="1117600"/>
                  </a:lnTo>
                  <a:lnTo>
                    <a:pt x="5345645" y="1092200"/>
                  </a:lnTo>
                  <a:lnTo>
                    <a:pt x="5316635" y="1054100"/>
                  </a:lnTo>
                  <a:lnTo>
                    <a:pt x="5287133" y="1016000"/>
                  </a:lnTo>
                  <a:lnTo>
                    <a:pt x="5257145" y="990600"/>
                  </a:lnTo>
                  <a:lnTo>
                    <a:pt x="5226676" y="952500"/>
                  </a:lnTo>
                  <a:lnTo>
                    <a:pt x="5195731" y="927100"/>
                  </a:lnTo>
                  <a:lnTo>
                    <a:pt x="5164316" y="889000"/>
                  </a:lnTo>
                  <a:lnTo>
                    <a:pt x="5132437" y="863600"/>
                  </a:lnTo>
                  <a:lnTo>
                    <a:pt x="5100099" y="825500"/>
                  </a:lnTo>
                  <a:lnTo>
                    <a:pt x="5067308" y="800100"/>
                  </a:lnTo>
                  <a:lnTo>
                    <a:pt x="5034069" y="762000"/>
                  </a:lnTo>
                  <a:lnTo>
                    <a:pt x="4966271" y="711200"/>
                  </a:lnTo>
                  <a:lnTo>
                    <a:pt x="4931722" y="685800"/>
                  </a:lnTo>
                  <a:lnTo>
                    <a:pt x="4896748" y="647700"/>
                  </a:lnTo>
                  <a:lnTo>
                    <a:pt x="4825545" y="596900"/>
                  </a:lnTo>
                  <a:lnTo>
                    <a:pt x="4752707" y="546100"/>
                  </a:lnTo>
                  <a:lnTo>
                    <a:pt x="4678278" y="495300"/>
                  </a:lnTo>
                  <a:lnTo>
                    <a:pt x="4563748" y="419100"/>
                  </a:lnTo>
                  <a:lnTo>
                    <a:pt x="4524824" y="406400"/>
                  </a:lnTo>
                  <a:lnTo>
                    <a:pt x="4405887" y="330200"/>
                  </a:lnTo>
                  <a:lnTo>
                    <a:pt x="4365538" y="317500"/>
                  </a:lnTo>
                  <a:lnTo>
                    <a:pt x="4324847" y="292100"/>
                  </a:lnTo>
                  <a:lnTo>
                    <a:pt x="4283819" y="279400"/>
                  </a:lnTo>
                  <a:lnTo>
                    <a:pt x="4242460" y="254000"/>
                  </a:lnTo>
                  <a:lnTo>
                    <a:pt x="4158771" y="228600"/>
                  </a:lnTo>
                  <a:lnTo>
                    <a:pt x="4116451" y="203200"/>
                  </a:lnTo>
                  <a:lnTo>
                    <a:pt x="3987662" y="165100"/>
                  </a:lnTo>
                  <a:lnTo>
                    <a:pt x="3944140" y="139700"/>
                  </a:lnTo>
                  <a:lnTo>
                    <a:pt x="3767239" y="88900"/>
                  </a:lnTo>
                  <a:close/>
                </a:path>
                <a:path w="6052185" h="6057900">
                  <a:moveTo>
                    <a:pt x="3586105" y="50800"/>
                  </a:moveTo>
                  <a:lnTo>
                    <a:pt x="2455596" y="50800"/>
                  </a:lnTo>
                  <a:lnTo>
                    <a:pt x="2319362" y="88900"/>
                  </a:lnTo>
                  <a:lnTo>
                    <a:pt x="3722339" y="88900"/>
                  </a:lnTo>
                  <a:lnTo>
                    <a:pt x="3586105" y="50800"/>
                  </a:lnTo>
                  <a:close/>
                </a:path>
                <a:path w="6052185" h="6057900">
                  <a:moveTo>
                    <a:pt x="3447689" y="25400"/>
                  </a:moveTo>
                  <a:lnTo>
                    <a:pt x="2594011" y="25400"/>
                  </a:lnTo>
                  <a:lnTo>
                    <a:pt x="2501499" y="50800"/>
                  </a:lnTo>
                  <a:lnTo>
                    <a:pt x="3540201" y="50800"/>
                  </a:lnTo>
                  <a:lnTo>
                    <a:pt x="3447689" y="25400"/>
                  </a:lnTo>
                  <a:close/>
                </a:path>
                <a:path w="6052185" h="6057900">
                  <a:moveTo>
                    <a:pt x="3307242" y="12700"/>
                  </a:moveTo>
                  <a:lnTo>
                    <a:pt x="2734459" y="12700"/>
                  </a:lnTo>
                  <a:lnTo>
                    <a:pt x="2687426" y="25400"/>
                  </a:lnTo>
                  <a:lnTo>
                    <a:pt x="3354274" y="25400"/>
                  </a:lnTo>
                  <a:lnTo>
                    <a:pt x="3307242" y="12700"/>
                  </a:lnTo>
                  <a:close/>
                </a:path>
                <a:path w="6052185" h="6057900">
                  <a:moveTo>
                    <a:pt x="3164912" y="0"/>
                  </a:moveTo>
                  <a:lnTo>
                    <a:pt x="2876788" y="0"/>
                  </a:lnTo>
                  <a:lnTo>
                    <a:pt x="2829145" y="12700"/>
                  </a:lnTo>
                  <a:lnTo>
                    <a:pt x="3212555" y="12700"/>
                  </a:lnTo>
                  <a:lnTo>
                    <a:pt x="3164912" y="0"/>
                  </a:lnTo>
                  <a:close/>
                </a:path>
              </a:pathLst>
            </a:custGeom>
            <a:solidFill>
              <a:srgbClr val="111B32"/>
            </a:solidFill>
          </p:spPr>
          <p:txBody>
            <a:bodyPr wrap="square" lIns="0" tIns="0" rIns="0" bIns="0" rtlCol="0"/>
            <a:lstStyle/>
            <a:p>
              <a:endParaRPr/>
            </a:p>
          </p:txBody>
        </p:sp>
        <p:sp>
          <p:nvSpPr>
            <p:cNvPr id="4" name="object 4"/>
            <p:cNvSpPr/>
            <p:nvPr/>
          </p:nvSpPr>
          <p:spPr>
            <a:xfrm>
              <a:off x="266333" y="5365437"/>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 name="object 5"/>
            <p:cNvSpPr/>
            <p:nvPr/>
          </p:nvSpPr>
          <p:spPr>
            <a:xfrm>
              <a:off x="185335" y="5174299"/>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 name="object 6"/>
            <p:cNvSpPr/>
            <p:nvPr/>
          </p:nvSpPr>
          <p:spPr>
            <a:xfrm>
              <a:off x="104190" y="3446049"/>
              <a:ext cx="121285" cy="116839"/>
            </a:xfrm>
            <a:custGeom>
              <a:avLst/>
              <a:gdLst/>
              <a:ahLst/>
              <a:cxnLst/>
              <a:rect l="l" t="t" r="r" b="b"/>
              <a:pathLst>
                <a:path w="121285" h="116839">
                  <a:moveTo>
                    <a:pt x="9893" y="108813"/>
                  </a:moveTo>
                  <a:lnTo>
                    <a:pt x="7670" y="106578"/>
                  </a:lnTo>
                  <a:lnTo>
                    <a:pt x="2222" y="106578"/>
                  </a:lnTo>
                  <a:lnTo>
                    <a:pt x="0" y="108813"/>
                  </a:lnTo>
                  <a:lnTo>
                    <a:pt x="0" y="114300"/>
                  </a:lnTo>
                  <a:lnTo>
                    <a:pt x="2222" y="116560"/>
                  </a:lnTo>
                  <a:lnTo>
                    <a:pt x="7670" y="116560"/>
                  </a:lnTo>
                  <a:lnTo>
                    <a:pt x="9893" y="114300"/>
                  </a:lnTo>
                  <a:lnTo>
                    <a:pt x="9893" y="111569"/>
                  </a:lnTo>
                  <a:lnTo>
                    <a:pt x="9893" y="108813"/>
                  </a:lnTo>
                  <a:close/>
                </a:path>
                <a:path w="121285" h="116839">
                  <a:moveTo>
                    <a:pt x="120751" y="1854"/>
                  </a:moveTo>
                  <a:lnTo>
                    <a:pt x="118922" y="0"/>
                  </a:lnTo>
                  <a:lnTo>
                    <a:pt x="114414" y="0"/>
                  </a:lnTo>
                  <a:lnTo>
                    <a:pt x="112560" y="1854"/>
                  </a:lnTo>
                  <a:lnTo>
                    <a:pt x="112560" y="6413"/>
                  </a:lnTo>
                  <a:lnTo>
                    <a:pt x="114414" y="8255"/>
                  </a:lnTo>
                  <a:lnTo>
                    <a:pt x="118922" y="8255"/>
                  </a:lnTo>
                  <a:lnTo>
                    <a:pt x="120751" y="6413"/>
                  </a:lnTo>
                  <a:lnTo>
                    <a:pt x="120751" y="4127"/>
                  </a:lnTo>
                  <a:lnTo>
                    <a:pt x="120751" y="1854"/>
                  </a:lnTo>
                  <a:close/>
                </a:path>
              </a:pathLst>
            </a:custGeom>
            <a:solidFill>
              <a:srgbClr val="FFFFFF">
                <a:alpha val="39999"/>
              </a:srgbClr>
            </a:solidFill>
          </p:spPr>
          <p:txBody>
            <a:bodyPr wrap="square" lIns="0" tIns="0" rIns="0" bIns="0" rtlCol="0"/>
            <a:lstStyle/>
            <a:p>
              <a:endParaRPr/>
            </a:p>
          </p:txBody>
        </p:sp>
        <p:sp>
          <p:nvSpPr>
            <p:cNvPr id="7" name="object 7"/>
            <p:cNvSpPr/>
            <p:nvPr/>
          </p:nvSpPr>
          <p:spPr>
            <a:xfrm>
              <a:off x="191694" y="2898859"/>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8" name="object 8"/>
            <p:cNvSpPr/>
            <p:nvPr/>
          </p:nvSpPr>
          <p:spPr>
            <a:xfrm>
              <a:off x="335878" y="469870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9" name="object 9"/>
            <p:cNvSpPr/>
            <p:nvPr/>
          </p:nvSpPr>
          <p:spPr>
            <a:xfrm>
              <a:off x="272902" y="4566484"/>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0" name="object 10"/>
            <p:cNvSpPr/>
            <p:nvPr/>
          </p:nvSpPr>
          <p:spPr>
            <a:xfrm>
              <a:off x="0" y="6328056"/>
              <a:ext cx="8255" cy="15875"/>
            </a:xfrm>
            <a:custGeom>
              <a:avLst/>
              <a:gdLst/>
              <a:ahLst/>
              <a:cxnLst/>
              <a:rect l="l" t="t" r="r" b="b"/>
              <a:pathLst>
                <a:path w="8255" h="15875">
                  <a:moveTo>
                    <a:pt x="4634" y="0"/>
                  </a:moveTo>
                  <a:lnTo>
                    <a:pt x="0" y="0"/>
                  </a:lnTo>
                  <a:lnTo>
                    <a:pt x="0" y="15486"/>
                  </a:lnTo>
                  <a:lnTo>
                    <a:pt x="4634" y="15486"/>
                  </a:lnTo>
                  <a:lnTo>
                    <a:pt x="8058" y="12041"/>
                  </a:lnTo>
                  <a:lnTo>
                    <a:pt x="8058" y="3455"/>
                  </a:lnTo>
                  <a:lnTo>
                    <a:pt x="4634" y="0"/>
                  </a:lnTo>
                  <a:close/>
                </a:path>
              </a:pathLst>
            </a:custGeom>
            <a:solidFill>
              <a:srgbClr val="FFFFFF">
                <a:alpha val="39999"/>
              </a:srgbClr>
            </a:solidFill>
          </p:spPr>
          <p:txBody>
            <a:bodyPr wrap="square" lIns="0" tIns="0" rIns="0" bIns="0" rtlCol="0"/>
            <a:lstStyle/>
            <a:p>
              <a:endParaRPr/>
            </a:p>
          </p:txBody>
        </p:sp>
      </p:grpSp>
      <p:sp>
        <p:nvSpPr>
          <p:cNvPr id="11" name="object 11"/>
          <p:cNvSpPr/>
          <p:nvPr/>
        </p:nvSpPr>
        <p:spPr>
          <a:xfrm>
            <a:off x="191694" y="7119914"/>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2" name="object 12"/>
          <p:cNvSpPr/>
          <p:nvPr/>
        </p:nvSpPr>
        <p:spPr>
          <a:xfrm>
            <a:off x="272902" y="8798388"/>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3" name="object 13"/>
          <p:cNvSpPr txBox="1">
            <a:spLocks noGrp="1"/>
          </p:cNvSpPr>
          <p:nvPr>
            <p:ph type="title"/>
          </p:nvPr>
        </p:nvSpPr>
        <p:spPr>
          <a:xfrm>
            <a:off x="5531485" y="336136"/>
            <a:ext cx="9041130" cy="1784985"/>
          </a:xfrm>
          <a:prstGeom prst="rect">
            <a:avLst/>
          </a:prstGeom>
        </p:spPr>
        <p:txBody>
          <a:bodyPr vert="horz" wrap="square" lIns="0" tIns="11430" rIns="0" bIns="0" rtlCol="0">
            <a:spAutoFit/>
          </a:bodyPr>
          <a:lstStyle/>
          <a:p>
            <a:pPr marL="2475230" marR="5080" indent="-2463165">
              <a:lnSpc>
                <a:spcPct val="100400"/>
              </a:lnSpc>
              <a:spcBef>
                <a:spcPts val="90"/>
              </a:spcBef>
            </a:pPr>
            <a:r>
              <a:rPr lang="en-US" spc="-195" dirty="0">
                <a:latin typeface="Trebuchet MS" panose="020B0603020202020204" pitchFamily="34" charset="0"/>
              </a:rPr>
              <a:t>Flute - Fluidic Telescope  Experiment</a:t>
            </a:r>
            <a:endParaRPr spc="-120" dirty="0">
              <a:latin typeface="Trebuchet MS" panose="020B0603020202020204" pitchFamily="34" charset="0"/>
            </a:endParaRPr>
          </a:p>
        </p:txBody>
      </p:sp>
      <p:sp>
        <p:nvSpPr>
          <p:cNvPr id="14" name="object 14"/>
          <p:cNvSpPr txBox="1"/>
          <p:nvPr/>
        </p:nvSpPr>
        <p:spPr>
          <a:xfrm>
            <a:off x="8451850" y="3700079"/>
            <a:ext cx="11115370" cy="4772460"/>
          </a:xfrm>
          <a:prstGeom prst="rect">
            <a:avLst/>
          </a:prstGeom>
        </p:spPr>
        <p:txBody>
          <a:bodyPr vert="horz" wrap="square" lIns="0" tIns="12065" rIns="0" bIns="0" rtlCol="0">
            <a:spAutoFit/>
          </a:bodyPr>
          <a:lstStyle/>
          <a:p>
            <a:pPr marL="12700" algn="l" rtl="0">
              <a:lnSpc>
                <a:spcPct val="100000"/>
              </a:lnSpc>
              <a:spcBef>
                <a:spcPts val="95"/>
              </a:spcBef>
            </a:pPr>
            <a:endParaRPr lang="en-US" sz="3400" spc="-315" dirty="0">
              <a:solidFill>
                <a:srgbClr val="111B32"/>
              </a:solidFill>
              <a:latin typeface="Trebuchet MS" panose="020B0603020202020204" pitchFamily="34" charset="0"/>
              <a:cs typeface="Tahoma"/>
            </a:endParaRPr>
          </a:p>
          <a:p>
            <a:pPr marL="12700" algn="l" rtl="0">
              <a:lnSpc>
                <a:spcPct val="100000"/>
              </a:lnSpc>
              <a:spcBef>
                <a:spcPts val="95"/>
              </a:spcBef>
            </a:pPr>
            <a:r>
              <a:rPr lang="en-US" sz="3400" spc="-315" dirty="0">
                <a:solidFill>
                  <a:srgbClr val="111B32"/>
                </a:solidFill>
                <a:latin typeface="Trebuchet MS" panose="020B0603020202020204" pitchFamily="34" charset="0"/>
                <a:cs typeface="Tahoma"/>
              </a:rPr>
              <a:t>Innovation on earth</a:t>
            </a:r>
          </a:p>
          <a:p>
            <a:pPr marL="12700" algn="l" rtl="0">
              <a:lnSpc>
                <a:spcPct val="100000"/>
              </a:lnSpc>
              <a:spcBef>
                <a:spcPts val="95"/>
              </a:spcBef>
            </a:pPr>
            <a:r>
              <a:rPr lang="en-US" sz="3400" spc="-315" dirty="0">
                <a:solidFill>
                  <a:srgbClr val="111B32"/>
                </a:solidFill>
                <a:latin typeface="Trebuchet MS" panose="020B0603020202020204" pitchFamily="34" charset="0"/>
                <a:cs typeface="Tahoma"/>
              </a:rPr>
              <a:t>On earth, the experiment will lead to a  revolution: significantly reducing the  complexity and time it takes to  manufacture lenses for optical products  such as eyeglasses and camera lenses.</a:t>
            </a:r>
          </a:p>
          <a:p>
            <a:pPr marL="12700" algn="l" rtl="0">
              <a:lnSpc>
                <a:spcPct val="100000"/>
              </a:lnSpc>
              <a:spcBef>
                <a:spcPts val="95"/>
              </a:spcBef>
            </a:pPr>
            <a:endParaRPr lang="en-US" sz="3400" spc="-315" dirty="0">
              <a:solidFill>
                <a:srgbClr val="111B32"/>
              </a:solidFill>
              <a:latin typeface="Trebuchet MS" panose="020B0603020202020204" pitchFamily="34" charset="0"/>
              <a:cs typeface="Tahoma"/>
            </a:endParaRPr>
          </a:p>
          <a:p>
            <a:pPr marL="12700" algn="l" rtl="0">
              <a:lnSpc>
                <a:spcPct val="100000"/>
              </a:lnSpc>
              <a:spcBef>
                <a:spcPts val="95"/>
              </a:spcBef>
            </a:pPr>
            <a:r>
              <a:rPr lang="en-US" sz="3400" spc="-315" dirty="0">
                <a:solidFill>
                  <a:srgbClr val="111B32"/>
                </a:solidFill>
                <a:latin typeface="Trebuchet MS" panose="020B0603020202020204" pitchFamily="34" charset="0"/>
                <a:cs typeface="Tahoma"/>
              </a:rPr>
              <a:t>When the manufacturing process is  made simple and at exceptional quality,  it will also reduce the cost: this will  make eyeglasses more ready accessible  in poorer parts of the world.</a:t>
            </a:r>
          </a:p>
        </p:txBody>
      </p:sp>
      <p:pic>
        <p:nvPicPr>
          <p:cNvPr id="19" name="תמונה 18">
            <a:extLst>
              <a:ext uri="{FF2B5EF4-FFF2-40B4-BE49-F238E27FC236}">
                <a16:creationId xmlns:a16="http://schemas.microsoft.com/office/drawing/2014/main" id="{E49D3656-2362-317B-1068-43B5C52B3877}"/>
              </a:ext>
            </a:extLst>
          </p:cNvPr>
          <p:cNvPicPr>
            <a:picLocks noChangeAspect="1"/>
          </p:cNvPicPr>
          <p:nvPr/>
        </p:nvPicPr>
        <p:blipFill rotWithShape="1">
          <a:blip r:embed="rId2">
            <a:extLst>
              <a:ext uri="{28A0092B-C50C-407E-A947-70E740481C1C}">
                <a14:useLocalDpi xmlns:a14="http://schemas.microsoft.com/office/drawing/2010/main" val="0"/>
              </a:ext>
            </a:extLst>
          </a:blip>
          <a:srcRect t="13617" r="56647"/>
          <a:stretch/>
        </p:blipFill>
        <p:spPr>
          <a:xfrm>
            <a:off x="0" y="1742909"/>
            <a:ext cx="7750551" cy="8686801"/>
          </a:xfrm>
          <a:prstGeom prst="rect">
            <a:avLst/>
          </a:prstGeom>
        </p:spPr>
      </p:pic>
      <p:sp>
        <p:nvSpPr>
          <p:cNvPr id="20" name="מלבן 19">
            <a:extLst>
              <a:ext uri="{FF2B5EF4-FFF2-40B4-BE49-F238E27FC236}">
                <a16:creationId xmlns:a16="http://schemas.microsoft.com/office/drawing/2014/main" id="{E9C6FE93-D3AE-4EB5-6B39-6D3F2B46FF23}"/>
              </a:ext>
            </a:extLst>
          </p:cNvPr>
          <p:cNvSpPr/>
          <p:nvPr/>
        </p:nvSpPr>
        <p:spPr>
          <a:xfrm>
            <a:off x="5531485" y="1387475"/>
            <a:ext cx="2219066"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20104100" cy="11308715"/>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11B32"/>
          </a:solidFill>
        </p:spPr>
        <p:txBody>
          <a:bodyPr wrap="square" lIns="0" tIns="0" rIns="0" bIns="0" rtlCol="0"/>
          <a:lstStyle/>
          <a:p>
            <a:endParaRPr/>
          </a:p>
        </p:txBody>
      </p:sp>
      <p:sp>
        <p:nvSpPr>
          <p:cNvPr id="3" name="object 3"/>
          <p:cNvSpPr txBox="1"/>
          <p:nvPr/>
        </p:nvSpPr>
        <p:spPr>
          <a:xfrm>
            <a:off x="410677" y="625475"/>
            <a:ext cx="13085444" cy="7795724"/>
          </a:xfrm>
          <a:prstGeom prst="rect">
            <a:avLst/>
          </a:prstGeom>
        </p:spPr>
        <p:txBody>
          <a:bodyPr vert="horz" wrap="square" lIns="0" tIns="12065" rIns="0" bIns="0" rtlCol="0">
            <a:spAutoFit/>
          </a:bodyPr>
          <a:lstStyle/>
          <a:p>
            <a:pPr marL="1082040" marR="1075055" algn="ctr" rtl="0">
              <a:lnSpc>
                <a:spcPct val="100000"/>
              </a:lnSpc>
              <a:spcBef>
                <a:spcPts val="95"/>
              </a:spcBef>
            </a:pPr>
            <a:r>
              <a:rPr lang="en-US" sz="5400" spc="-155" dirty="0">
                <a:solidFill>
                  <a:srgbClr val="FFFFFF"/>
                </a:solidFill>
                <a:latin typeface="Trebuchet MS" panose="020B0603020202020204" pitchFamily="34" charset="0"/>
                <a:cs typeface="Trebuchet MS"/>
              </a:rPr>
              <a:t>What The Experiment Looks Like On  Earth</a:t>
            </a:r>
          </a:p>
          <a:p>
            <a:pPr marL="1082040" marR="1075055" algn="l">
              <a:lnSpc>
                <a:spcPct val="100000"/>
              </a:lnSpc>
              <a:spcBef>
                <a:spcPts val="95"/>
              </a:spcBef>
            </a:pPr>
            <a:endParaRPr lang="en-US" sz="5400" spc="-155" dirty="0">
              <a:solidFill>
                <a:srgbClr val="FFFFFF"/>
              </a:solidFill>
              <a:latin typeface="Trebuchet MS" panose="020B0603020202020204" pitchFamily="34" charset="0"/>
              <a:cs typeface="Tahoma"/>
            </a:endParaRPr>
          </a:p>
          <a:p>
            <a:pPr marL="1082040" marR="1075055" algn="l">
              <a:lnSpc>
                <a:spcPct val="120000"/>
              </a:lnSpc>
              <a:spcBef>
                <a:spcPts val="95"/>
              </a:spcBef>
            </a:pPr>
            <a:r>
              <a:rPr lang="en-US" sz="3200" spc="-185" dirty="0">
                <a:solidFill>
                  <a:srgbClr val="FFFFFF"/>
                </a:solidFill>
                <a:latin typeface="Trebuchet MS" panose="020B0603020202020204" pitchFamily="34" charset="0"/>
                <a:cs typeface="Tahoma"/>
              </a:rPr>
              <a:t>The lenses are made of a liquid polymer. The researchers inject the polymer into a ring Placed inside a container filled with a solution of  water and glycerin. The amount of glycerin in the water is planned so  that the density of the solution is completely identical to the density of the polymer, so it floats within the fluid. The polymer sticks to the inside of the ring and remains attached to it. Because the polymer and the  solution are insoluble with each other, a smooth contact surface is created between the two liquids, which is controlled by the surface tension.</a:t>
            </a:r>
          </a:p>
        </p:txBody>
      </p:sp>
      <p:sp>
        <p:nvSpPr>
          <p:cNvPr id="4" name="object 4"/>
          <p:cNvSpPr/>
          <p:nvPr/>
        </p:nvSpPr>
        <p:spPr>
          <a:xfrm>
            <a:off x="13990994" y="5"/>
            <a:ext cx="6113145" cy="8349615"/>
          </a:xfrm>
          <a:custGeom>
            <a:avLst/>
            <a:gdLst/>
            <a:ahLst/>
            <a:cxnLst/>
            <a:rect l="l" t="t" r="r" b="b"/>
            <a:pathLst>
              <a:path w="6113144" h="8349615">
                <a:moveTo>
                  <a:pt x="6113094" y="0"/>
                </a:moveTo>
                <a:lnTo>
                  <a:pt x="0" y="0"/>
                </a:lnTo>
                <a:lnTo>
                  <a:pt x="907821" y="2304529"/>
                </a:lnTo>
                <a:lnTo>
                  <a:pt x="2673731" y="2504287"/>
                </a:lnTo>
                <a:lnTo>
                  <a:pt x="2622067" y="2519756"/>
                </a:lnTo>
                <a:lnTo>
                  <a:pt x="2579941" y="2545156"/>
                </a:lnTo>
                <a:lnTo>
                  <a:pt x="2538031" y="2557856"/>
                </a:lnTo>
                <a:lnTo>
                  <a:pt x="2496337" y="2583256"/>
                </a:lnTo>
                <a:lnTo>
                  <a:pt x="2454859" y="2595956"/>
                </a:lnTo>
                <a:lnTo>
                  <a:pt x="2413622" y="2621356"/>
                </a:lnTo>
                <a:lnTo>
                  <a:pt x="2372614" y="2634056"/>
                </a:lnTo>
                <a:lnTo>
                  <a:pt x="2331859" y="2659456"/>
                </a:lnTo>
                <a:lnTo>
                  <a:pt x="2171458" y="2761056"/>
                </a:lnTo>
                <a:lnTo>
                  <a:pt x="2132050" y="2773756"/>
                </a:lnTo>
                <a:lnTo>
                  <a:pt x="2092947" y="2811856"/>
                </a:lnTo>
                <a:lnTo>
                  <a:pt x="2054136" y="2837256"/>
                </a:lnTo>
                <a:lnTo>
                  <a:pt x="1939594" y="2913456"/>
                </a:lnTo>
                <a:lnTo>
                  <a:pt x="1902079" y="2951556"/>
                </a:lnTo>
                <a:lnTo>
                  <a:pt x="1828063" y="3002356"/>
                </a:lnTo>
                <a:lnTo>
                  <a:pt x="1791589" y="3040456"/>
                </a:lnTo>
                <a:lnTo>
                  <a:pt x="1755470" y="3065856"/>
                </a:lnTo>
                <a:lnTo>
                  <a:pt x="1719859" y="3103956"/>
                </a:lnTo>
                <a:lnTo>
                  <a:pt x="1684883" y="3129356"/>
                </a:lnTo>
                <a:lnTo>
                  <a:pt x="1650542" y="3167456"/>
                </a:lnTo>
                <a:lnTo>
                  <a:pt x="1616837" y="3205556"/>
                </a:lnTo>
                <a:lnTo>
                  <a:pt x="1583766" y="3230956"/>
                </a:lnTo>
                <a:lnTo>
                  <a:pt x="1551330" y="3269056"/>
                </a:lnTo>
                <a:lnTo>
                  <a:pt x="1519529" y="3307156"/>
                </a:lnTo>
                <a:lnTo>
                  <a:pt x="1488376" y="3345256"/>
                </a:lnTo>
                <a:lnTo>
                  <a:pt x="1457845" y="3370656"/>
                </a:lnTo>
                <a:lnTo>
                  <a:pt x="1427962" y="3408756"/>
                </a:lnTo>
                <a:lnTo>
                  <a:pt x="1398714" y="3446856"/>
                </a:lnTo>
                <a:lnTo>
                  <a:pt x="1370101" y="3484956"/>
                </a:lnTo>
                <a:lnTo>
                  <a:pt x="1342136" y="3523056"/>
                </a:lnTo>
                <a:lnTo>
                  <a:pt x="1314805" y="3561156"/>
                </a:lnTo>
                <a:lnTo>
                  <a:pt x="1288110" y="3599256"/>
                </a:lnTo>
                <a:lnTo>
                  <a:pt x="1262062" y="3637356"/>
                </a:lnTo>
                <a:lnTo>
                  <a:pt x="1236649" y="3675456"/>
                </a:lnTo>
                <a:lnTo>
                  <a:pt x="1211884" y="3713556"/>
                </a:lnTo>
                <a:lnTo>
                  <a:pt x="1187754" y="3751656"/>
                </a:lnTo>
                <a:lnTo>
                  <a:pt x="1164272" y="3789756"/>
                </a:lnTo>
                <a:lnTo>
                  <a:pt x="1141425" y="3827856"/>
                </a:lnTo>
                <a:lnTo>
                  <a:pt x="1119225" y="3865956"/>
                </a:lnTo>
                <a:lnTo>
                  <a:pt x="1097661" y="3916756"/>
                </a:lnTo>
                <a:lnTo>
                  <a:pt x="1076744" y="3954856"/>
                </a:lnTo>
                <a:lnTo>
                  <a:pt x="1056474" y="3992956"/>
                </a:lnTo>
                <a:lnTo>
                  <a:pt x="1036853" y="4031056"/>
                </a:lnTo>
                <a:lnTo>
                  <a:pt x="1017866" y="4081856"/>
                </a:lnTo>
                <a:lnTo>
                  <a:pt x="999540" y="4119956"/>
                </a:lnTo>
                <a:lnTo>
                  <a:pt x="981849" y="4158056"/>
                </a:lnTo>
                <a:lnTo>
                  <a:pt x="964806" y="4196156"/>
                </a:lnTo>
                <a:lnTo>
                  <a:pt x="948397" y="4246956"/>
                </a:lnTo>
                <a:lnTo>
                  <a:pt x="932649" y="4285056"/>
                </a:lnTo>
                <a:lnTo>
                  <a:pt x="917549" y="4323156"/>
                </a:lnTo>
                <a:lnTo>
                  <a:pt x="903097" y="4373956"/>
                </a:lnTo>
                <a:lnTo>
                  <a:pt x="889279" y="4412056"/>
                </a:lnTo>
                <a:lnTo>
                  <a:pt x="876122" y="4462856"/>
                </a:lnTo>
                <a:lnTo>
                  <a:pt x="863612" y="4500956"/>
                </a:lnTo>
                <a:lnTo>
                  <a:pt x="851750" y="4539056"/>
                </a:lnTo>
                <a:lnTo>
                  <a:pt x="840549" y="4589856"/>
                </a:lnTo>
                <a:lnTo>
                  <a:pt x="829983" y="4627956"/>
                </a:lnTo>
                <a:lnTo>
                  <a:pt x="820077" y="4678756"/>
                </a:lnTo>
                <a:lnTo>
                  <a:pt x="810818" y="4716856"/>
                </a:lnTo>
                <a:lnTo>
                  <a:pt x="802208" y="4767656"/>
                </a:lnTo>
                <a:lnTo>
                  <a:pt x="794258" y="4805756"/>
                </a:lnTo>
                <a:lnTo>
                  <a:pt x="786955" y="4856556"/>
                </a:lnTo>
                <a:lnTo>
                  <a:pt x="780300" y="4894656"/>
                </a:lnTo>
                <a:lnTo>
                  <a:pt x="774306" y="4932756"/>
                </a:lnTo>
                <a:lnTo>
                  <a:pt x="768959" y="4983556"/>
                </a:lnTo>
                <a:lnTo>
                  <a:pt x="764273" y="5021656"/>
                </a:lnTo>
                <a:lnTo>
                  <a:pt x="760234" y="5072456"/>
                </a:lnTo>
                <a:lnTo>
                  <a:pt x="756856" y="5123256"/>
                </a:lnTo>
                <a:lnTo>
                  <a:pt x="754138" y="5161356"/>
                </a:lnTo>
                <a:lnTo>
                  <a:pt x="752068" y="5212156"/>
                </a:lnTo>
                <a:lnTo>
                  <a:pt x="750658" y="5250256"/>
                </a:lnTo>
                <a:lnTo>
                  <a:pt x="749896" y="5301056"/>
                </a:lnTo>
                <a:lnTo>
                  <a:pt x="749808" y="5339156"/>
                </a:lnTo>
                <a:lnTo>
                  <a:pt x="750366" y="5389956"/>
                </a:lnTo>
                <a:lnTo>
                  <a:pt x="751573" y="5428056"/>
                </a:lnTo>
                <a:lnTo>
                  <a:pt x="753452" y="5478856"/>
                </a:lnTo>
                <a:lnTo>
                  <a:pt x="755992" y="5516956"/>
                </a:lnTo>
                <a:lnTo>
                  <a:pt x="759180" y="5567756"/>
                </a:lnTo>
                <a:lnTo>
                  <a:pt x="763028" y="5605856"/>
                </a:lnTo>
                <a:lnTo>
                  <a:pt x="767549" y="5656656"/>
                </a:lnTo>
                <a:lnTo>
                  <a:pt x="772718" y="5694756"/>
                </a:lnTo>
                <a:lnTo>
                  <a:pt x="778548" y="5745556"/>
                </a:lnTo>
                <a:lnTo>
                  <a:pt x="785050" y="5783656"/>
                </a:lnTo>
                <a:lnTo>
                  <a:pt x="792200" y="5834456"/>
                </a:lnTo>
                <a:lnTo>
                  <a:pt x="800023" y="5872556"/>
                </a:lnTo>
                <a:lnTo>
                  <a:pt x="808507" y="5923356"/>
                </a:lnTo>
                <a:lnTo>
                  <a:pt x="817651" y="5961456"/>
                </a:lnTo>
                <a:lnTo>
                  <a:pt x="827455" y="6012256"/>
                </a:lnTo>
                <a:lnTo>
                  <a:pt x="837920" y="6050356"/>
                </a:lnTo>
                <a:lnTo>
                  <a:pt x="849058" y="6101156"/>
                </a:lnTo>
                <a:lnTo>
                  <a:pt x="860856" y="6139256"/>
                </a:lnTo>
                <a:lnTo>
                  <a:pt x="873328" y="6177356"/>
                </a:lnTo>
                <a:lnTo>
                  <a:pt x="886447" y="6228156"/>
                </a:lnTo>
                <a:lnTo>
                  <a:pt x="900252" y="6266256"/>
                </a:lnTo>
                <a:lnTo>
                  <a:pt x="914717" y="6317056"/>
                </a:lnTo>
                <a:lnTo>
                  <a:pt x="929843" y="6355156"/>
                </a:lnTo>
                <a:lnTo>
                  <a:pt x="945642" y="6393256"/>
                </a:lnTo>
                <a:lnTo>
                  <a:pt x="962101" y="6444056"/>
                </a:lnTo>
                <a:lnTo>
                  <a:pt x="979233" y="6482156"/>
                </a:lnTo>
                <a:lnTo>
                  <a:pt x="997026" y="6520256"/>
                </a:lnTo>
                <a:lnTo>
                  <a:pt x="1015504" y="6571056"/>
                </a:lnTo>
                <a:lnTo>
                  <a:pt x="1034630" y="6609156"/>
                </a:lnTo>
                <a:lnTo>
                  <a:pt x="1054442" y="6647256"/>
                </a:lnTo>
                <a:lnTo>
                  <a:pt x="1074928" y="6685356"/>
                </a:lnTo>
                <a:lnTo>
                  <a:pt x="1096073" y="6736156"/>
                </a:lnTo>
                <a:lnTo>
                  <a:pt x="1117892" y="6774256"/>
                </a:lnTo>
                <a:lnTo>
                  <a:pt x="1140383" y="6812356"/>
                </a:lnTo>
                <a:lnTo>
                  <a:pt x="1163535" y="6850456"/>
                </a:lnTo>
                <a:lnTo>
                  <a:pt x="1187373" y="6888556"/>
                </a:lnTo>
                <a:lnTo>
                  <a:pt x="1211884" y="6939356"/>
                </a:lnTo>
                <a:lnTo>
                  <a:pt x="1237056" y="6977456"/>
                </a:lnTo>
                <a:lnTo>
                  <a:pt x="1262913" y="7015556"/>
                </a:lnTo>
                <a:lnTo>
                  <a:pt x="1289443" y="7053656"/>
                </a:lnTo>
                <a:lnTo>
                  <a:pt x="1316634" y="7091756"/>
                </a:lnTo>
                <a:lnTo>
                  <a:pt x="1344510" y="7129856"/>
                </a:lnTo>
                <a:lnTo>
                  <a:pt x="1373060" y="7167956"/>
                </a:lnTo>
                <a:lnTo>
                  <a:pt x="1402295" y="7206056"/>
                </a:lnTo>
                <a:lnTo>
                  <a:pt x="1432191" y="7244156"/>
                </a:lnTo>
                <a:lnTo>
                  <a:pt x="1462773" y="7282256"/>
                </a:lnTo>
                <a:lnTo>
                  <a:pt x="1494028" y="7307656"/>
                </a:lnTo>
                <a:lnTo>
                  <a:pt x="1525955" y="7345756"/>
                </a:lnTo>
                <a:lnTo>
                  <a:pt x="1558455" y="7383856"/>
                </a:lnTo>
                <a:lnTo>
                  <a:pt x="1591373" y="7421956"/>
                </a:lnTo>
                <a:lnTo>
                  <a:pt x="1624736" y="7460056"/>
                </a:lnTo>
                <a:lnTo>
                  <a:pt x="1658505" y="7485456"/>
                </a:lnTo>
                <a:lnTo>
                  <a:pt x="1692681" y="7523556"/>
                </a:lnTo>
                <a:lnTo>
                  <a:pt x="1727276" y="7548956"/>
                </a:lnTo>
                <a:lnTo>
                  <a:pt x="1762252" y="7587056"/>
                </a:lnTo>
                <a:lnTo>
                  <a:pt x="1797621" y="7612456"/>
                </a:lnTo>
                <a:lnTo>
                  <a:pt x="1833372" y="7650556"/>
                </a:lnTo>
                <a:lnTo>
                  <a:pt x="1905977" y="7701356"/>
                </a:lnTo>
                <a:lnTo>
                  <a:pt x="1942820" y="7739456"/>
                </a:lnTo>
                <a:lnTo>
                  <a:pt x="2017547" y="7790256"/>
                </a:lnTo>
                <a:lnTo>
                  <a:pt x="2132101" y="7866456"/>
                </a:lnTo>
                <a:lnTo>
                  <a:pt x="2289149" y="7968056"/>
                </a:lnTo>
                <a:lnTo>
                  <a:pt x="2329129" y="7980756"/>
                </a:lnTo>
                <a:lnTo>
                  <a:pt x="2409875" y="8031556"/>
                </a:lnTo>
                <a:lnTo>
                  <a:pt x="2450642" y="8044256"/>
                </a:lnTo>
                <a:lnTo>
                  <a:pt x="2491651" y="8069656"/>
                </a:lnTo>
                <a:lnTo>
                  <a:pt x="2532900" y="8082356"/>
                </a:lnTo>
                <a:lnTo>
                  <a:pt x="2574379" y="8107756"/>
                </a:lnTo>
                <a:lnTo>
                  <a:pt x="2616085" y="8120456"/>
                </a:lnTo>
                <a:lnTo>
                  <a:pt x="2657995" y="8145856"/>
                </a:lnTo>
                <a:lnTo>
                  <a:pt x="2827667" y="8196656"/>
                </a:lnTo>
                <a:lnTo>
                  <a:pt x="2870543" y="8222056"/>
                </a:lnTo>
                <a:lnTo>
                  <a:pt x="2956801" y="8247456"/>
                </a:lnTo>
                <a:lnTo>
                  <a:pt x="3000159" y="8247456"/>
                </a:lnTo>
                <a:lnTo>
                  <a:pt x="3174962" y="8298256"/>
                </a:lnTo>
                <a:lnTo>
                  <a:pt x="3218967" y="8298256"/>
                </a:lnTo>
                <a:lnTo>
                  <a:pt x="3307283" y="8323656"/>
                </a:lnTo>
                <a:lnTo>
                  <a:pt x="3351580" y="8323656"/>
                </a:lnTo>
                <a:lnTo>
                  <a:pt x="3395967" y="8336356"/>
                </a:lnTo>
                <a:lnTo>
                  <a:pt x="3484930" y="8336356"/>
                </a:lnTo>
                <a:lnTo>
                  <a:pt x="3529520" y="8349056"/>
                </a:lnTo>
                <a:lnTo>
                  <a:pt x="4021531" y="8349056"/>
                </a:lnTo>
                <a:lnTo>
                  <a:pt x="4066197" y="8336356"/>
                </a:lnTo>
                <a:lnTo>
                  <a:pt x="4155402" y="8336356"/>
                </a:lnTo>
                <a:lnTo>
                  <a:pt x="4199928" y="8323656"/>
                </a:lnTo>
                <a:lnTo>
                  <a:pt x="4244378" y="8323656"/>
                </a:lnTo>
                <a:lnTo>
                  <a:pt x="4288752" y="8310956"/>
                </a:lnTo>
                <a:lnTo>
                  <a:pt x="4333049" y="8310956"/>
                </a:lnTo>
                <a:lnTo>
                  <a:pt x="4465371" y="8272856"/>
                </a:lnTo>
                <a:lnTo>
                  <a:pt x="4509262" y="8272856"/>
                </a:lnTo>
                <a:lnTo>
                  <a:pt x="4769764" y="8196656"/>
                </a:lnTo>
                <a:lnTo>
                  <a:pt x="4812627" y="8171256"/>
                </a:lnTo>
                <a:lnTo>
                  <a:pt x="4897844" y="8145856"/>
                </a:lnTo>
                <a:lnTo>
                  <a:pt x="4940160" y="8120456"/>
                </a:lnTo>
                <a:lnTo>
                  <a:pt x="5024196" y="8095056"/>
                </a:lnTo>
                <a:lnTo>
                  <a:pt x="5065890" y="8069656"/>
                </a:lnTo>
                <a:lnTo>
                  <a:pt x="5107368" y="8056956"/>
                </a:lnTo>
                <a:lnTo>
                  <a:pt x="5189613" y="8006156"/>
                </a:lnTo>
                <a:lnTo>
                  <a:pt x="5230368" y="7993456"/>
                </a:lnTo>
                <a:lnTo>
                  <a:pt x="5390769" y="7891856"/>
                </a:lnTo>
                <a:lnTo>
                  <a:pt x="5508091" y="7815656"/>
                </a:lnTo>
                <a:lnTo>
                  <a:pt x="5584761" y="7764856"/>
                </a:lnTo>
                <a:lnTo>
                  <a:pt x="5622620" y="7726756"/>
                </a:lnTo>
                <a:lnTo>
                  <a:pt x="5697334" y="7675956"/>
                </a:lnTo>
                <a:lnTo>
                  <a:pt x="5734164" y="7637856"/>
                </a:lnTo>
                <a:lnTo>
                  <a:pt x="5770638" y="7612456"/>
                </a:lnTo>
                <a:lnTo>
                  <a:pt x="5806757" y="7574356"/>
                </a:lnTo>
                <a:lnTo>
                  <a:pt x="5842368" y="7548956"/>
                </a:lnTo>
                <a:lnTo>
                  <a:pt x="5877344" y="7510856"/>
                </a:lnTo>
                <a:lnTo>
                  <a:pt x="5911685" y="7485456"/>
                </a:lnTo>
                <a:lnTo>
                  <a:pt x="5945390" y="7447356"/>
                </a:lnTo>
                <a:lnTo>
                  <a:pt x="5978461" y="7409256"/>
                </a:lnTo>
                <a:lnTo>
                  <a:pt x="6010884" y="7383856"/>
                </a:lnTo>
                <a:lnTo>
                  <a:pt x="6042685" y="7345756"/>
                </a:lnTo>
                <a:lnTo>
                  <a:pt x="6073851" y="7307656"/>
                </a:lnTo>
                <a:lnTo>
                  <a:pt x="6104369" y="7269556"/>
                </a:lnTo>
                <a:lnTo>
                  <a:pt x="6113094" y="7256856"/>
                </a:lnTo>
                <a:lnTo>
                  <a:pt x="6113094" y="3383356"/>
                </a:lnTo>
                <a:lnTo>
                  <a:pt x="6099454" y="3370656"/>
                </a:lnTo>
                <a:lnTo>
                  <a:pt x="6068199" y="3332556"/>
                </a:lnTo>
                <a:lnTo>
                  <a:pt x="6036259" y="3294456"/>
                </a:lnTo>
                <a:lnTo>
                  <a:pt x="6003772" y="3269056"/>
                </a:lnTo>
                <a:lnTo>
                  <a:pt x="5970841" y="3230956"/>
                </a:lnTo>
                <a:lnTo>
                  <a:pt x="5937491" y="3192856"/>
                </a:lnTo>
                <a:lnTo>
                  <a:pt x="5903722" y="3154756"/>
                </a:lnTo>
                <a:lnTo>
                  <a:pt x="5869533" y="3129356"/>
                </a:lnTo>
                <a:lnTo>
                  <a:pt x="5834951" y="3091256"/>
                </a:lnTo>
                <a:lnTo>
                  <a:pt x="5799975" y="3065856"/>
                </a:lnTo>
                <a:lnTo>
                  <a:pt x="5764606" y="3027756"/>
                </a:lnTo>
                <a:lnTo>
                  <a:pt x="5692724" y="2976956"/>
                </a:lnTo>
                <a:lnTo>
                  <a:pt x="5656237" y="2938856"/>
                </a:lnTo>
                <a:lnTo>
                  <a:pt x="5544680" y="2862656"/>
                </a:lnTo>
                <a:lnTo>
                  <a:pt x="5506809" y="2837256"/>
                </a:lnTo>
                <a:lnTo>
                  <a:pt x="5492661" y="2823159"/>
                </a:lnTo>
                <a:lnTo>
                  <a:pt x="6113094" y="2893326"/>
                </a:lnTo>
                <a:lnTo>
                  <a:pt x="6113094" y="0"/>
                </a:lnTo>
                <a:close/>
              </a:path>
            </a:pathLst>
          </a:custGeom>
          <a:solidFill>
            <a:srgbClr val="FFFFFF"/>
          </a:solidFill>
        </p:spPr>
        <p:txBody>
          <a:bodyPr wrap="square" lIns="0" tIns="0" rIns="0" bIns="0" rtlCol="0"/>
          <a:lstStyle/>
          <a:p>
            <a:endParaRPr/>
          </a:p>
        </p:txBody>
      </p:sp>
      <p:sp>
        <p:nvSpPr>
          <p:cNvPr id="5" name="object 5"/>
          <p:cNvSpPr txBox="1">
            <a:spLocks noGrp="1"/>
          </p:cNvSpPr>
          <p:nvPr>
            <p:ph type="title"/>
          </p:nvPr>
        </p:nvSpPr>
        <p:spPr>
          <a:xfrm>
            <a:off x="15015640" y="500378"/>
            <a:ext cx="4523105" cy="1282065"/>
          </a:xfrm>
          <a:prstGeom prst="rect">
            <a:avLst/>
          </a:prstGeom>
        </p:spPr>
        <p:txBody>
          <a:bodyPr vert="horz" wrap="square" lIns="0" tIns="12065" rIns="0" bIns="0" rtlCol="0">
            <a:spAutoFit/>
          </a:bodyPr>
          <a:lstStyle/>
          <a:p>
            <a:pPr marL="800100" marR="5080" indent="-788035">
              <a:lnSpc>
                <a:spcPct val="100499"/>
              </a:lnSpc>
              <a:spcBef>
                <a:spcPts val="95"/>
              </a:spcBef>
            </a:pPr>
            <a:r>
              <a:rPr lang="en-US" sz="4100" spc="-235" dirty="0">
                <a:latin typeface="Trebuchet MS" panose="020B0603020202020204" pitchFamily="34" charset="0"/>
              </a:rPr>
              <a:t>FLUIDIC TELESCOPE  EXPERIMENT</a:t>
            </a:r>
            <a:endParaRPr sz="4100" dirty="0">
              <a:latin typeface="Trebuchet MS" panose="020B0603020202020204" pitchFamily="34" charset="0"/>
            </a:endParaRPr>
          </a:p>
        </p:txBody>
      </p:sp>
      <p:grpSp>
        <p:nvGrpSpPr>
          <p:cNvPr id="6" name="object 6"/>
          <p:cNvGrpSpPr/>
          <p:nvPr/>
        </p:nvGrpSpPr>
        <p:grpSpPr>
          <a:xfrm>
            <a:off x="13750565" y="2471939"/>
            <a:ext cx="6353810" cy="8836660"/>
            <a:chOff x="13750565" y="2471939"/>
            <a:chExt cx="6353810" cy="8836660"/>
          </a:xfrm>
        </p:grpSpPr>
        <p:pic>
          <p:nvPicPr>
            <p:cNvPr id="7" name="object 7"/>
            <p:cNvPicPr/>
            <p:nvPr/>
          </p:nvPicPr>
          <p:blipFill>
            <a:blip r:embed="rId3" cstate="print"/>
            <a:stretch>
              <a:fillRect/>
            </a:stretch>
          </p:blipFill>
          <p:spPr>
            <a:xfrm>
              <a:off x="14918839" y="2471939"/>
              <a:ext cx="5185259" cy="5435599"/>
            </a:xfrm>
            <a:prstGeom prst="rect">
              <a:avLst/>
            </a:prstGeom>
          </p:spPr>
        </p:pic>
        <p:sp>
          <p:nvSpPr>
            <p:cNvPr id="8" name="object 8"/>
            <p:cNvSpPr/>
            <p:nvPr/>
          </p:nvSpPr>
          <p:spPr>
            <a:xfrm>
              <a:off x="13750565" y="6511615"/>
              <a:ext cx="6062980" cy="4797425"/>
            </a:xfrm>
            <a:custGeom>
              <a:avLst/>
              <a:gdLst/>
              <a:ahLst/>
              <a:cxnLst/>
              <a:rect l="l" t="t" r="r" b="b"/>
              <a:pathLst>
                <a:path w="6062980" h="4797425">
                  <a:moveTo>
                    <a:pt x="3059395" y="98"/>
                  </a:moveTo>
                  <a:lnTo>
                    <a:pt x="3014628" y="0"/>
                  </a:lnTo>
                  <a:lnTo>
                    <a:pt x="2969857" y="558"/>
                  </a:lnTo>
                  <a:lnTo>
                    <a:pt x="2925090" y="1775"/>
                  </a:lnTo>
                  <a:lnTo>
                    <a:pt x="2880335" y="3650"/>
                  </a:lnTo>
                  <a:lnTo>
                    <a:pt x="2835599" y="6184"/>
                  </a:lnTo>
                  <a:lnTo>
                    <a:pt x="2790892" y="9377"/>
                  </a:lnTo>
                  <a:lnTo>
                    <a:pt x="2746219" y="13230"/>
                  </a:lnTo>
                  <a:lnTo>
                    <a:pt x="2701590" y="17742"/>
                  </a:lnTo>
                  <a:lnTo>
                    <a:pt x="2657011" y="22915"/>
                  </a:lnTo>
                  <a:lnTo>
                    <a:pt x="2612492" y="28748"/>
                  </a:lnTo>
                  <a:lnTo>
                    <a:pt x="2568039" y="35243"/>
                  </a:lnTo>
                  <a:lnTo>
                    <a:pt x="2523661" y="42399"/>
                  </a:lnTo>
                  <a:lnTo>
                    <a:pt x="2479365" y="50218"/>
                  </a:lnTo>
                  <a:lnTo>
                    <a:pt x="2435160" y="58699"/>
                  </a:lnTo>
                  <a:lnTo>
                    <a:pt x="2391052" y="67843"/>
                  </a:lnTo>
                  <a:lnTo>
                    <a:pt x="2347050" y="77650"/>
                  </a:lnTo>
                  <a:lnTo>
                    <a:pt x="2303162" y="88121"/>
                  </a:lnTo>
                  <a:lnTo>
                    <a:pt x="2259396" y="99256"/>
                  </a:lnTo>
                  <a:lnTo>
                    <a:pt x="2215759" y="111056"/>
                  </a:lnTo>
                  <a:lnTo>
                    <a:pt x="2172259" y="123520"/>
                  </a:lnTo>
                  <a:lnTo>
                    <a:pt x="2128904" y="136650"/>
                  </a:lnTo>
                  <a:lnTo>
                    <a:pt x="2085702" y="150446"/>
                  </a:lnTo>
                  <a:lnTo>
                    <a:pt x="2042661" y="164908"/>
                  </a:lnTo>
                  <a:lnTo>
                    <a:pt x="1999789" y="180037"/>
                  </a:lnTo>
                  <a:lnTo>
                    <a:pt x="1957092" y="195833"/>
                  </a:lnTo>
                  <a:lnTo>
                    <a:pt x="1914580" y="212296"/>
                  </a:lnTo>
                  <a:lnTo>
                    <a:pt x="1872261" y="229428"/>
                  </a:lnTo>
                  <a:lnTo>
                    <a:pt x="1830141" y="247228"/>
                  </a:lnTo>
                  <a:lnTo>
                    <a:pt x="1788228" y="265696"/>
                  </a:lnTo>
                  <a:lnTo>
                    <a:pt x="1746532" y="284834"/>
                  </a:lnTo>
                  <a:lnTo>
                    <a:pt x="1705058" y="304641"/>
                  </a:lnTo>
                  <a:lnTo>
                    <a:pt x="1663816" y="325119"/>
                  </a:lnTo>
                  <a:lnTo>
                    <a:pt x="1622813" y="346266"/>
                  </a:lnTo>
                  <a:lnTo>
                    <a:pt x="1582057" y="368085"/>
                  </a:lnTo>
                  <a:lnTo>
                    <a:pt x="1541556" y="390575"/>
                  </a:lnTo>
                  <a:lnTo>
                    <a:pt x="1501317" y="413737"/>
                  </a:lnTo>
                  <a:lnTo>
                    <a:pt x="1461349" y="437571"/>
                  </a:lnTo>
                  <a:lnTo>
                    <a:pt x="1421659" y="462077"/>
                  </a:lnTo>
                  <a:lnTo>
                    <a:pt x="1382255" y="487257"/>
                  </a:lnTo>
                  <a:lnTo>
                    <a:pt x="1343145" y="513109"/>
                  </a:lnTo>
                  <a:lnTo>
                    <a:pt x="1304336" y="539636"/>
                  </a:lnTo>
                  <a:lnTo>
                    <a:pt x="1265838" y="566837"/>
                  </a:lnTo>
                  <a:lnTo>
                    <a:pt x="1227657" y="594712"/>
                  </a:lnTo>
                  <a:lnTo>
                    <a:pt x="1189801" y="623263"/>
                  </a:lnTo>
                  <a:lnTo>
                    <a:pt x="1152278" y="652489"/>
                  </a:lnTo>
                  <a:lnTo>
                    <a:pt x="1115096" y="682391"/>
                  </a:lnTo>
                  <a:lnTo>
                    <a:pt x="1078262" y="712970"/>
                  </a:lnTo>
                  <a:lnTo>
                    <a:pt x="1041786" y="744225"/>
                  </a:lnTo>
                  <a:lnTo>
                    <a:pt x="1005674" y="776157"/>
                  </a:lnTo>
                  <a:lnTo>
                    <a:pt x="970063" y="808648"/>
                  </a:lnTo>
                  <a:lnTo>
                    <a:pt x="935087" y="841574"/>
                  </a:lnTo>
                  <a:lnTo>
                    <a:pt x="900745" y="874927"/>
                  </a:lnTo>
                  <a:lnTo>
                    <a:pt x="867039" y="908699"/>
                  </a:lnTo>
                  <a:lnTo>
                    <a:pt x="833968" y="942882"/>
                  </a:lnTo>
                  <a:lnTo>
                    <a:pt x="801534" y="977468"/>
                  </a:lnTo>
                  <a:lnTo>
                    <a:pt x="769735" y="1012450"/>
                  </a:lnTo>
                  <a:lnTo>
                    <a:pt x="738574" y="1047820"/>
                  </a:lnTo>
                  <a:lnTo>
                    <a:pt x="708050" y="1083570"/>
                  </a:lnTo>
                  <a:lnTo>
                    <a:pt x="678163" y="1119691"/>
                  </a:lnTo>
                  <a:lnTo>
                    <a:pt x="648915" y="1156177"/>
                  </a:lnTo>
                  <a:lnTo>
                    <a:pt x="620305" y="1193020"/>
                  </a:lnTo>
                  <a:lnTo>
                    <a:pt x="592334" y="1230211"/>
                  </a:lnTo>
                  <a:lnTo>
                    <a:pt x="565003" y="1267742"/>
                  </a:lnTo>
                  <a:lnTo>
                    <a:pt x="538311" y="1305607"/>
                  </a:lnTo>
                  <a:lnTo>
                    <a:pt x="512260" y="1343797"/>
                  </a:lnTo>
                  <a:lnTo>
                    <a:pt x="486849" y="1382304"/>
                  </a:lnTo>
                  <a:lnTo>
                    <a:pt x="462079" y="1421120"/>
                  </a:lnTo>
                  <a:lnTo>
                    <a:pt x="437951" y="1460238"/>
                  </a:lnTo>
                  <a:lnTo>
                    <a:pt x="414465" y="1499649"/>
                  </a:lnTo>
                  <a:lnTo>
                    <a:pt x="391620" y="1539347"/>
                  </a:lnTo>
                  <a:lnTo>
                    <a:pt x="369419" y="1579322"/>
                  </a:lnTo>
                  <a:lnTo>
                    <a:pt x="347861" y="1619568"/>
                  </a:lnTo>
                  <a:lnTo>
                    <a:pt x="326946" y="1660076"/>
                  </a:lnTo>
                  <a:lnTo>
                    <a:pt x="306676" y="1700839"/>
                  </a:lnTo>
                  <a:lnTo>
                    <a:pt x="287049" y="1741848"/>
                  </a:lnTo>
                  <a:lnTo>
                    <a:pt x="268068" y="1783096"/>
                  </a:lnTo>
                  <a:lnTo>
                    <a:pt x="249732" y="1824575"/>
                  </a:lnTo>
                  <a:lnTo>
                    <a:pt x="232042" y="1866278"/>
                  </a:lnTo>
                  <a:lnTo>
                    <a:pt x="214997" y="1908196"/>
                  </a:lnTo>
                  <a:lnTo>
                    <a:pt x="198599" y="1950321"/>
                  </a:lnTo>
                  <a:lnTo>
                    <a:pt x="182849" y="1992646"/>
                  </a:lnTo>
                  <a:lnTo>
                    <a:pt x="167745" y="2035163"/>
                  </a:lnTo>
                  <a:lnTo>
                    <a:pt x="153289" y="2077864"/>
                  </a:lnTo>
                  <a:lnTo>
                    <a:pt x="139482" y="2120741"/>
                  </a:lnTo>
                  <a:lnTo>
                    <a:pt x="126323" y="2163787"/>
                  </a:lnTo>
                  <a:lnTo>
                    <a:pt x="113813" y="2206993"/>
                  </a:lnTo>
                  <a:lnTo>
                    <a:pt x="101952" y="2250351"/>
                  </a:lnTo>
                  <a:lnTo>
                    <a:pt x="90742" y="2293855"/>
                  </a:lnTo>
                  <a:lnTo>
                    <a:pt x="80181" y="2337495"/>
                  </a:lnTo>
                  <a:lnTo>
                    <a:pt x="70272" y="2381265"/>
                  </a:lnTo>
                  <a:lnTo>
                    <a:pt x="61013" y="2425156"/>
                  </a:lnTo>
                  <a:lnTo>
                    <a:pt x="52407" y="2469161"/>
                  </a:lnTo>
                  <a:lnTo>
                    <a:pt x="44452" y="2513271"/>
                  </a:lnTo>
                  <a:lnTo>
                    <a:pt x="37149" y="2557479"/>
                  </a:lnTo>
                  <a:lnTo>
                    <a:pt x="30499" y="2601777"/>
                  </a:lnTo>
                  <a:lnTo>
                    <a:pt x="24503" y="2646158"/>
                  </a:lnTo>
                  <a:lnTo>
                    <a:pt x="19160" y="2690612"/>
                  </a:lnTo>
                  <a:lnTo>
                    <a:pt x="14471" y="2735133"/>
                  </a:lnTo>
                  <a:lnTo>
                    <a:pt x="10437" y="2779713"/>
                  </a:lnTo>
                  <a:lnTo>
                    <a:pt x="7058" y="2824344"/>
                  </a:lnTo>
                  <a:lnTo>
                    <a:pt x="4334" y="2869017"/>
                  </a:lnTo>
                  <a:lnTo>
                    <a:pt x="2266" y="2913726"/>
                  </a:lnTo>
                  <a:lnTo>
                    <a:pt x="853" y="2958462"/>
                  </a:lnTo>
                  <a:lnTo>
                    <a:pt x="98" y="3003218"/>
                  </a:lnTo>
                  <a:lnTo>
                    <a:pt x="0" y="3047985"/>
                  </a:lnTo>
                  <a:lnTo>
                    <a:pt x="558" y="3092756"/>
                  </a:lnTo>
                  <a:lnTo>
                    <a:pt x="1775" y="3137523"/>
                  </a:lnTo>
                  <a:lnTo>
                    <a:pt x="3650" y="3182279"/>
                  </a:lnTo>
                  <a:lnTo>
                    <a:pt x="6184" y="3227014"/>
                  </a:lnTo>
                  <a:lnTo>
                    <a:pt x="9377" y="3271722"/>
                  </a:lnTo>
                  <a:lnTo>
                    <a:pt x="13229" y="3316395"/>
                  </a:lnTo>
                  <a:lnTo>
                    <a:pt x="17742" y="3361024"/>
                  </a:lnTo>
                  <a:lnTo>
                    <a:pt x="22915" y="3405603"/>
                  </a:lnTo>
                  <a:lnTo>
                    <a:pt x="28748" y="3450122"/>
                  </a:lnTo>
                  <a:lnTo>
                    <a:pt x="35243" y="3494575"/>
                  </a:lnTo>
                  <a:lnTo>
                    <a:pt x="42399" y="3538953"/>
                  </a:lnTo>
                  <a:lnTo>
                    <a:pt x="50218" y="3583249"/>
                  </a:lnTo>
                  <a:lnTo>
                    <a:pt x="58699" y="3627455"/>
                  </a:lnTo>
                  <a:lnTo>
                    <a:pt x="67843" y="3671563"/>
                  </a:lnTo>
                  <a:lnTo>
                    <a:pt x="77650" y="3715564"/>
                  </a:lnTo>
                  <a:lnTo>
                    <a:pt x="88121" y="3759453"/>
                  </a:lnTo>
                  <a:lnTo>
                    <a:pt x="99256" y="3803219"/>
                  </a:lnTo>
                  <a:lnTo>
                    <a:pt x="111055" y="3846856"/>
                  </a:lnTo>
                  <a:lnTo>
                    <a:pt x="123520" y="3890356"/>
                  </a:lnTo>
                  <a:lnTo>
                    <a:pt x="136650" y="3933711"/>
                  </a:lnTo>
                  <a:lnTo>
                    <a:pt x="150446" y="3976913"/>
                  </a:lnTo>
                  <a:lnTo>
                    <a:pt x="164908" y="4019955"/>
                  </a:lnTo>
                  <a:lnTo>
                    <a:pt x="180036" y="4062827"/>
                  </a:lnTo>
                  <a:lnTo>
                    <a:pt x="195832" y="4105524"/>
                  </a:lnTo>
                  <a:lnTo>
                    <a:pt x="212296" y="4148036"/>
                  </a:lnTo>
                  <a:lnTo>
                    <a:pt x="229427" y="4190356"/>
                  </a:lnTo>
                  <a:lnTo>
                    <a:pt x="247226" y="4232476"/>
                  </a:lnTo>
                  <a:lnTo>
                    <a:pt x="265695" y="4274389"/>
                  </a:lnTo>
                  <a:lnTo>
                    <a:pt x="284832" y="4316086"/>
                  </a:lnTo>
                  <a:lnTo>
                    <a:pt x="304640" y="4357559"/>
                  </a:lnTo>
                  <a:lnTo>
                    <a:pt x="325117" y="4398801"/>
                  </a:lnTo>
                  <a:lnTo>
                    <a:pt x="346265" y="4439805"/>
                  </a:lnTo>
                  <a:lnTo>
                    <a:pt x="368083" y="4480561"/>
                  </a:lnTo>
                  <a:lnTo>
                    <a:pt x="390573" y="4521062"/>
                  </a:lnTo>
                  <a:lnTo>
                    <a:pt x="413735" y="4561301"/>
                  </a:lnTo>
                  <a:lnTo>
                    <a:pt x="437568" y="4601270"/>
                  </a:lnTo>
                  <a:lnTo>
                    <a:pt x="462075" y="4640960"/>
                  </a:lnTo>
                  <a:lnTo>
                    <a:pt x="487254" y="4680364"/>
                  </a:lnTo>
                  <a:lnTo>
                    <a:pt x="513106" y="4719475"/>
                  </a:lnTo>
                  <a:lnTo>
                    <a:pt x="539633" y="4758283"/>
                  </a:lnTo>
                  <a:lnTo>
                    <a:pt x="566949" y="4796940"/>
                  </a:lnTo>
                  <a:lnTo>
                    <a:pt x="5496109" y="4796940"/>
                  </a:lnTo>
                  <a:lnTo>
                    <a:pt x="5524305" y="4757010"/>
                  </a:lnTo>
                  <a:lnTo>
                    <a:pt x="5550357" y="4718820"/>
                  </a:lnTo>
                  <a:lnTo>
                    <a:pt x="5575768" y="4680313"/>
                  </a:lnTo>
                  <a:lnTo>
                    <a:pt x="5600537" y="4641497"/>
                  </a:lnTo>
                  <a:lnTo>
                    <a:pt x="5624666" y="4602379"/>
                  </a:lnTo>
                  <a:lnTo>
                    <a:pt x="5648152" y="4562967"/>
                  </a:lnTo>
                  <a:lnTo>
                    <a:pt x="5670996" y="4523270"/>
                  </a:lnTo>
                  <a:lnTo>
                    <a:pt x="5693198" y="4483295"/>
                  </a:lnTo>
                  <a:lnTo>
                    <a:pt x="5714756" y="4443049"/>
                  </a:lnTo>
                  <a:lnTo>
                    <a:pt x="5735670" y="4402541"/>
                  </a:lnTo>
                  <a:lnTo>
                    <a:pt x="5755941" y="4361778"/>
                  </a:lnTo>
                  <a:lnTo>
                    <a:pt x="5775567" y="4320769"/>
                  </a:lnTo>
                  <a:lnTo>
                    <a:pt x="5794548" y="4279521"/>
                  </a:lnTo>
                  <a:lnTo>
                    <a:pt x="5812885" y="4238041"/>
                  </a:lnTo>
                  <a:lnTo>
                    <a:pt x="5830575" y="4196339"/>
                  </a:lnTo>
                  <a:lnTo>
                    <a:pt x="5847619" y="4154421"/>
                  </a:lnTo>
                  <a:lnTo>
                    <a:pt x="5864017" y="4112296"/>
                  </a:lnTo>
                  <a:lnTo>
                    <a:pt x="5879768" y="4069971"/>
                  </a:lnTo>
                  <a:lnTo>
                    <a:pt x="5894871" y="4027454"/>
                  </a:lnTo>
                  <a:lnTo>
                    <a:pt x="5909327" y="3984753"/>
                  </a:lnTo>
                  <a:lnTo>
                    <a:pt x="5923135" y="3941876"/>
                  </a:lnTo>
                  <a:lnTo>
                    <a:pt x="5936294" y="3898830"/>
                  </a:lnTo>
                  <a:lnTo>
                    <a:pt x="5948803" y="3855624"/>
                  </a:lnTo>
                  <a:lnTo>
                    <a:pt x="5960664" y="3812265"/>
                  </a:lnTo>
                  <a:lnTo>
                    <a:pt x="5971874" y="3768762"/>
                  </a:lnTo>
                  <a:lnTo>
                    <a:pt x="5982435" y="3725121"/>
                  </a:lnTo>
                  <a:lnTo>
                    <a:pt x="5992344" y="3681352"/>
                  </a:lnTo>
                  <a:lnTo>
                    <a:pt x="6001603" y="3637460"/>
                  </a:lnTo>
                  <a:lnTo>
                    <a:pt x="6010209" y="3593456"/>
                  </a:lnTo>
                  <a:lnTo>
                    <a:pt x="6018164" y="3549346"/>
                  </a:lnTo>
                  <a:lnTo>
                    <a:pt x="6025467" y="3505137"/>
                  </a:lnTo>
                  <a:lnTo>
                    <a:pt x="6032116" y="3460839"/>
                  </a:lnTo>
                  <a:lnTo>
                    <a:pt x="6038113" y="3416459"/>
                  </a:lnTo>
                  <a:lnTo>
                    <a:pt x="6043456" y="3372004"/>
                  </a:lnTo>
                  <a:lnTo>
                    <a:pt x="6048144" y="3327483"/>
                  </a:lnTo>
                  <a:lnTo>
                    <a:pt x="6052178" y="3282903"/>
                  </a:lnTo>
                  <a:lnTo>
                    <a:pt x="6055558" y="3238273"/>
                  </a:lnTo>
                  <a:lnTo>
                    <a:pt x="6058282" y="3193599"/>
                  </a:lnTo>
                  <a:lnTo>
                    <a:pt x="6060350" y="3148890"/>
                  </a:lnTo>
                  <a:lnTo>
                    <a:pt x="6061762" y="3104154"/>
                  </a:lnTo>
                  <a:lnTo>
                    <a:pt x="6062517" y="3059399"/>
                  </a:lnTo>
                  <a:lnTo>
                    <a:pt x="6062616" y="3014632"/>
                  </a:lnTo>
                  <a:lnTo>
                    <a:pt x="6062057" y="2969860"/>
                  </a:lnTo>
                  <a:lnTo>
                    <a:pt x="6060840" y="2925093"/>
                  </a:lnTo>
                  <a:lnTo>
                    <a:pt x="6058964" y="2880338"/>
                  </a:lnTo>
                  <a:lnTo>
                    <a:pt x="6056431" y="2835603"/>
                  </a:lnTo>
                  <a:lnTo>
                    <a:pt x="6053238" y="2790895"/>
                  </a:lnTo>
                  <a:lnTo>
                    <a:pt x="6049385" y="2746222"/>
                  </a:lnTo>
                  <a:lnTo>
                    <a:pt x="6044873" y="2701593"/>
                  </a:lnTo>
                  <a:lnTo>
                    <a:pt x="6039700" y="2657014"/>
                  </a:lnTo>
                  <a:lnTo>
                    <a:pt x="6033866" y="2612495"/>
                  </a:lnTo>
                  <a:lnTo>
                    <a:pt x="6027371" y="2568042"/>
                  </a:lnTo>
                  <a:lnTo>
                    <a:pt x="6020215" y="2523664"/>
                  </a:lnTo>
                  <a:lnTo>
                    <a:pt x="6012396" y="2479368"/>
                  </a:lnTo>
                  <a:lnTo>
                    <a:pt x="6003915" y="2435162"/>
                  </a:lnTo>
                  <a:lnTo>
                    <a:pt x="5994771" y="2391054"/>
                  </a:lnTo>
                  <a:lnTo>
                    <a:pt x="5984964" y="2347052"/>
                  </a:lnTo>
                  <a:lnTo>
                    <a:pt x="5974493" y="2303164"/>
                  </a:lnTo>
                  <a:lnTo>
                    <a:pt x="5963358" y="2259398"/>
                  </a:lnTo>
                  <a:lnTo>
                    <a:pt x="5951558" y="2215760"/>
                  </a:lnTo>
                  <a:lnTo>
                    <a:pt x="5939093" y="2172260"/>
                  </a:lnTo>
                  <a:lnTo>
                    <a:pt x="5925963" y="2128905"/>
                  </a:lnTo>
                  <a:lnTo>
                    <a:pt x="5912167" y="2085703"/>
                  </a:lnTo>
                  <a:lnTo>
                    <a:pt x="5897705" y="2042662"/>
                  </a:lnTo>
                  <a:lnTo>
                    <a:pt x="5882576" y="1999789"/>
                  </a:lnTo>
                  <a:lnTo>
                    <a:pt x="5866780" y="1957093"/>
                  </a:lnTo>
                  <a:lnTo>
                    <a:pt x="5850316" y="1914581"/>
                  </a:lnTo>
                  <a:lnTo>
                    <a:pt x="5833185" y="1872261"/>
                  </a:lnTo>
                  <a:lnTo>
                    <a:pt x="5815385" y="1830140"/>
                  </a:lnTo>
                  <a:lnTo>
                    <a:pt x="5796916" y="1788228"/>
                  </a:lnTo>
                  <a:lnTo>
                    <a:pt x="5777779" y="1746531"/>
                  </a:lnTo>
                  <a:lnTo>
                    <a:pt x="5757971" y="1705058"/>
                  </a:lnTo>
                  <a:lnTo>
                    <a:pt x="5737494" y="1663815"/>
                  </a:lnTo>
                  <a:lnTo>
                    <a:pt x="5716346" y="1622812"/>
                  </a:lnTo>
                  <a:lnTo>
                    <a:pt x="5694527" y="1582056"/>
                  </a:lnTo>
                  <a:lnTo>
                    <a:pt x="5672037" y="1541554"/>
                  </a:lnTo>
                  <a:lnTo>
                    <a:pt x="5648875" y="1501315"/>
                  </a:lnTo>
                  <a:lnTo>
                    <a:pt x="5625041" y="1461347"/>
                  </a:lnTo>
                  <a:lnTo>
                    <a:pt x="5600535" y="1421657"/>
                  </a:lnTo>
                  <a:lnTo>
                    <a:pt x="5575355" y="1382252"/>
                  </a:lnTo>
                  <a:lnTo>
                    <a:pt x="5549502" y="1343142"/>
                  </a:lnTo>
                  <a:lnTo>
                    <a:pt x="5522976" y="1304333"/>
                  </a:lnTo>
                  <a:lnTo>
                    <a:pt x="5495775" y="1265835"/>
                  </a:lnTo>
                  <a:lnTo>
                    <a:pt x="5467899" y="1227653"/>
                  </a:lnTo>
                  <a:lnTo>
                    <a:pt x="5439348" y="1189797"/>
                  </a:lnTo>
                  <a:lnTo>
                    <a:pt x="5410122" y="1152274"/>
                  </a:lnTo>
                  <a:lnTo>
                    <a:pt x="5380220" y="1115091"/>
                  </a:lnTo>
                  <a:lnTo>
                    <a:pt x="5349642" y="1078258"/>
                  </a:lnTo>
                  <a:lnTo>
                    <a:pt x="5318387" y="1041781"/>
                  </a:lnTo>
                  <a:lnTo>
                    <a:pt x="5286454" y="1005668"/>
                  </a:lnTo>
                  <a:lnTo>
                    <a:pt x="5253963" y="970058"/>
                  </a:lnTo>
                  <a:lnTo>
                    <a:pt x="5221037" y="935082"/>
                  </a:lnTo>
                  <a:lnTo>
                    <a:pt x="5187685" y="900741"/>
                  </a:lnTo>
                  <a:lnTo>
                    <a:pt x="5153913" y="867035"/>
                  </a:lnTo>
                  <a:lnTo>
                    <a:pt x="5119730" y="833964"/>
                  </a:lnTo>
                  <a:lnTo>
                    <a:pt x="5085143" y="801530"/>
                  </a:lnTo>
                  <a:lnTo>
                    <a:pt x="5050161" y="769732"/>
                  </a:lnTo>
                  <a:lnTo>
                    <a:pt x="5014792" y="738571"/>
                  </a:lnTo>
                  <a:lnTo>
                    <a:pt x="4979042" y="708047"/>
                  </a:lnTo>
                  <a:lnTo>
                    <a:pt x="4942920" y="678161"/>
                  </a:lnTo>
                  <a:lnTo>
                    <a:pt x="4906434" y="648912"/>
                  </a:lnTo>
                  <a:lnTo>
                    <a:pt x="4869592" y="620303"/>
                  </a:lnTo>
                  <a:lnTo>
                    <a:pt x="4832401" y="592332"/>
                  </a:lnTo>
                  <a:lnTo>
                    <a:pt x="4794869" y="565001"/>
                  </a:lnTo>
                  <a:lnTo>
                    <a:pt x="4757004" y="538309"/>
                  </a:lnTo>
                  <a:lnTo>
                    <a:pt x="4718815" y="512258"/>
                  </a:lnTo>
                  <a:lnTo>
                    <a:pt x="4680308" y="486847"/>
                  </a:lnTo>
                  <a:lnTo>
                    <a:pt x="4641492" y="462078"/>
                  </a:lnTo>
                  <a:lnTo>
                    <a:pt x="4602374" y="437950"/>
                  </a:lnTo>
                  <a:lnTo>
                    <a:pt x="4562962" y="414463"/>
                  </a:lnTo>
                  <a:lnTo>
                    <a:pt x="4523265" y="391619"/>
                  </a:lnTo>
                  <a:lnTo>
                    <a:pt x="4483289" y="369418"/>
                  </a:lnTo>
                  <a:lnTo>
                    <a:pt x="4443044" y="347860"/>
                  </a:lnTo>
                  <a:lnTo>
                    <a:pt x="4402536" y="326945"/>
                  </a:lnTo>
                  <a:lnTo>
                    <a:pt x="4361773" y="306675"/>
                  </a:lnTo>
                  <a:lnTo>
                    <a:pt x="4320764" y="287049"/>
                  </a:lnTo>
                  <a:lnTo>
                    <a:pt x="4279516" y="268068"/>
                  </a:lnTo>
                  <a:lnTo>
                    <a:pt x="4238036" y="249731"/>
                  </a:lnTo>
                  <a:lnTo>
                    <a:pt x="4196334" y="232041"/>
                  </a:lnTo>
                  <a:lnTo>
                    <a:pt x="4154416" y="214997"/>
                  </a:lnTo>
                  <a:lnTo>
                    <a:pt x="4112291" y="198599"/>
                  </a:lnTo>
                  <a:lnTo>
                    <a:pt x="4069966" y="182848"/>
                  </a:lnTo>
                  <a:lnTo>
                    <a:pt x="4027449" y="167745"/>
                  </a:lnTo>
                  <a:lnTo>
                    <a:pt x="3984748" y="153289"/>
                  </a:lnTo>
                  <a:lnTo>
                    <a:pt x="3941871" y="139481"/>
                  </a:lnTo>
                  <a:lnTo>
                    <a:pt x="3898825" y="126323"/>
                  </a:lnTo>
                  <a:lnTo>
                    <a:pt x="3855619" y="113813"/>
                  </a:lnTo>
                  <a:lnTo>
                    <a:pt x="3812261" y="101952"/>
                  </a:lnTo>
                  <a:lnTo>
                    <a:pt x="3768757" y="90742"/>
                  </a:lnTo>
                  <a:lnTo>
                    <a:pt x="3725117" y="80181"/>
                  </a:lnTo>
                  <a:lnTo>
                    <a:pt x="3681347" y="70272"/>
                  </a:lnTo>
                  <a:lnTo>
                    <a:pt x="3637456" y="61013"/>
                  </a:lnTo>
                  <a:lnTo>
                    <a:pt x="3593451" y="52407"/>
                  </a:lnTo>
                  <a:lnTo>
                    <a:pt x="3549341" y="44452"/>
                  </a:lnTo>
                  <a:lnTo>
                    <a:pt x="3505133" y="37149"/>
                  </a:lnTo>
                  <a:lnTo>
                    <a:pt x="3460835" y="30499"/>
                  </a:lnTo>
                  <a:lnTo>
                    <a:pt x="3416455" y="24503"/>
                  </a:lnTo>
                  <a:lnTo>
                    <a:pt x="3372000" y="19160"/>
                  </a:lnTo>
                  <a:lnTo>
                    <a:pt x="3327479" y="14471"/>
                  </a:lnTo>
                  <a:lnTo>
                    <a:pt x="3282899" y="10437"/>
                  </a:lnTo>
                  <a:lnTo>
                    <a:pt x="3238269" y="7058"/>
                  </a:lnTo>
                  <a:lnTo>
                    <a:pt x="3193595" y="4334"/>
                  </a:lnTo>
                  <a:lnTo>
                    <a:pt x="3148887" y="2266"/>
                  </a:lnTo>
                  <a:lnTo>
                    <a:pt x="3104151" y="853"/>
                  </a:lnTo>
                  <a:lnTo>
                    <a:pt x="3059395" y="98"/>
                  </a:lnTo>
                  <a:close/>
                </a:path>
              </a:pathLst>
            </a:custGeom>
            <a:solidFill>
              <a:srgbClr val="FFFFFF"/>
            </a:solidFill>
          </p:spPr>
          <p:txBody>
            <a:bodyPr wrap="square" lIns="0" tIns="0" rIns="0" bIns="0" rtlCol="0"/>
            <a:lstStyle/>
            <a:p>
              <a:endParaRPr/>
            </a:p>
          </p:txBody>
        </p:sp>
        <p:pic>
          <p:nvPicPr>
            <p:cNvPr id="9" name="object 9"/>
            <p:cNvPicPr/>
            <p:nvPr/>
          </p:nvPicPr>
          <p:blipFill>
            <a:blip r:embed="rId4" cstate="print"/>
            <a:stretch>
              <a:fillRect/>
            </a:stretch>
          </p:blipFill>
          <p:spPr>
            <a:xfrm>
              <a:off x="13928557" y="6698456"/>
              <a:ext cx="5706656" cy="4610100"/>
            </a:xfrm>
            <a:prstGeom prst="rect">
              <a:avLst/>
            </a:prstGeom>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7"/>
            <a:ext cx="20104100" cy="11308556"/>
          </a:xfrm>
          <a:prstGeom prst="rect">
            <a:avLst/>
          </a:prstGeom>
        </p:spPr>
      </p:pic>
      <p:sp>
        <p:nvSpPr>
          <p:cNvPr id="6" name="מלבן 5">
            <a:hlinkClick r:id="rId4"/>
          </p:cNvPr>
          <p:cNvSpPr/>
          <p:nvPr/>
        </p:nvSpPr>
        <p:spPr>
          <a:xfrm>
            <a:off x="1292406" y="2369809"/>
            <a:ext cx="11447029" cy="63389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en-us" sz="2968" dirty="0"/>
          </a:p>
        </p:txBody>
      </p:sp>
      <p:pic>
        <p:nvPicPr>
          <p:cNvPr id="7" name="תמונה 6">
            <a:extLst>
              <a:ext uri="{FF2B5EF4-FFF2-40B4-BE49-F238E27FC236}">
                <a16:creationId xmlns:a16="http://schemas.microsoft.com/office/drawing/2014/main" id="{C568F2B4-01D5-9963-A607-C263F8DCEC28}"/>
              </a:ext>
            </a:extLst>
          </p:cNvPr>
          <p:cNvPicPr>
            <a:picLocks noChangeAspect="1"/>
          </p:cNvPicPr>
          <p:nvPr/>
        </p:nvPicPr>
        <p:blipFill>
          <a:blip r:embed="rId5"/>
          <a:stretch>
            <a:fillRect/>
          </a:stretch>
        </p:blipFill>
        <p:spPr>
          <a:xfrm>
            <a:off x="14852650" y="381377"/>
            <a:ext cx="5251450" cy="1723077"/>
          </a:xfrm>
          <a:prstGeom prst="rect">
            <a:avLst/>
          </a:prstGeom>
        </p:spPr>
      </p:pic>
    </p:spTree>
    <p:extLst>
      <p:ext uri="{BB962C8B-B14F-4D97-AF65-F5344CB8AC3E}">
        <p14:creationId xmlns:p14="http://schemas.microsoft.com/office/powerpoint/2010/main" val="39950312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2735704" y="2699454"/>
            <a:ext cx="7222346" cy="7516160"/>
          </a:xfrm>
          <a:prstGeom prst="rect">
            <a:avLst/>
          </a:prstGeom>
        </p:spPr>
        <p:txBody>
          <a:bodyPr vert="horz" wrap="square" lIns="0" tIns="11430" rIns="0" bIns="0" rtlCol="0">
            <a:spAutoFit/>
          </a:bodyPr>
          <a:lstStyle/>
          <a:p>
            <a:pPr marL="469900" marR="842644" lvl="1" algn="l">
              <a:lnSpc>
                <a:spcPct val="100400"/>
              </a:lnSpc>
              <a:spcBef>
                <a:spcPts val="90"/>
              </a:spcBef>
            </a:pPr>
            <a:r>
              <a:rPr lang="en-US" sz="5750" b="1" spc="15" dirty="0">
                <a:solidFill>
                  <a:srgbClr val="111B32"/>
                </a:solidFill>
                <a:latin typeface="Trebuchet MS" panose="020B0603020202020204" pitchFamily="34" charset="0"/>
                <a:cs typeface="Trebuchet MS"/>
              </a:rPr>
              <a:t>What The  Experiment Looks Like On Earth</a:t>
            </a:r>
          </a:p>
          <a:p>
            <a:pPr marL="1108075" marR="109855" lvl="1" algn="l">
              <a:lnSpc>
                <a:spcPct val="100499"/>
              </a:lnSpc>
              <a:spcBef>
                <a:spcPts val="2525"/>
              </a:spcBef>
            </a:pPr>
            <a:r>
              <a:rPr lang="en-US" sz="3600" spc="-340" dirty="0">
                <a:solidFill>
                  <a:srgbClr val="111B32"/>
                </a:solidFill>
                <a:latin typeface="Trebuchet MS" panose="020B0603020202020204" pitchFamily="34" charset="0"/>
                <a:cs typeface="Tahoma"/>
              </a:rPr>
              <a:t>This creates the shape of  a perfect lens!</a:t>
            </a:r>
          </a:p>
          <a:p>
            <a:pPr marL="1108075" marR="109855" lvl="1" algn="l">
              <a:lnSpc>
                <a:spcPct val="100499"/>
              </a:lnSpc>
              <a:spcBef>
                <a:spcPts val="2525"/>
              </a:spcBef>
            </a:pPr>
            <a:r>
              <a:rPr lang="en-US" sz="3600" spc="-340" dirty="0">
                <a:solidFill>
                  <a:srgbClr val="111B32"/>
                </a:solidFill>
                <a:latin typeface="Trebuchet MS" panose="020B0603020202020204" pitchFamily="34" charset="0"/>
                <a:cs typeface="Tahoma"/>
              </a:rPr>
              <a:t>The process by which the  polymer solidifies is called polymerization, and in this case it occurs by exposure to </a:t>
            </a:r>
            <a:r>
              <a:rPr lang="en-US" sz="3600" spc="-340" dirty="0" err="1">
                <a:solidFill>
                  <a:srgbClr val="111B32"/>
                </a:solidFill>
                <a:latin typeface="Trebuchet MS" panose="020B0603020202020204" pitchFamily="34" charset="0"/>
                <a:cs typeface="Tahoma"/>
              </a:rPr>
              <a:t>uv</a:t>
            </a:r>
            <a:r>
              <a:rPr lang="en-US" sz="3600" spc="-340" dirty="0">
                <a:solidFill>
                  <a:srgbClr val="111B32"/>
                </a:solidFill>
                <a:latin typeface="Trebuchet MS" panose="020B0603020202020204" pitchFamily="34" charset="0"/>
                <a:cs typeface="Tahoma"/>
              </a:rPr>
              <a:t> radiation.</a:t>
            </a:r>
          </a:p>
        </p:txBody>
      </p:sp>
      <p:sp>
        <p:nvSpPr>
          <p:cNvPr id="3" name="object 3"/>
          <p:cNvSpPr/>
          <p:nvPr/>
        </p:nvSpPr>
        <p:spPr>
          <a:xfrm>
            <a:off x="13949123" y="0"/>
            <a:ext cx="6155055" cy="2898140"/>
          </a:xfrm>
          <a:custGeom>
            <a:avLst/>
            <a:gdLst/>
            <a:ahLst/>
            <a:cxnLst/>
            <a:rect l="l" t="t" r="r" b="b"/>
            <a:pathLst>
              <a:path w="6155055" h="2898140">
                <a:moveTo>
                  <a:pt x="6154974" y="0"/>
                </a:moveTo>
                <a:lnTo>
                  <a:pt x="0" y="0"/>
                </a:lnTo>
                <a:lnTo>
                  <a:pt x="907815" y="2304537"/>
                </a:lnTo>
                <a:lnTo>
                  <a:pt x="6154974" y="2898068"/>
                </a:lnTo>
                <a:lnTo>
                  <a:pt x="6154974" y="0"/>
                </a:lnTo>
                <a:close/>
              </a:path>
            </a:pathLst>
          </a:custGeom>
          <a:solidFill>
            <a:srgbClr val="111B32"/>
          </a:solidFill>
        </p:spPr>
        <p:txBody>
          <a:bodyPr wrap="square" lIns="0" tIns="0" rIns="0" bIns="0" rtlCol="0"/>
          <a:lstStyle/>
          <a:p>
            <a:endParaRPr/>
          </a:p>
        </p:txBody>
      </p:sp>
      <p:sp>
        <p:nvSpPr>
          <p:cNvPr id="4" name="object 4"/>
          <p:cNvSpPr txBox="1">
            <a:spLocks noGrp="1"/>
          </p:cNvSpPr>
          <p:nvPr>
            <p:ph type="title"/>
          </p:nvPr>
        </p:nvSpPr>
        <p:spPr>
          <a:xfrm>
            <a:off x="15130819" y="500378"/>
            <a:ext cx="4523105" cy="1282065"/>
          </a:xfrm>
          <a:prstGeom prst="rect">
            <a:avLst/>
          </a:prstGeom>
        </p:spPr>
        <p:txBody>
          <a:bodyPr vert="horz" wrap="square" lIns="0" tIns="12065" rIns="0" bIns="0" rtlCol="0">
            <a:spAutoFit/>
          </a:bodyPr>
          <a:lstStyle/>
          <a:p>
            <a:pPr marL="800735" marR="5080" indent="-788670">
              <a:lnSpc>
                <a:spcPct val="100499"/>
              </a:lnSpc>
              <a:spcBef>
                <a:spcPts val="95"/>
              </a:spcBef>
            </a:pPr>
            <a:r>
              <a:rPr sz="4100" spc="-235" dirty="0">
                <a:solidFill>
                  <a:srgbClr val="FFFFFF"/>
                </a:solidFill>
              </a:rPr>
              <a:t>F</a:t>
            </a:r>
            <a:r>
              <a:rPr sz="4100" spc="-320" dirty="0">
                <a:solidFill>
                  <a:srgbClr val="FFFFFF"/>
                </a:solidFill>
              </a:rPr>
              <a:t>L</a:t>
            </a:r>
            <a:r>
              <a:rPr sz="4100" spc="-105" dirty="0">
                <a:solidFill>
                  <a:srgbClr val="FFFFFF"/>
                </a:solidFill>
              </a:rPr>
              <a:t>UIDIC</a:t>
            </a:r>
            <a:r>
              <a:rPr sz="4100" spc="-110" dirty="0">
                <a:solidFill>
                  <a:srgbClr val="FFFFFF"/>
                </a:solidFill>
              </a:rPr>
              <a:t> </a:t>
            </a:r>
            <a:r>
              <a:rPr sz="4100" spc="-220" dirty="0">
                <a:solidFill>
                  <a:srgbClr val="FFFFFF"/>
                </a:solidFill>
              </a:rPr>
              <a:t>TEL</a:t>
            </a:r>
            <a:r>
              <a:rPr sz="4100" spc="-175" dirty="0">
                <a:solidFill>
                  <a:srgbClr val="FFFFFF"/>
                </a:solidFill>
              </a:rPr>
              <a:t>E</a:t>
            </a:r>
            <a:r>
              <a:rPr sz="4100" dirty="0">
                <a:solidFill>
                  <a:srgbClr val="FFFFFF"/>
                </a:solidFill>
              </a:rPr>
              <a:t>S</a:t>
            </a:r>
            <a:r>
              <a:rPr sz="4100" spc="-290" dirty="0">
                <a:solidFill>
                  <a:srgbClr val="FFFFFF"/>
                </a:solidFill>
              </a:rPr>
              <a:t>C</a:t>
            </a:r>
            <a:r>
              <a:rPr sz="4100" spc="-25" dirty="0">
                <a:solidFill>
                  <a:srgbClr val="FFFFFF"/>
                </a:solidFill>
              </a:rPr>
              <a:t>OPE  </a:t>
            </a:r>
            <a:r>
              <a:rPr sz="4100" spc="-85" dirty="0">
                <a:solidFill>
                  <a:srgbClr val="FFFFFF"/>
                </a:solidFill>
              </a:rPr>
              <a:t>EXPERIMENT</a:t>
            </a:r>
            <a:endParaRPr sz="4100" dirty="0"/>
          </a:p>
        </p:txBody>
      </p:sp>
      <p:pic>
        <p:nvPicPr>
          <p:cNvPr id="8" name="תמונה 7" descr="‏‎⁨פלוט⁩-8 (נגרר)">
            <a:extLst>
              <a:ext uri="{FF2B5EF4-FFF2-40B4-BE49-F238E27FC236}">
                <a16:creationId xmlns:a16="http://schemas.microsoft.com/office/drawing/2014/main" id="{26D7B36D-27E4-D617-6B16-592C1B1C21F8}"/>
              </a:ext>
            </a:extLst>
          </p:cNvPr>
          <p:cNvPicPr>
            <a:picLocks noGrp="1" noChangeAspect="1"/>
          </p:cNvPicPr>
          <p:nvPr isPhoto="1"/>
        </p:nvPicPr>
        <p:blipFill rotWithShape="1">
          <a:blip r:embed="rId3">
            <a:lum/>
            <a:extLst>
              <a:ext uri="{28A0092B-C50C-407E-A947-70E740481C1C}">
                <a14:useLocalDpi xmlns:a14="http://schemas.microsoft.com/office/drawing/2010/main" val="0"/>
              </a:ext>
            </a:extLst>
          </a:blip>
          <a:srcRect r="36651"/>
          <a:stretch/>
        </p:blipFill>
        <p:spPr>
          <a:xfrm>
            <a:off x="0" y="0"/>
            <a:ext cx="12735704" cy="11308556"/>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ערכת נושא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326</TotalTime>
  <Words>2259</Words>
  <Application>Microsoft Office PowerPoint</Application>
  <PresentationFormat>מותאם אישית</PresentationFormat>
  <Paragraphs>127</Paragraphs>
  <Slides>19</Slides>
  <Notes>13</Notes>
  <HiddenSlides>0</HiddenSlides>
  <MMClips>0</MMClips>
  <ScaleCrop>false</ScaleCrop>
  <HeadingPairs>
    <vt:vector size="6" baseType="variant">
      <vt:variant>
        <vt:lpstr>גופנים בשימוש</vt:lpstr>
      </vt:variant>
      <vt:variant>
        <vt:i4>4</vt:i4>
      </vt:variant>
      <vt:variant>
        <vt:lpstr>ערכת נושא</vt:lpstr>
      </vt:variant>
      <vt:variant>
        <vt:i4>1</vt:i4>
      </vt:variant>
      <vt:variant>
        <vt:lpstr>כותרות שקופיות</vt:lpstr>
      </vt:variant>
      <vt:variant>
        <vt:i4>19</vt:i4>
      </vt:variant>
    </vt:vector>
  </HeadingPairs>
  <TitlesOfParts>
    <vt:vector size="24" baseType="lpstr">
      <vt:lpstr>Anomalia ML Light AAA Light</vt:lpstr>
      <vt:lpstr>Calibri</vt:lpstr>
      <vt:lpstr>Tahoma</vt:lpstr>
      <vt:lpstr>Trebuchet MS</vt:lpstr>
      <vt:lpstr>Office Theme</vt:lpstr>
      <vt:lpstr>מצגת של PowerPoint‏</vt:lpstr>
      <vt:lpstr>FLUTE</vt:lpstr>
      <vt:lpstr>Rakia Space Mission</vt:lpstr>
      <vt:lpstr>מצגת של PowerPoint‏</vt:lpstr>
      <vt:lpstr>Flute - Fluidic Telescope  Experiment Innovation In Space</vt:lpstr>
      <vt:lpstr>Flute - Fluidic Telescope  Experiment</vt:lpstr>
      <vt:lpstr>FLUIDIC TELESCOPE  EXPERIMENT</vt:lpstr>
      <vt:lpstr>מצגת של PowerPoint‏</vt:lpstr>
      <vt:lpstr>FLUIDIC TELESCOPE  EXPERIMENT</vt:lpstr>
      <vt:lpstr>מצגת של PowerPoint‏</vt:lpstr>
      <vt:lpstr>מצגת של PowerPoint‏</vt:lpstr>
      <vt:lpstr>A Stand That Stabilizes The Ring Into  Which The Lens Is Poured</vt:lpstr>
      <vt:lpstr>The Need To Solidify The Lens Using UV Radiation</vt:lpstr>
      <vt:lpstr>Air Bubbles Trapped In The Lens</vt:lpstr>
      <vt:lpstr>Safety Of Liquids</vt:lpstr>
      <vt:lpstr>Safety Of Gases</vt:lpstr>
      <vt:lpstr>Closing Boxes</vt:lpstr>
      <vt:lpstr>מצגת של PowerPoint‏</vt:lpstr>
      <vt:lpstr>מצגת של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pre-5en</dc:title>
  <dc:creator>user</dc:creator>
  <cp:lastModifiedBy>מעיין הוניג</cp:lastModifiedBy>
  <cp:revision>6</cp:revision>
  <dcterms:created xsi:type="dcterms:W3CDTF">2022-05-24T08:29:04Z</dcterms:created>
  <dcterms:modified xsi:type="dcterms:W3CDTF">2022-06-01T09:01:40Z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2022-05-13T00:00:00Z</vt:filetime>
  </property>
  <property fmtid="{D5CDD505-2E9C-101B-9397-08002B2CF9AE}" pid="3" name="Creator">
    <vt:lpwstr>Adobe Illustrator 26.2 (Macintosh)</vt:lpwstr>
  </property>
  <property fmtid="{D5CDD505-2E9C-101B-9397-08002B2CF9AE}" pid="4" name="LastSaved">
    <vt:filetime>2022-05-24T00:00:00Z</vt:filetime>
  </property>
</Properties>
</file>